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  <p:sldMasterId id="2147483660" r:id="rId2"/>
    <p:sldMasterId id="2147483696" r:id="rId3"/>
    <p:sldMasterId id="2147483708" r:id="rId4"/>
    <p:sldMasterId id="2147483732" r:id="rId5"/>
    <p:sldMasterId id="2147483756" r:id="rId6"/>
    <p:sldMasterId id="2147483768" r:id="rId7"/>
    <p:sldMasterId id="2147483780" r:id="rId8"/>
    <p:sldMasterId id="2147483792" r:id="rId9"/>
    <p:sldMasterId id="2147483816" r:id="rId10"/>
  </p:sldMasterIdLst>
  <p:notesMasterIdLst>
    <p:notesMasterId r:id="rId42"/>
  </p:notesMasterIdLst>
  <p:sldIdLst>
    <p:sldId id="276" r:id="rId11"/>
    <p:sldId id="277" r:id="rId12"/>
    <p:sldId id="256" r:id="rId13"/>
    <p:sldId id="261" r:id="rId14"/>
    <p:sldId id="257" r:id="rId15"/>
    <p:sldId id="264" r:id="rId16"/>
    <p:sldId id="265" r:id="rId17"/>
    <p:sldId id="258" r:id="rId18"/>
    <p:sldId id="267" r:id="rId19"/>
    <p:sldId id="269" r:id="rId20"/>
    <p:sldId id="278" r:id="rId21"/>
    <p:sldId id="280" r:id="rId22"/>
    <p:sldId id="282" r:id="rId23"/>
    <p:sldId id="283" r:id="rId24"/>
    <p:sldId id="284" r:id="rId25"/>
    <p:sldId id="285" r:id="rId26"/>
    <p:sldId id="286" r:id="rId27"/>
    <p:sldId id="291" r:id="rId28"/>
    <p:sldId id="292" r:id="rId29"/>
    <p:sldId id="293" r:id="rId30"/>
    <p:sldId id="305" r:id="rId31"/>
    <p:sldId id="297" r:id="rId32"/>
    <p:sldId id="299" r:id="rId33"/>
    <p:sldId id="301" r:id="rId34"/>
    <p:sldId id="302" r:id="rId35"/>
    <p:sldId id="303" r:id="rId36"/>
    <p:sldId id="270" r:id="rId37"/>
    <p:sldId id="271" r:id="rId38"/>
    <p:sldId id="272" r:id="rId39"/>
    <p:sldId id="308" r:id="rId40"/>
    <p:sldId id="274" r:id="rId4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76"/>
            <p14:sldId id="277"/>
            <p14:sldId id="256"/>
            <p14:sldId id="261"/>
            <p14:sldId id="257"/>
            <p14:sldId id="264"/>
            <p14:sldId id="265"/>
          </p14:sldIdLst>
        </p14:section>
        <p14:section name="Gr 2" id="{20539786-25C3-4507-9C35-85C5FC994990}">
          <p14:sldIdLst/>
        </p14:section>
        <p14:section name="Gr 3" id="{6E2FDBF4-DE3F-4D2C-95CB-4423EDAF3FAE}">
          <p14:sldIdLst>
            <p14:sldId id="258"/>
            <p14:sldId id="267"/>
            <p14:sldId id="269"/>
            <p14:sldId id="278"/>
            <p14:sldId id="280"/>
            <p14:sldId id="282"/>
            <p14:sldId id="283"/>
            <p14:sldId id="284"/>
            <p14:sldId id="285"/>
            <p14:sldId id="286"/>
            <p14:sldId id="291"/>
            <p14:sldId id="292"/>
            <p14:sldId id="293"/>
            <p14:sldId id="305"/>
            <p14:sldId id="297"/>
            <p14:sldId id="299"/>
            <p14:sldId id="301"/>
            <p14:sldId id="302"/>
            <p14:sldId id="303"/>
          </p14:sldIdLst>
        </p14:section>
        <p14:section name="Gr 4" id="{C567C6F3-0A97-40AA-9164-411678AFF0F0}">
          <p14:sldIdLst>
            <p14:sldId id="270"/>
            <p14:sldId id="271"/>
            <p14:sldId id="272"/>
            <p14:sldId id="308"/>
          </p14:sldIdLst>
        </p14:section>
        <p14:section name="Gr 5" id="{236D328E-2D6C-4D5A-A83A-7EB7148B9F8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A4D"/>
    <a:srgbClr val="F0456F"/>
    <a:srgbClr val="1589B2"/>
    <a:srgbClr val="03D7A1"/>
    <a:srgbClr val="08D6A2"/>
    <a:srgbClr val="FFD266"/>
    <a:srgbClr val="073A4C"/>
    <a:srgbClr val="1189B2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4" autoAdjust="0"/>
    <p:restoredTop sz="96928" autoAdjust="0"/>
  </p:normalViewPr>
  <p:slideViewPr>
    <p:cSldViewPr snapToGrid="0" snapToObjects="1" showGuides="1">
      <p:cViewPr>
        <p:scale>
          <a:sx n="100" d="100"/>
          <a:sy n="100" d="100"/>
        </p:scale>
        <p:origin x="8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ableStyles" Target="tableStyles.xml"/><Relationship Id="rId20" Type="http://schemas.openxmlformats.org/officeDocument/2006/relationships/slide" Target="slides/slide10.xml"/><Relationship Id="rId41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10/02/2022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12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13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1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14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0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15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87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16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17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54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18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0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19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20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73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21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1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4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22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1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23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37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24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77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25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45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26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6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27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28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29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30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04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31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6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7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9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10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rPr>
                <a:solidFill>
                  <a:prstClr val="black"/>
                </a:solidFill>
              </a:rPr>
              <a:pPr/>
              <a:t>11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1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9833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0674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15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786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3717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518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014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637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674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6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2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24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44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06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83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8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7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53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43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77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68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2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310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5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68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128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449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09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5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77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68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24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510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682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128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449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095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989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18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816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914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1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239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047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744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810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814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307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989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18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816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9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108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239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047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744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810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814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307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239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199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46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252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270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930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741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144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916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239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466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46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252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270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930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741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144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916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2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199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466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4659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252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270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9302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7414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144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9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10/02/2022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1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6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6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6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3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3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5.svg"/><Relationship Id="rId5" Type="http://schemas.openxmlformats.org/officeDocument/2006/relationships/image" Target="../media/image13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9.png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5.svg"/><Relationship Id="rId5" Type="http://schemas.openxmlformats.org/officeDocument/2006/relationships/image" Target="../media/image13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5.tmp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6.tmp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7.tmp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3.xml"/><Relationship Id="rId11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6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4.png"/><Relationship Id="rId11" Type="http://schemas.openxmlformats.org/officeDocument/2006/relationships/slide" Target="slide7.xml"/><Relationship Id="rId5" Type="http://schemas.openxmlformats.org/officeDocument/2006/relationships/image" Target="../media/image34.sv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4.xml"/><Relationship Id="rId6" Type="http://schemas.openxmlformats.org/officeDocument/2006/relationships/slide" Target="slide3.xml"/><Relationship Id="rId11" Type="http://schemas.openxmlformats.org/officeDocument/2006/relationships/image" Target="../media/image35.svg"/><Relationship Id="rId5" Type="http://schemas.openxmlformats.org/officeDocument/2006/relationships/image" Target="../media/image34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5.xml"/><Relationship Id="rId6" Type="http://schemas.openxmlformats.org/officeDocument/2006/relationships/slide" Target="slide3.xml"/><Relationship Id="rId11" Type="http://schemas.openxmlformats.org/officeDocument/2006/relationships/image" Target="../media/image35.svg"/><Relationship Id="rId5" Type="http://schemas.openxmlformats.org/officeDocument/2006/relationships/image" Target="../media/image34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5.xml"/><Relationship Id="rId6" Type="http://schemas.openxmlformats.org/officeDocument/2006/relationships/slide" Target="slide3.xml"/><Relationship Id="rId11" Type="http://schemas.openxmlformats.org/officeDocument/2006/relationships/image" Target="../media/image35.svg"/><Relationship Id="rId5" Type="http://schemas.openxmlformats.org/officeDocument/2006/relationships/image" Target="../media/image34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36.sv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slide" Target="slide7.xml"/><Relationship Id="rId4" Type="http://schemas.openxmlformats.org/officeDocument/2006/relationships/image" Target="../media/image3.sv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microsoft.com/office/2007/relationships/hdphoto" Target="../media/hdphoto1.wdp"/><Relationship Id="rId3" Type="http://schemas.openxmlformats.org/officeDocument/2006/relationships/slide" Target="slide5.xml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7.xml"/><Relationship Id="rId5" Type="http://schemas.openxmlformats.org/officeDocument/2006/relationships/image" Target="../media/image6.sv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microsoft.com/office/2007/relationships/hdphoto" Target="../media/hdphoto2.wdp"/><Relationship Id="rId3" Type="http://schemas.openxmlformats.org/officeDocument/2006/relationships/slide" Target="slide5.xml"/><Relationship Id="rId7" Type="http://schemas.openxmlformats.org/officeDocument/2006/relationships/image" Target="../media/image8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png"/><Relationship Id="rId11" Type="http://schemas.openxmlformats.org/officeDocument/2006/relationships/slide" Target="slide7.xml"/><Relationship Id="rId5" Type="http://schemas.openxmlformats.org/officeDocument/2006/relationships/image" Target="../media/image6.svg"/><Relationship Id="rId15" Type="http://schemas.microsoft.com/office/2007/relationships/hdphoto" Target="../media/hdphoto3.wdp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microsoft.com/office/2007/relationships/hdphoto" Target="../media/hdphoto4.wdp"/><Relationship Id="rId3" Type="http://schemas.openxmlformats.org/officeDocument/2006/relationships/slide" Target="slide5.xml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7.png"/><Relationship Id="rId11" Type="http://schemas.openxmlformats.org/officeDocument/2006/relationships/slide" Target="slide7.xml"/><Relationship Id="rId5" Type="http://schemas.openxmlformats.org/officeDocument/2006/relationships/image" Target="../media/image6.sv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8.xm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slide" Target="slide7.xml"/><Relationship Id="rId5" Type="http://schemas.openxmlformats.org/officeDocument/2006/relationships/image" Target="../media/image13.sv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8.xml"/><Relationship Id="rId7" Type="http://schemas.openxmlformats.org/officeDocument/2006/relationships/image" Target="../media/image15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4.png"/><Relationship Id="rId11" Type="http://schemas.openxmlformats.org/officeDocument/2006/relationships/slide" Target="slide7.xml"/><Relationship Id="rId5" Type="http://schemas.openxmlformats.org/officeDocument/2006/relationships/image" Target="../media/image13.sv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146;p24">
            <a:extLst>
              <a:ext uri="{FF2B5EF4-FFF2-40B4-BE49-F238E27FC236}">
                <a16:creationId xmlns:a16="http://schemas.microsoft.com/office/drawing/2014/main" id="{8AF58E64-6C50-49EA-B184-B473AC7616A4}"/>
              </a:ext>
            </a:extLst>
          </p:cNvPr>
          <p:cNvGrpSpPr/>
          <p:nvPr/>
        </p:nvGrpSpPr>
        <p:grpSpPr>
          <a:xfrm>
            <a:off x="862624" y="3429000"/>
            <a:ext cx="6056228" cy="807000"/>
            <a:chOff x="824525" y="3369250"/>
            <a:chExt cx="3935100" cy="807000"/>
          </a:xfrm>
        </p:grpSpPr>
        <p:sp>
          <p:nvSpPr>
            <p:cNvPr id="399" name="Google Shape;147;p24">
              <a:extLst>
                <a:ext uri="{FF2B5EF4-FFF2-40B4-BE49-F238E27FC236}">
                  <a16:creationId xmlns:a16="http://schemas.microsoft.com/office/drawing/2014/main" id="{6804253F-852E-423E-960B-B4E0DB4DC55D}"/>
                </a:ext>
              </a:extLst>
            </p:cNvPr>
            <p:cNvSpPr/>
            <p:nvPr/>
          </p:nvSpPr>
          <p:spPr>
            <a:xfrm>
              <a:off x="900725" y="3445450"/>
              <a:ext cx="3858900" cy="7308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48;p24">
              <a:extLst>
                <a:ext uri="{FF2B5EF4-FFF2-40B4-BE49-F238E27FC236}">
                  <a16:creationId xmlns:a16="http://schemas.microsoft.com/office/drawing/2014/main" id="{C4429086-C05A-4D28-A60A-950A68C32EF9}"/>
                </a:ext>
              </a:extLst>
            </p:cNvPr>
            <p:cNvSpPr/>
            <p:nvPr/>
          </p:nvSpPr>
          <p:spPr>
            <a:xfrm>
              <a:off x="824525" y="3369250"/>
              <a:ext cx="3858900" cy="7308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0A8C2D-26D1-4C13-A880-31D658D53FA7}"/>
              </a:ext>
            </a:extLst>
          </p:cNvPr>
          <p:cNvGrpSpPr/>
          <p:nvPr/>
        </p:nvGrpSpPr>
        <p:grpSpPr>
          <a:xfrm>
            <a:off x="4160592" y="6114134"/>
            <a:ext cx="3870815" cy="446576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8" name="Google Shape;149;p24">
            <a:extLst>
              <a:ext uri="{FF2B5EF4-FFF2-40B4-BE49-F238E27FC236}">
                <a16:creationId xmlns:a16="http://schemas.microsoft.com/office/drawing/2014/main" id="{C1089E6A-7676-4A6B-8DF8-38A39956D1BA}"/>
              </a:ext>
            </a:extLst>
          </p:cNvPr>
          <p:cNvSpPr txBox="1">
            <a:spLocks/>
          </p:cNvSpPr>
          <p:nvPr/>
        </p:nvSpPr>
        <p:spPr>
          <a:xfrm>
            <a:off x="713225" y="1130675"/>
            <a:ext cx="4233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>
                <a:latin typeface="Bahnschrift SemiBold Condensed" panose="020B0502040204020203" pitchFamily="34" charset="0"/>
              </a:rPr>
              <a:t>Lập trình giao diện</a:t>
            </a:r>
            <a:endParaRPr lang="vi-VN" dirty="0">
              <a:latin typeface="Bahnschrift SemiBold Condensed" panose="020B0502040204020203" pitchFamily="34" charset="0"/>
            </a:endParaRPr>
          </a:p>
        </p:txBody>
      </p:sp>
      <p:sp>
        <p:nvSpPr>
          <p:cNvPr id="396" name="Google Shape;150;p24">
            <a:extLst>
              <a:ext uri="{FF2B5EF4-FFF2-40B4-BE49-F238E27FC236}">
                <a16:creationId xmlns:a16="http://schemas.microsoft.com/office/drawing/2014/main" id="{7FA7E295-97C8-4E6B-85F6-68FF54A6415B}"/>
              </a:ext>
            </a:extLst>
          </p:cNvPr>
          <p:cNvSpPr txBox="1">
            <a:spLocks/>
          </p:cNvSpPr>
          <p:nvPr/>
        </p:nvSpPr>
        <p:spPr>
          <a:xfrm>
            <a:off x="934245" y="3527011"/>
            <a:ext cx="5716834" cy="670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n w="0"/>
              </a:rPr>
              <a:t>Chương </a:t>
            </a:r>
            <a:r>
              <a:rPr lang="vi-VN" dirty="0" err="1">
                <a:ln w="0"/>
              </a:rPr>
              <a:t>trình</a:t>
            </a:r>
            <a:r>
              <a:rPr lang="vi-VN" dirty="0">
                <a:ln w="0"/>
              </a:rPr>
              <a:t> </a:t>
            </a:r>
            <a:r>
              <a:rPr lang="vi-VN" dirty="0" err="1">
                <a:ln w="0"/>
              </a:rPr>
              <a:t>hỗ</a:t>
            </a:r>
            <a:r>
              <a:rPr lang="vi-VN" dirty="0">
                <a:ln w="0"/>
              </a:rPr>
              <a:t> </a:t>
            </a:r>
            <a:r>
              <a:rPr lang="vi-VN" dirty="0" err="1">
                <a:ln w="0"/>
              </a:rPr>
              <a:t>trợ</a:t>
            </a:r>
            <a:r>
              <a:rPr lang="vi-VN" dirty="0">
                <a:ln w="0"/>
              </a:rPr>
              <a:t> </a:t>
            </a:r>
            <a:r>
              <a:rPr lang="vi-VN" dirty="0" err="1">
                <a:ln w="0"/>
              </a:rPr>
              <a:t>tìm</a:t>
            </a:r>
            <a:r>
              <a:rPr lang="vi-VN" dirty="0">
                <a:ln w="0"/>
              </a:rPr>
              <a:t> </a:t>
            </a:r>
            <a:r>
              <a:rPr lang="vi-VN" dirty="0" err="1">
                <a:ln w="0"/>
              </a:rPr>
              <a:t>nhà</a:t>
            </a:r>
            <a:r>
              <a:rPr lang="vi-VN" dirty="0">
                <a:ln w="0"/>
              </a:rPr>
              <a:t> </a:t>
            </a:r>
            <a:r>
              <a:rPr lang="vi-VN" dirty="0" err="1">
                <a:ln w="0"/>
              </a:rPr>
              <a:t>trọ</a:t>
            </a:r>
            <a:endParaRPr lang="vi-VN" dirty="0">
              <a:ln w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vi-VN" dirty="0">
              <a:solidFill>
                <a:schemeClr val="accent1"/>
              </a:solidFill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401" name="Google Shape;151;p24">
            <a:extLst>
              <a:ext uri="{FF2B5EF4-FFF2-40B4-BE49-F238E27FC236}">
                <a16:creationId xmlns:a16="http://schemas.microsoft.com/office/drawing/2014/main" id="{3025D9AB-D156-4AB1-9EA1-EBDFF58A99B6}"/>
              </a:ext>
            </a:extLst>
          </p:cNvPr>
          <p:cNvSpPr/>
          <p:nvPr/>
        </p:nvSpPr>
        <p:spPr>
          <a:xfrm flipH="1">
            <a:off x="9580716" y="2228061"/>
            <a:ext cx="45719" cy="45719"/>
          </a:xfrm>
          <a:custGeom>
            <a:avLst/>
            <a:gdLst/>
            <a:ahLst/>
            <a:cxnLst/>
            <a:rect l="l" t="t" r="r" b="b"/>
            <a:pathLst>
              <a:path w="750" h="475" extrusionOk="0">
                <a:moveTo>
                  <a:pt x="99" y="474"/>
                </a:moveTo>
                <a:cubicBezTo>
                  <a:pt x="0" y="297"/>
                  <a:pt x="60" y="159"/>
                  <a:pt x="217" y="119"/>
                </a:cubicBezTo>
                <a:cubicBezTo>
                  <a:pt x="395" y="60"/>
                  <a:pt x="572" y="40"/>
                  <a:pt x="750" y="21"/>
                </a:cubicBezTo>
                <a:lnTo>
                  <a:pt x="730" y="1"/>
                </a:lnTo>
                <a:cubicBezTo>
                  <a:pt x="671" y="80"/>
                  <a:pt x="612" y="159"/>
                  <a:pt x="533" y="237"/>
                </a:cubicBezTo>
                <a:cubicBezTo>
                  <a:pt x="395" y="316"/>
                  <a:pt x="237" y="395"/>
                  <a:pt x="99" y="474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152;p24">
            <a:extLst>
              <a:ext uri="{FF2B5EF4-FFF2-40B4-BE49-F238E27FC236}">
                <a16:creationId xmlns:a16="http://schemas.microsoft.com/office/drawing/2014/main" id="{A65E4E3A-FB34-4819-88FD-183CBFD85BBA}"/>
              </a:ext>
            </a:extLst>
          </p:cNvPr>
          <p:cNvSpPr/>
          <p:nvPr/>
        </p:nvSpPr>
        <p:spPr>
          <a:xfrm flipH="1">
            <a:off x="9576179" y="2223522"/>
            <a:ext cx="45719" cy="45719"/>
          </a:xfrm>
          <a:custGeom>
            <a:avLst/>
            <a:gdLst/>
            <a:ahLst/>
            <a:cxnLst/>
            <a:rect l="l" t="t" r="r" b="b"/>
            <a:pathLst>
              <a:path w="297" h="396" extrusionOk="0">
                <a:moveTo>
                  <a:pt x="21" y="297"/>
                </a:moveTo>
                <a:lnTo>
                  <a:pt x="297" y="1"/>
                </a:lnTo>
                <a:lnTo>
                  <a:pt x="297" y="1"/>
                </a:lnTo>
                <a:cubicBezTo>
                  <a:pt x="297" y="198"/>
                  <a:pt x="297" y="395"/>
                  <a:pt x="1" y="297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153;p24">
            <a:extLst>
              <a:ext uri="{FF2B5EF4-FFF2-40B4-BE49-F238E27FC236}">
                <a16:creationId xmlns:a16="http://schemas.microsoft.com/office/drawing/2014/main" id="{CEA34E7F-7320-4ED4-9AAE-B91F96ACCE11}"/>
              </a:ext>
            </a:extLst>
          </p:cNvPr>
          <p:cNvSpPr/>
          <p:nvPr/>
        </p:nvSpPr>
        <p:spPr>
          <a:xfrm flipH="1">
            <a:off x="9571000" y="222320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16" h="139" extrusionOk="0">
                <a:moveTo>
                  <a:pt x="1" y="20"/>
                </a:moveTo>
                <a:cubicBezTo>
                  <a:pt x="99" y="20"/>
                  <a:pt x="178" y="20"/>
                  <a:pt x="277" y="20"/>
                </a:cubicBezTo>
                <a:cubicBezTo>
                  <a:pt x="296" y="20"/>
                  <a:pt x="316" y="79"/>
                  <a:pt x="316" y="118"/>
                </a:cubicBezTo>
                <a:cubicBezTo>
                  <a:pt x="296" y="118"/>
                  <a:pt x="257" y="138"/>
                  <a:pt x="237" y="138"/>
                </a:cubicBezTo>
                <a:cubicBezTo>
                  <a:pt x="158" y="99"/>
                  <a:pt x="79" y="59"/>
                  <a:pt x="1" y="0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154;p24">
            <a:extLst>
              <a:ext uri="{FF2B5EF4-FFF2-40B4-BE49-F238E27FC236}">
                <a16:creationId xmlns:a16="http://schemas.microsoft.com/office/drawing/2014/main" id="{A0DCEEC7-AB3C-47A3-84B3-31A354242975}"/>
              </a:ext>
            </a:extLst>
          </p:cNvPr>
          <p:cNvGrpSpPr/>
          <p:nvPr/>
        </p:nvGrpSpPr>
        <p:grpSpPr>
          <a:xfrm>
            <a:off x="9632095" y="1962788"/>
            <a:ext cx="1189058" cy="1172356"/>
            <a:chOff x="7095847" y="2296800"/>
            <a:chExt cx="803428" cy="784483"/>
          </a:xfrm>
        </p:grpSpPr>
        <p:sp>
          <p:nvSpPr>
            <p:cNvPr id="405" name="Google Shape;155;p24">
              <a:extLst>
                <a:ext uri="{FF2B5EF4-FFF2-40B4-BE49-F238E27FC236}">
                  <a16:creationId xmlns:a16="http://schemas.microsoft.com/office/drawing/2014/main" id="{E07C5BE4-8504-4A75-B547-36D19093DDCE}"/>
                </a:ext>
              </a:extLst>
            </p:cNvPr>
            <p:cNvSpPr/>
            <p:nvPr/>
          </p:nvSpPr>
          <p:spPr>
            <a:xfrm flipH="1">
              <a:off x="7115274" y="2310552"/>
              <a:ext cx="767413" cy="757940"/>
            </a:xfrm>
            <a:custGeom>
              <a:avLst/>
              <a:gdLst/>
              <a:ahLst/>
              <a:cxnLst/>
              <a:rect l="l" t="t" r="r" b="b"/>
              <a:pathLst>
                <a:path w="31919" h="31525" extrusionOk="0">
                  <a:moveTo>
                    <a:pt x="8813" y="29789"/>
                  </a:moveTo>
                  <a:cubicBezTo>
                    <a:pt x="8438" y="29651"/>
                    <a:pt x="8123" y="29435"/>
                    <a:pt x="7847" y="29159"/>
                  </a:cubicBezTo>
                  <a:cubicBezTo>
                    <a:pt x="7551" y="28961"/>
                    <a:pt x="7255" y="28764"/>
                    <a:pt x="6960" y="28607"/>
                  </a:cubicBezTo>
                  <a:cubicBezTo>
                    <a:pt x="7137" y="28015"/>
                    <a:pt x="7295" y="27443"/>
                    <a:pt x="7472" y="26872"/>
                  </a:cubicBezTo>
                  <a:cubicBezTo>
                    <a:pt x="7650" y="26300"/>
                    <a:pt x="7847" y="25728"/>
                    <a:pt x="8044" y="25078"/>
                  </a:cubicBezTo>
                  <a:cubicBezTo>
                    <a:pt x="7886" y="24644"/>
                    <a:pt x="7630" y="24269"/>
                    <a:pt x="7295" y="23993"/>
                  </a:cubicBezTo>
                  <a:cubicBezTo>
                    <a:pt x="6822" y="23599"/>
                    <a:pt x="6447" y="23126"/>
                    <a:pt x="5994" y="22712"/>
                  </a:cubicBezTo>
                  <a:lnTo>
                    <a:pt x="5777" y="22515"/>
                  </a:lnTo>
                  <a:cubicBezTo>
                    <a:pt x="5304" y="22731"/>
                    <a:pt x="4870" y="22988"/>
                    <a:pt x="4436" y="23264"/>
                  </a:cubicBezTo>
                  <a:cubicBezTo>
                    <a:pt x="4002" y="23481"/>
                    <a:pt x="3549" y="23698"/>
                    <a:pt x="3155" y="23895"/>
                  </a:cubicBezTo>
                  <a:cubicBezTo>
                    <a:pt x="2662" y="23776"/>
                    <a:pt x="2543" y="23382"/>
                    <a:pt x="2327" y="23086"/>
                  </a:cubicBezTo>
                  <a:cubicBezTo>
                    <a:pt x="2129" y="22830"/>
                    <a:pt x="1972" y="22554"/>
                    <a:pt x="1853" y="22278"/>
                  </a:cubicBezTo>
                  <a:cubicBezTo>
                    <a:pt x="1755" y="22101"/>
                    <a:pt x="1794" y="21903"/>
                    <a:pt x="1952" y="21785"/>
                  </a:cubicBezTo>
                  <a:cubicBezTo>
                    <a:pt x="2208" y="21549"/>
                    <a:pt x="2504" y="21332"/>
                    <a:pt x="2800" y="21135"/>
                  </a:cubicBezTo>
                  <a:cubicBezTo>
                    <a:pt x="3194" y="20878"/>
                    <a:pt x="3628" y="20681"/>
                    <a:pt x="4042" y="20445"/>
                  </a:cubicBezTo>
                  <a:cubicBezTo>
                    <a:pt x="4239" y="20346"/>
                    <a:pt x="4515" y="20307"/>
                    <a:pt x="4574" y="20090"/>
                  </a:cubicBezTo>
                  <a:cubicBezTo>
                    <a:pt x="4673" y="19755"/>
                    <a:pt x="4673" y="19400"/>
                    <a:pt x="4515" y="19104"/>
                  </a:cubicBezTo>
                  <a:cubicBezTo>
                    <a:pt x="4298" y="18631"/>
                    <a:pt x="4121" y="18158"/>
                    <a:pt x="3923" y="17665"/>
                  </a:cubicBezTo>
                  <a:cubicBezTo>
                    <a:pt x="3825" y="17448"/>
                    <a:pt x="3766" y="17211"/>
                    <a:pt x="3667" y="16975"/>
                  </a:cubicBezTo>
                  <a:cubicBezTo>
                    <a:pt x="3608" y="16778"/>
                    <a:pt x="3450" y="16640"/>
                    <a:pt x="3253" y="16580"/>
                  </a:cubicBezTo>
                  <a:cubicBezTo>
                    <a:pt x="2918" y="16462"/>
                    <a:pt x="2563" y="16403"/>
                    <a:pt x="2208" y="16403"/>
                  </a:cubicBezTo>
                  <a:cubicBezTo>
                    <a:pt x="1617" y="16423"/>
                    <a:pt x="1045" y="16403"/>
                    <a:pt x="454" y="16403"/>
                  </a:cubicBezTo>
                  <a:cubicBezTo>
                    <a:pt x="296" y="15969"/>
                    <a:pt x="119" y="15614"/>
                    <a:pt x="158" y="15200"/>
                  </a:cubicBezTo>
                  <a:cubicBezTo>
                    <a:pt x="138" y="15043"/>
                    <a:pt x="99" y="14885"/>
                    <a:pt x="59" y="14747"/>
                  </a:cubicBezTo>
                  <a:cubicBezTo>
                    <a:pt x="20" y="14589"/>
                    <a:pt x="20" y="14431"/>
                    <a:pt x="0" y="14274"/>
                  </a:cubicBezTo>
                  <a:cubicBezTo>
                    <a:pt x="316" y="14136"/>
                    <a:pt x="651" y="14037"/>
                    <a:pt x="986" y="13958"/>
                  </a:cubicBezTo>
                  <a:cubicBezTo>
                    <a:pt x="1656" y="13761"/>
                    <a:pt x="2346" y="13820"/>
                    <a:pt x="3036" y="13761"/>
                  </a:cubicBezTo>
                  <a:cubicBezTo>
                    <a:pt x="3785" y="13722"/>
                    <a:pt x="3904" y="13840"/>
                    <a:pt x="4101" y="12874"/>
                  </a:cubicBezTo>
                  <a:cubicBezTo>
                    <a:pt x="4219" y="12263"/>
                    <a:pt x="4416" y="11652"/>
                    <a:pt x="4594" y="11021"/>
                  </a:cubicBezTo>
                  <a:cubicBezTo>
                    <a:pt x="4278" y="10114"/>
                    <a:pt x="3647" y="9404"/>
                    <a:pt x="2997" y="8694"/>
                  </a:cubicBezTo>
                  <a:cubicBezTo>
                    <a:pt x="2780" y="8438"/>
                    <a:pt x="2484" y="8261"/>
                    <a:pt x="2445" y="7866"/>
                  </a:cubicBezTo>
                  <a:cubicBezTo>
                    <a:pt x="2859" y="7472"/>
                    <a:pt x="3253" y="7058"/>
                    <a:pt x="3687" y="6664"/>
                  </a:cubicBezTo>
                  <a:cubicBezTo>
                    <a:pt x="3766" y="6565"/>
                    <a:pt x="3904" y="6506"/>
                    <a:pt x="4042" y="6506"/>
                  </a:cubicBezTo>
                  <a:cubicBezTo>
                    <a:pt x="4377" y="6605"/>
                    <a:pt x="4752" y="6624"/>
                    <a:pt x="5028" y="6881"/>
                  </a:cubicBezTo>
                  <a:cubicBezTo>
                    <a:pt x="5284" y="7137"/>
                    <a:pt x="5737" y="7236"/>
                    <a:pt x="6072" y="7452"/>
                  </a:cubicBezTo>
                  <a:cubicBezTo>
                    <a:pt x="6230" y="7551"/>
                    <a:pt x="6526" y="7492"/>
                    <a:pt x="6743" y="7452"/>
                  </a:cubicBezTo>
                  <a:cubicBezTo>
                    <a:pt x="6841" y="7433"/>
                    <a:pt x="6920" y="7354"/>
                    <a:pt x="6979" y="7255"/>
                  </a:cubicBezTo>
                  <a:cubicBezTo>
                    <a:pt x="7255" y="6782"/>
                    <a:pt x="7630" y="6348"/>
                    <a:pt x="8064" y="5994"/>
                  </a:cubicBezTo>
                  <a:cubicBezTo>
                    <a:pt x="8261" y="5816"/>
                    <a:pt x="8320" y="5520"/>
                    <a:pt x="8202" y="5264"/>
                  </a:cubicBezTo>
                  <a:cubicBezTo>
                    <a:pt x="7965" y="4495"/>
                    <a:pt x="7886" y="3687"/>
                    <a:pt x="7630" y="2918"/>
                  </a:cubicBezTo>
                  <a:cubicBezTo>
                    <a:pt x="7630" y="2859"/>
                    <a:pt x="7630" y="2800"/>
                    <a:pt x="7630" y="2741"/>
                  </a:cubicBezTo>
                  <a:cubicBezTo>
                    <a:pt x="7748" y="2662"/>
                    <a:pt x="7906" y="2563"/>
                    <a:pt x="8024" y="2445"/>
                  </a:cubicBezTo>
                  <a:cubicBezTo>
                    <a:pt x="8280" y="2248"/>
                    <a:pt x="8497" y="2031"/>
                    <a:pt x="8734" y="1834"/>
                  </a:cubicBezTo>
                  <a:cubicBezTo>
                    <a:pt x="8832" y="1735"/>
                    <a:pt x="8931" y="1656"/>
                    <a:pt x="9049" y="1577"/>
                  </a:cubicBezTo>
                  <a:cubicBezTo>
                    <a:pt x="9345" y="1380"/>
                    <a:pt x="9483" y="1400"/>
                    <a:pt x="9739" y="1656"/>
                  </a:cubicBezTo>
                  <a:cubicBezTo>
                    <a:pt x="10015" y="1932"/>
                    <a:pt x="10232" y="2149"/>
                    <a:pt x="10449" y="2405"/>
                  </a:cubicBezTo>
                  <a:cubicBezTo>
                    <a:pt x="10548" y="2543"/>
                    <a:pt x="10646" y="2701"/>
                    <a:pt x="10725" y="2859"/>
                  </a:cubicBezTo>
                  <a:cubicBezTo>
                    <a:pt x="10903" y="3214"/>
                    <a:pt x="11139" y="3549"/>
                    <a:pt x="11435" y="3845"/>
                  </a:cubicBezTo>
                  <a:cubicBezTo>
                    <a:pt x="11829" y="3864"/>
                    <a:pt x="12243" y="3943"/>
                    <a:pt x="12618" y="3726"/>
                  </a:cubicBezTo>
                  <a:cubicBezTo>
                    <a:pt x="13249" y="3726"/>
                    <a:pt x="13820" y="3352"/>
                    <a:pt x="14412" y="3470"/>
                  </a:cubicBezTo>
                  <a:cubicBezTo>
                    <a:pt x="14708" y="3115"/>
                    <a:pt x="14865" y="2681"/>
                    <a:pt x="14885" y="2248"/>
                  </a:cubicBezTo>
                  <a:cubicBezTo>
                    <a:pt x="14944" y="1597"/>
                    <a:pt x="15062" y="966"/>
                    <a:pt x="15200" y="335"/>
                  </a:cubicBezTo>
                  <a:cubicBezTo>
                    <a:pt x="15240" y="237"/>
                    <a:pt x="15279" y="158"/>
                    <a:pt x="15319" y="59"/>
                  </a:cubicBezTo>
                  <a:cubicBezTo>
                    <a:pt x="16048" y="20"/>
                    <a:pt x="16778" y="0"/>
                    <a:pt x="17507" y="40"/>
                  </a:cubicBezTo>
                  <a:cubicBezTo>
                    <a:pt x="17921" y="513"/>
                    <a:pt x="18098" y="986"/>
                    <a:pt x="18493" y="2583"/>
                  </a:cubicBezTo>
                  <a:cubicBezTo>
                    <a:pt x="18453" y="2642"/>
                    <a:pt x="18374" y="2721"/>
                    <a:pt x="18335" y="2819"/>
                  </a:cubicBezTo>
                  <a:cubicBezTo>
                    <a:pt x="18197" y="2977"/>
                    <a:pt x="18276" y="3194"/>
                    <a:pt x="18473" y="3233"/>
                  </a:cubicBezTo>
                  <a:cubicBezTo>
                    <a:pt x="18532" y="3253"/>
                    <a:pt x="18611" y="3273"/>
                    <a:pt x="18670" y="3273"/>
                  </a:cubicBezTo>
                  <a:cubicBezTo>
                    <a:pt x="19341" y="3332"/>
                    <a:pt x="19971" y="3549"/>
                    <a:pt x="20504" y="3943"/>
                  </a:cubicBezTo>
                  <a:cubicBezTo>
                    <a:pt x="20918" y="3845"/>
                    <a:pt x="21273" y="3628"/>
                    <a:pt x="21568" y="3332"/>
                  </a:cubicBezTo>
                  <a:cubicBezTo>
                    <a:pt x="21982" y="2859"/>
                    <a:pt x="22475" y="2465"/>
                    <a:pt x="22929" y="2031"/>
                  </a:cubicBezTo>
                  <a:cubicBezTo>
                    <a:pt x="23027" y="1952"/>
                    <a:pt x="23106" y="1873"/>
                    <a:pt x="23185" y="1794"/>
                  </a:cubicBezTo>
                  <a:cubicBezTo>
                    <a:pt x="23619" y="1439"/>
                    <a:pt x="23757" y="1439"/>
                    <a:pt x="24210" y="1834"/>
                  </a:cubicBezTo>
                  <a:cubicBezTo>
                    <a:pt x="24309" y="1932"/>
                    <a:pt x="24427" y="1991"/>
                    <a:pt x="24565" y="2110"/>
                  </a:cubicBezTo>
                  <a:cubicBezTo>
                    <a:pt x="24585" y="2189"/>
                    <a:pt x="24585" y="2307"/>
                    <a:pt x="24565" y="2405"/>
                  </a:cubicBezTo>
                  <a:cubicBezTo>
                    <a:pt x="24427" y="3036"/>
                    <a:pt x="24250" y="3647"/>
                    <a:pt x="24092" y="4278"/>
                  </a:cubicBezTo>
                  <a:cubicBezTo>
                    <a:pt x="24052" y="4436"/>
                    <a:pt x="24013" y="4594"/>
                    <a:pt x="24013" y="4751"/>
                  </a:cubicBezTo>
                  <a:cubicBezTo>
                    <a:pt x="24033" y="4968"/>
                    <a:pt x="23973" y="5185"/>
                    <a:pt x="23875" y="5382"/>
                  </a:cubicBezTo>
                  <a:cubicBezTo>
                    <a:pt x="23776" y="5540"/>
                    <a:pt x="23875" y="5678"/>
                    <a:pt x="23973" y="5796"/>
                  </a:cubicBezTo>
                  <a:cubicBezTo>
                    <a:pt x="24388" y="6191"/>
                    <a:pt x="24802" y="6565"/>
                    <a:pt x="25196" y="6979"/>
                  </a:cubicBezTo>
                  <a:cubicBezTo>
                    <a:pt x="25393" y="7176"/>
                    <a:pt x="25570" y="7413"/>
                    <a:pt x="25748" y="7650"/>
                  </a:cubicBezTo>
                  <a:cubicBezTo>
                    <a:pt x="25965" y="7926"/>
                    <a:pt x="26142" y="8024"/>
                    <a:pt x="26438" y="7906"/>
                  </a:cubicBezTo>
                  <a:cubicBezTo>
                    <a:pt x="26773" y="7807"/>
                    <a:pt x="27108" y="7689"/>
                    <a:pt x="27424" y="7531"/>
                  </a:cubicBezTo>
                  <a:cubicBezTo>
                    <a:pt x="28015" y="7216"/>
                    <a:pt x="28666" y="6979"/>
                    <a:pt x="29336" y="6841"/>
                  </a:cubicBezTo>
                  <a:lnTo>
                    <a:pt x="30637" y="8675"/>
                  </a:lnTo>
                  <a:cubicBezTo>
                    <a:pt x="30519" y="8951"/>
                    <a:pt x="30302" y="9148"/>
                    <a:pt x="30046" y="9266"/>
                  </a:cubicBezTo>
                  <a:cubicBezTo>
                    <a:pt x="29415" y="9621"/>
                    <a:pt x="28863" y="10094"/>
                    <a:pt x="28390" y="10627"/>
                  </a:cubicBezTo>
                  <a:cubicBezTo>
                    <a:pt x="28212" y="10784"/>
                    <a:pt x="28173" y="11041"/>
                    <a:pt x="28311" y="11238"/>
                  </a:cubicBezTo>
                  <a:cubicBezTo>
                    <a:pt x="28409" y="11435"/>
                    <a:pt x="28449" y="11671"/>
                    <a:pt x="28429" y="11888"/>
                  </a:cubicBezTo>
                  <a:lnTo>
                    <a:pt x="28429" y="13170"/>
                  </a:lnTo>
                  <a:cubicBezTo>
                    <a:pt x="28429" y="13998"/>
                    <a:pt x="28449" y="14017"/>
                    <a:pt x="29237" y="14017"/>
                  </a:cubicBezTo>
                  <a:lnTo>
                    <a:pt x="29789" y="14017"/>
                  </a:lnTo>
                  <a:cubicBezTo>
                    <a:pt x="30243" y="13978"/>
                    <a:pt x="30677" y="14037"/>
                    <a:pt x="31110" y="14195"/>
                  </a:cubicBezTo>
                  <a:cubicBezTo>
                    <a:pt x="31327" y="14254"/>
                    <a:pt x="31564" y="14274"/>
                    <a:pt x="31800" y="14274"/>
                  </a:cubicBezTo>
                  <a:cubicBezTo>
                    <a:pt x="31919" y="14708"/>
                    <a:pt x="31840" y="15161"/>
                    <a:pt x="31859" y="15595"/>
                  </a:cubicBezTo>
                  <a:cubicBezTo>
                    <a:pt x="31879" y="16048"/>
                    <a:pt x="31859" y="16442"/>
                    <a:pt x="31859" y="16896"/>
                  </a:cubicBezTo>
                  <a:cubicBezTo>
                    <a:pt x="31800" y="16935"/>
                    <a:pt x="31721" y="17014"/>
                    <a:pt x="31643" y="17034"/>
                  </a:cubicBezTo>
                  <a:cubicBezTo>
                    <a:pt x="31189" y="17093"/>
                    <a:pt x="30716" y="17172"/>
                    <a:pt x="30263" y="17290"/>
                  </a:cubicBezTo>
                  <a:cubicBezTo>
                    <a:pt x="30006" y="17330"/>
                    <a:pt x="29750" y="17369"/>
                    <a:pt x="29474" y="17448"/>
                  </a:cubicBezTo>
                  <a:cubicBezTo>
                    <a:pt x="29336" y="17468"/>
                    <a:pt x="29178" y="17468"/>
                    <a:pt x="29020" y="17448"/>
                  </a:cubicBezTo>
                  <a:cubicBezTo>
                    <a:pt x="28547" y="17408"/>
                    <a:pt x="28232" y="17665"/>
                    <a:pt x="28212" y="18118"/>
                  </a:cubicBezTo>
                  <a:cubicBezTo>
                    <a:pt x="28212" y="18414"/>
                    <a:pt x="28133" y="18690"/>
                    <a:pt x="28094" y="18986"/>
                  </a:cubicBezTo>
                  <a:cubicBezTo>
                    <a:pt x="28035" y="19518"/>
                    <a:pt x="28015" y="20050"/>
                    <a:pt x="28054" y="20583"/>
                  </a:cubicBezTo>
                  <a:cubicBezTo>
                    <a:pt x="28054" y="20701"/>
                    <a:pt x="28114" y="20799"/>
                    <a:pt x="28192" y="20878"/>
                  </a:cubicBezTo>
                  <a:cubicBezTo>
                    <a:pt x="28330" y="21075"/>
                    <a:pt x="28508" y="21253"/>
                    <a:pt x="28725" y="21371"/>
                  </a:cubicBezTo>
                  <a:cubicBezTo>
                    <a:pt x="29316" y="21608"/>
                    <a:pt x="29671" y="22120"/>
                    <a:pt x="30223" y="22416"/>
                  </a:cubicBezTo>
                  <a:lnTo>
                    <a:pt x="29336" y="24210"/>
                  </a:lnTo>
                  <a:cubicBezTo>
                    <a:pt x="29178" y="24190"/>
                    <a:pt x="29020" y="24190"/>
                    <a:pt x="28882" y="24171"/>
                  </a:cubicBezTo>
                  <a:cubicBezTo>
                    <a:pt x="28409" y="24092"/>
                    <a:pt x="27976" y="23914"/>
                    <a:pt x="27483" y="23934"/>
                  </a:cubicBezTo>
                  <a:cubicBezTo>
                    <a:pt x="27364" y="23914"/>
                    <a:pt x="27226" y="23875"/>
                    <a:pt x="27108" y="23816"/>
                  </a:cubicBezTo>
                  <a:cubicBezTo>
                    <a:pt x="26950" y="23757"/>
                    <a:pt x="26812" y="23737"/>
                    <a:pt x="26655" y="23717"/>
                  </a:cubicBezTo>
                  <a:cubicBezTo>
                    <a:pt x="26398" y="23717"/>
                    <a:pt x="26162" y="23678"/>
                    <a:pt x="25945" y="23579"/>
                  </a:cubicBezTo>
                  <a:cubicBezTo>
                    <a:pt x="25768" y="23481"/>
                    <a:pt x="25551" y="23520"/>
                    <a:pt x="25452" y="23698"/>
                  </a:cubicBezTo>
                  <a:cubicBezTo>
                    <a:pt x="25354" y="23776"/>
                    <a:pt x="25275" y="23895"/>
                    <a:pt x="25196" y="23993"/>
                  </a:cubicBezTo>
                  <a:cubicBezTo>
                    <a:pt x="24880" y="24427"/>
                    <a:pt x="24466" y="24802"/>
                    <a:pt x="24013" y="25078"/>
                  </a:cubicBezTo>
                  <a:cubicBezTo>
                    <a:pt x="23540" y="25373"/>
                    <a:pt x="23481" y="25590"/>
                    <a:pt x="23757" y="26083"/>
                  </a:cubicBezTo>
                  <a:cubicBezTo>
                    <a:pt x="23875" y="26339"/>
                    <a:pt x="23973" y="26615"/>
                    <a:pt x="24033" y="26891"/>
                  </a:cubicBezTo>
                  <a:cubicBezTo>
                    <a:pt x="24151" y="27325"/>
                    <a:pt x="24309" y="27759"/>
                    <a:pt x="24486" y="28153"/>
                  </a:cubicBezTo>
                  <a:cubicBezTo>
                    <a:pt x="24585" y="28350"/>
                    <a:pt x="24624" y="28567"/>
                    <a:pt x="24585" y="28784"/>
                  </a:cubicBezTo>
                  <a:lnTo>
                    <a:pt x="22593" y="29573"/>
                  </a:lnTo>
                  <a:lnTo>
                    <a:pt x="22239" y="29099"/>
                  </a:lnTo>
                  <a:cubicBezTo>
                    <a:pt x="21864" y="28607"/>
                    <a:pt x="21509" y="28094"/>
                    <a:pt x="21115" y="27581"/>
                  </a:cubicBezTo>
                  <a:cubicBezTo>
                    <a:pt x="21016" y="27443"/>
                    <a:pt x="20859" y="27345"/>
                    <a:pt x="20681" y="27345"/>
                  </a:cubicBezTo>
                  <a:cubicBezTo>
                    <a:pt x="20287" y="27305"/>
                    <a:pt x="19912" y="27364"/>
                    <a:pt x="19557" y="27522"/>
                  </a:cubicBezTo>
                  <a:cubicBezTo>
                    <a:pt x="19005" y="27700"/>
                    <a:pt x="18453" y="27838"/>
                    <a:pt x="17882" y="27917"/>
                  </a:cubicBezTo>
                  <a:cubicBezTo>
                    <a:pt x="17665" y="27917"/>
                    <a:pt x="17487" y="28094"/>
                    <a:pt x="17468" y="28291"/>
                  </a:cubicBezTo>
                  <a:cubicBezTo>
                    <a:pt x="17448" y="28745"/>
                    <a:pt x="17251" y="29159"/>
                    <a:pt x="17251" y="29612"/>
                  </a:cubicBezTo>
                  <a:cubicBezTo>
                    <a:pt x="17251" y="30026"/>
                    <a:pt x="17093" y="30440"/>
                    <a:pt x="16975" y="30893"/>
                  </a:cubicBezTo>
                  <a:cubicBezTo>
                    <a:pt x="16718" y="31110"/>
                    <a:pt x="16383" y="31229"/>
                    <a:pt x="16028" y="31209"/>
                  </a:cubicBezTo>
                  <a:cubicBezTo>
                    <a:pt x="15851" y="31229"/>
                    <a:pt x="15693" y="31288"/>
                    <a:pt x="15536" y="31367"/>
                  </a:cubicBezTo>
                  <a:cubicBezTo>
                    <a:pt x="15122" y="31524"/>
                    <a:pt x="14688" y="31268"/>
                    <a:pt x="14629" y="30834"/>
                  </a:cubicBezTo>
                  <a:cubicBezTo>
                    <a:pt x="14510" y="30341"/>
                    <a:pt x="14412" y="29868"/>
                    <a:pt x="14313" y="29375"/>
                  </a:cubicBezTo>
                  <a:cubicBezTo>
                    <a:pt x="14234" y="28961"/>
                    <a:pt x="14116" y="28547"/>
                    <a:pt x="14037" y="28133"/>
                  </a:cubicBezTo>
                  <a:cubicBezTo>
                    <a:pt x="14017" y="27897"/>
                    <a:pt x="13840" y="27719"/>
                    <a:pt x="13623" y="27660"/>
                  </a:cubicBezTo>
                  <a:cubicBezTo>
                    <a:pt x="12756" y="27384"/>
                    <a:pt x="11869" y="27266"/>
                    <a:pt x="10962" y="27325"/>
                  </a:cubicBezTo>
                  <a:cubicBezTo>
                    <a:pt x="10745" y="27345"/>
                    <a:pt x="10528" y="27443"/>
                    <a:pt x="10370" y="27601"/>
                  </a:cubicBezTo>
                  <a:cubicBezTo>
                    <a:pt x="9858" y="28094"/>
                    <a:pt x="9365" y="28567"/>
                    <a:pt x="9128" y="29257"/>
                  </a:cubicBezTo>
                  <a:cubicBezTo>
                    <a:pt x="9030" y="29435"/>
                    <a:pt x="8931" y="29612"/>
                    <a:pt x="8813" y="29789"/>
                  </a:cubicBezTo>
                  <a:close/>
                  <a:moveTo>
                    <a:pt x="26063" y="15989"/>
                  </a:moveTo>
                  <a:cubicBezTo>
                    <a:pt x="26044" y="15319"/>
                    <a:pt x="26122" y="14629"/>
                    <a:pt x="25906" y="13978"/>
                  </a:cubicBezTo>
                  <a:cubicBezTo>
                    <a:pt x="25866" y="13840"/>
                    <a:pt x="25866" y="13722"/>
                    <a:pt x="25886" y="13584"/>
                  </a:cubicBezTo>
                  <a:cubicBezTo>
                    <a:pt x="25945" y="12775"/>
                    <a:pt x="25689" y="12026"/>
                    <a:pt x="25432" y="11297"/>
                  </a:cubicBezTo>
                  <a:cubicBezTo>
                    <a:pt x="25275" y="10843"/>
                    <a:pt x="25117" y="10370"/>
                    <a:pt x="24742" y="9996"/>
                  </a:cubicBezTo>
                  <a:cubicBezTo>
                    <a:pt x="24545" y="9818"/>
                    <a:pt x="24388" y="9601"/>
                    <a:pt x="24289" y="9345"/>
                  </a:cubicBezTo>
                  <a:cubicBezTo>
                    <a:pt x="24190" y="9069"/>
                    <a:pt x="24033" y="8832"/>
                    <a:pt x="23816" y="8616"/>
                  </a:cubicBezTo>
                  <a:cubicBezTo>
                    <a:pt x="23540" y="8320"/>
                    <a:pt x="23303" y="8004"/>
                    <a:pt x="23086" y="7669"/>
                  </a:cubicBezTo>
                  <a:cubicBezTo>
                    <a:pt x="22889" y="7314"/>
                    <a:pt x="22613" y="7019"/>
                    <a:pt x="22258" y="6822"/>
                  </a:cubicBezTo>
                  <a:cubicBezTo>
                    <a:pt x="21627" y="6447"/>
                    <a:pt x="21016" y="6072"/>
                    <a:pt x="20405" y="5717"/>
                  </a:cubicBezTo>
                  <a:cubicBezTo>
                    <a:pt x="20070" y="5501"/>
                    <a:pt x="19695" y="5303"/>
                    <a:pt x="19321" y="5165"/>
                  </a:cubicBezTo>
                  <a:cubicBezTo>
                    <a:pt x="18690" y="4889"/>
                    <a:pt x="18000" y="4771"/>
                    <a:pt x="17290" y="4830"/>
                  </a:cubicBezTo>
                  <a:cubicBezTo>
                    <a:pt x="16935" y="4850"/>
                    <a:pt x="16580" y="4830"/>
                    <a:pt x="16226" y="4830"/>
                  </a:cubicBezTo>
                  <a:cubicBezTo>
                    <a:pt x="15950" y="4830"/>
                    <a:pt x="15693" y="4870"/>
                    <a:pt x="15417" y="4949"/>
                  </a:cubicBezTo>
                  <a:cubicBezTo>
                    <a:pt x="14964" y="5106"/>
                    <a:pt x="14491" y="5284"/>
                    <a:pt x="14037" y="5481"/>
                  </a:cubicBezTo>
                  <a:cubicBezTo>
                    <a:pt x="13761" y="5619"/>
                    <a:pt x="13465" y="5698"/>
                    <a:pt x="13150" y="5717"/>
                  </a:cubicBezTo>
                  <a:cubicBezTo>
                    <a:pt x="12716" y="5757"/>
                    <a:pt x="12322" y="5895"/>
                    <a:pt x="11947" y="6112"/>
                  </a:cubicBezTo>
                  <a:cubicBezTo>
                    <a:pt x="11553" y="6329"/>
                    <a:pt x="11139" y="6506"/>
                    <a:pt x="10705" y="6624"/>
                  </a:cubicBezTo>
                  <a:cubicBezTo>
                    <a:pt x="10489" y="6703"/>
                    <a:pt x="10272" y="6841"/>
                    <a:pt x="9996" y="6723"/>
                  </a:cubicBezTo>
                  <a:cubicBezTo>
                    <a:pt x="9937" y="6684"/>
                    <a:pt x="9818" y="6743"/>
                    <a:pt x="9759" y="6782"/>
                  </a:cubicBezTo>
                  <a:cubicBezTo>
                    <a:pt x="9444" y="6999"/>
                    <a:pt x="9128" y="7216"/>
                    <a:pt x="8832" y="7452"/>
                  </a:cubicBezTo>
                  <a:cubicBezTo>
                    <a:pt x="8359" y="7866"/>
                    <a:pt x="7906" y="8300"/>
                    <a:pt x="7433" y="8734"/>
                  </a:cubicBezTo>
                  <a:cubicBezTo>
                    <a:pt x="7176" y="8970"/>
                    <a:pt x="6920" y="9227"/>
                    <a:pt x="6684" y="9503"/>
                  </a:cubicBezTo>
                  <a:cubicBezTo>
                    <a:pt x="6546" y="9641"/>
                    <a:pt x="6427" y="9818"/>
                    <a:pt x="6368" y="10015"/>
                  </a:cubicBezTo>
                  <a:cubicBezTo>
                    <a:pt x="6329" y="10489"/>
                    <a:pt x="6072" y="10903"/>
                    <a:pt x="5994" y="11376"/>
                  </a:cubicBezTo>
                  <a:cubicBezTo>
                    <a:pt x="5915" y="11967"/>
                    <a:pt x="5875" y="12559"/>
                    <a:pt x="5639" y="13130"/>
                  </a:cubicBezTo>
                  <a:cubicBezTo>
                    <a:pt x="5599" y="13308"/>
                    <a:pt x="5580" y="13485"/>
                    <a:pt x="5599" y="13663"/>
                  </a:cubicBezTo>
                  <a:cubicBezTo>
                    <a:pt x="5619" y="14530"/>
                    <a:pt x="5619" y="15378"/>
                    <a:pt x="5639" y="16226"/>
                  </a:cubicBezTo>
                  <a:cubicBezTo>
                    <a:pt x="5658" y="16383"/>
                    <a:pt x="5658" y="16541"/>
                    <a:pt x="5698" y="16699"/>
                  </a:cubicBezTo>
                  <a:cubicBezTo>
                    <a:pt x="5777" y="17034"/>
                    <a:pt x="5895" y="17369"/>
                    <a:pt x="5757" y="17744"/>
                  </a:cubicBezTo>
                  <a:cubicBezTo>
                    <a:pt x="5718" y="17842"/>
                    <a:pt x="5796" y="18000"/>
                    <a:pt x="5836" y="18118"/>
                  </a:cubicBezTo>
                  <a:cubicBezTo>
                    <a:pt x="6092" y="18808"/>
                    <a:pt x="6309" y="19538"/>
                    <a:pt x="6802" y="20090"/>
                  </a:cubicBezTo>
                  <a:cubicBezTo>
                    <a:pt x="6841" y="20149"/>
                    <a:pt x="6881" y="20208"/>
                    <a:pt x="6900" y="20287"/>
                  </a:cubicBezTo>
                  <a:cubicBezTo>
                    <a:pt x="6999" y="20523"/>
                    <a:pt x="7137" y="20760"/>
                    <a:pt x="7314" y="20957"/>
                  </a:cubicBezTo>
                  <a:cubicBezTo>
                    <a:pt x="7847" y="21746"/>
                    <a:pt x="8517" y="22416"/>
                    <a:pt x="9286" y="22948"/>
                  </a:cubicBezTo>
                  <a:cubicBezTo>
                    <a:pt x="9306" y="22968"/>
                    <a:pt x="9325" y="22988"/>
                    <a:pt x="9345" y="22988"/>
                  </a:cubicBezTo>
                  <a:cubicBezTo>
                    <a:pt x="10193" y="23836"/>
                    <a:pt x="11238" y="24447"/>
                    <a:pt x="12381" y="24802"/>
                  </a:cubicBezTo>
                  <a:cubicBezTo>
                    <a:pt x="13426" y="25117"/>
                    <a:pt x="14491" y="25432"/>
                    <a:pt x="15614" y="25156"/>
                  </a:cubicBezTo>
                  <a:cubicBezTo>
                    <a:pt x="15772" y="25137"/>
                    <a:pt x="15930" y="25137"/>
                    <a:pt x="16088" y="25156"/>
                  </a:cubicBezTo>
                  <a:cubicBezTo>
                    <a:pt x="16738" y="25137"/>
                    <a:pt x="17389" y="25235"/>
                    <a:pt x="18020" y="24979"/>
                  </a:cubicBezTo>
                  <a:cubicBezTo>
                    <a:pt x="18039" y="24959"/>
                    <a:pt x="18059" y="24959"/>
                    <a:pt x="18079" y="24979"/>
                  </a:cubicBezTo>
                  <a:cubicBezTo>
                    <a:pt x="18710" y="25058"/>
                    <a:pt x="19281" y="24802"/>
                    <a:pt x="19873" y="24723"/>
                  </a:cubicBezTo>
                  <a:cubicBezTo>
                    <a:pt x="20267" y="24664"/>
                    <a:pt x="20661" y="24545"/>
                    <a:pt x="21016" y="24348"/>
                  </a:cubicBezTo>
                  <a:cubicBezTo>
                    <a:pt x="21430" y="24151"/>
                    <a:pt x="21805" y="23855"/>
                    <a:pt x="22219" y="23619"/>
                  </a:cubicBezTo>
                  <a:cubicBezTo>
                    <a:pt x="22712" y="23323"/>
                    <a:pt x="23145" y="22948"/>
                    <a:pt x="23500" y="22475"/>
                  </a:cubicBezTo>
                  <a:cubicBezTo>
                    <a:pt x="23954" y="21864"/>
                    <a:pt x="24447" y="21292"/>
                    <a:pt x="24861" y="20642"/>
                  </a:cubicBezTo>
                  <a:cubicBezTo>
                    <a:pt x="24999" y="20425"/>
                    <a:pt x="25117" y="20188"/>
                    <a:pt x="25216" y="19932"/>
                  </a:cubicBezTo>
                  <a:cubicBezTo>
                    <a:pt x="25432" y="19281"/>
                    <a:pt x="25610" y="18611"/>
                    <a:pt x="25866" y="17960"/>
                  </a:cubicBezTo>
                  <a:cubicBezTo>
                    <a:pt x="26004" y="17527"/>
                    <a:pt x="26083" y="17093"/>
                    <a:pt x="26063" y="16640"/>
                  </a:cubicBezTo>
                  <a:cubicBezTo>
                    <a:pt x="26063" y="16442"/>
                    <a:pt x="26063" y="16206"/>
                    <a:pt x="26063" y="15989"/>
                  </a:cubicBezTo>
                  <a:close/>
                  <a:moveTo>
                    <a:pt x="12283" y="25472"/>
                  </a:moveTo>
                  <a:cubicBezTo>
                    <a:pt x="12243" y="25413"/>
                    <a:pt x="12184" y="25354"/>
                    <a:pt x="12105" y="25314"/>
                  </a:cubicBezTo>
                  <a:cubicBezTo>
                    <a:pt x="11395" y="24979"/>
                    <a:pt x="10705" y="24604"/>
                    <a:pt x="9976" y="24309"/>
                  </a:cubicBezTo>
                  <a:cubicBezTo>
                    <a:pt x="9345" y="24052"/>
                    <a:pt x="8911" y="23599"/>
                    <a:pt x="8478" y="23106"/>
                  </a:cubicBezTo>
                  <a:cubicBezTo>
                    <a:pt x="8044" y="22633"/>
                    <a:pt x="7689" y="22199"/>
                    <a:pt x="7295" y="21746"/>
                  </a:cubicBezTo>
                  <a:cubicBezTo>
                    <a:pt x="7216" y="21588"/>
                    <a:pt x="7019" y="21529"/>
                    <a:pt x="6861" y="21588"/>
                  </a:cubicBezTo>
                  <a:cubicBezTo>
                    <a:pt x="6960" y="21903"/>
                    <a:pt x="7117" y="22199"/>
                    <a:pt x="7334" y="22475"/>
                  </a:cubicBezTo>
                  <a:cubicBezTo>
                    <a:pt x="7788" y="22988"/>
                    <a:pt x="8241" y="23520"/>
                    <a:pt x="8714" y="24013"/>
                  </a:cubicBezTo>
                  <a:cubicBezTo>
                    <a:pt x="8990" y="24250"/>
                    <a:pt x="9286" y="24447"/>
                    <a:pt x="9601" y="24624"/>
                  </a:cubicBezTo>
                  <a:cubicBezTo>
                    <a:pt x="9799" y="24723"/>
                    <a:pt x="9996" y="24821"/>
                    <a:pt x="10213" y="24900"/>
                  </a:cubicBezTo>
                  <a:cubicBezTo>
                    <a:pt x="10686" y="25097"/>
                    <a:pt x="11159" y="25314"/>
                    <a:pt x="11632" y="25511"/>
                  </a:cubicBezTo>
                  <a:cubicBezTo>
                    <a:pt x="11849" y="25610"/>
                    <a:pt x="12085" y="25590"/>
                    <a:pt x="12302" y="25472"/>
                  </a:cubicBezTo>
                  <a:close/>
                  <a:moveTo>
                    <a:pt x="5323" y="18059"/>
                  </a:moveTo>
                  <a:cubicBezTo>
                    <a:pt x="5264" y="18118"/>
                    <a:pt x="5205" y="18158"/>
                    <a:pt x="5205" y="18217"/>
                  </a:cubicBezTo>
                  <a:cubicBezTo>
                    <a:pt x="5166" y="18414"/>
                    <a:pt x="5185" y="18631"/>
                    <a:pt x="5284" y="18808"/>
                  </a:cubicBezTo>
                  <a:cubicBezTo>
                    <a:pt x="5461" y="19183"/>
                    <a:pt x="5639" y="19577"/>
                    <a:pt x="5816" y="19971"/>
                  </a:cubicBezTo>
                  <a:cubicBezTo>
                    <a:pt x="5816" y="19991"/>
                    <a:pt x="5895" y="19991"/>
                    <a:pt x="5974" y="20011"/>
                  </a:cubicBezTo>
                  <a:cubicBezTo>
                    <a:pt x="5994" y="19932"/>
                    <a:pt x="6053" y="19853"/>
                    <a:pt x="6033" y="19794"/>
                  </a:cubicBezTo>
                  <a:cubicBezTo>
                    <a:pt x="5994" y="19597"/>
                    <a:pt x="5934" y="19400"/>
                    <a:pt x="5856" y="19222"/>
                  </a:cubicBezTo>
                  <a:cubicBezTo>
                    <a:pt x="5698" y="18828"/>
                    <a:pt x="5501" y="18453"/>
                    <a:pt x="5323" y="18059"/>
                  </a:cubicBezTo>
                  <a:close/>
                  <a:moveTo>
                    <a:pt x="16107" y="1735"/>
                  </a:moveTo>
                  <a:cubicBezTo>
                    <a:pt x="16166" y="2208"/>
                    <a:pt x="16462" y="2563"/>
                    <a:pt x="16758" y="2938"/>
                  </a:cubicBezTo>
                  <a:cubicBezTo>
                    <a:pt x="16837" y="2997"/>
                    <a:pt x="16935" y="3036"/>
                    <a:pt x="17054" y="3017"/>
                  </a:cubicBezTo>
                  <a:cubicBezTo>
                    <a:pt x="17172" y="2977"/>
                    <a:pt x="17152" y="2839"/>
                    <a:pt x="17093" y="2741"/>
                  </a:cubicBezTo>
                  <a:cubicBezTo>
                    <a:pt x="16916" y="2405"/>
                    <a:pt x="16738" y="2051"/>
                    <a:pt x="16541" y="1755"/>
                  </a:cubicBezTo>
                  <a:cubicBezTo>
                    <a:pt x="16423" y="1597"/>
                    <a:pt x="16226" y="1597"/>
                    <a:pt x="16107" y="1735"/>
                  </a:cubicBezTo>
                  <a:close/>
                  <a:moveTo>
                    <a:pt x="15693" y="2366"/>
                  </a:moveTo>
                  <a:cubicBezTo>
                    <a:pt x="15890" y="2563"/>
                    <a:pt x="15930" y="2898"/>
                    <a:pt x="16245" y="3076"/>
                  </a:cubicBezTo>
                  <a:cubicBezTo>
                    <a:pt x="16442" y="2741"/>
                    <a:pt x="16245" y="2543"/>
                    <a:pt x="16088" y="2346"/>
                  </a:cubicBezTo>
                  <a:cubicBezTo>
                    <a:pt x="15989" y="2248"/>
                    <a:pt x="15851" y="2208"/>
                    <a:pt x="15693" y="23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56;p24">
              <a:extLst>
                <a:ext uri="{FF2B5EF4-FFF2-40B4-BE49-F238E27FC236}">
                  <a16:creationId xmlns:a16="http://schemas.microsoft.com/office/drawing/2014/main" id="{6AE84DEB-E660-49EF-A53D-19E6EBDDAD0F}"/>
                </a:ext>
              </a:extLst>
            </p:cNvPr>
            <p:cNvSpPr/>
            <p:nvPr/>
          </p:nvSpPr>
          <p:spPr>
            <a:xfrm flipH="1">
              <a:off x="7271694" y="2446104"/>
              <a:ext cx="463587" cy="458851"/>
            </a:xfrm>
            <a:custGeom>
              <a:avLst/>
              <a:gdLst/>
              <a:ahLst/>
              <a:cxnLst/>
              <a:rect l="l" t="t" r="r" b="b"/>
              <a:pathLst>
                <a:path w="19282" h="19085" extrusionOk="0">
                  <a:moveTo>
                    <a:pt x="79" y="9306"/>
                  </a:moveTo>
                  <a:lnTo>
                    <a:pt x="79" y="9050"/>
                  </a:lnTo>
                  <a:cubicBezTo>
                    <a:pt x="119" y="7315"/>
                    <a:pt x="119" y="7315"/>
                    <a:pt x="848" y="5619"/>
                  </a:cubicBezTo>
                  <a:cubicBezTo>
                    <a:pt x="868" y="5560"/>
                    <a:pt x="907" y="5481"/>
                    <a:pt x="868" y="5442"/>
                  </a:cubicBezTo>
                  <a:cubicBezTo>
                    <a:pt x="710" y="5166"/>
                    <a:pt x="888" y="4989"/>
                    <a:pt x="1045" y="4791"/>
                  </a:cubicBezTo>
                  <a:cubicBezTo>
                    <a:pt x="1243" y="4515"/>
                    <a:pt x="1440" y="4239"/>
                    <a:pt x="1657" y="3983"/>
                  </a:cubicBezTo>
                  <a:cubicBezTo>
                    <a:pt x="2149" y="3392"/>
                    <a:pt x="2820" y="2997"/>
                    <a:pt x="3392" y="2485"/>
                  </a:cubicBezTo>
                  <a:cubicBezTo>
                    <a:pt x="4121" y="2248"/>
                    <a:pt x="4653" y="1637"/>
                    <a:pt x="5402" y="1420"/>
                  </a:cubicBezTo>
                  <a:cubicBezTo>
                    <a:pt x="5521" y="1361"/>
                    <a:pt x="5639" y="1302"/>
                    <a:pt x="5757" y="1243"/>
                  </a:cubicBezTo>
                  <a:cubicBezTo>
                    <a:pt x="6270" y="888"/>
                    <a:pt x="6861" y="710"/>
                    <a:pt x="7472" y="710"/>
                  </a:cubicBezTo>
                  <a:cubicBezTo>
                    <a:pt x="7551" y="710"/>
                    <a:pt x="7650" y="691"/>
                    <a:pt x="7729" y="651"/>
                  </a:cubicBezTo>
                  <a:cubicBezTo>
                    <a:pt x="8222" y="474"/>
                    <a:pt x="8734" y="296"/>
                    <a:pt x="9247" y="99"/>
                  </a:cubicBezTo>
                  <a:cubicBezTo>
                    <a:pt x="9444" y="1"/>
                    <a:pt x="9661" y="1"/>
                    <a:pt x="9878" y="40"/>
                  </a:cubicBezTo>
                  <a:cubicBezTo>
                    <a:pt x="10252" y="119"/>
                    <a:pt x="10627" y="139"/>
                    <a:pt x="11021" y="119"/>
                  </a:cubicBezTo>
                  <a:cubicBezTo>
                    <a:pt x="12204" y="79"/>
                    <a:pt x="13328" y="434"/>
                    <a:pt x="14392" y="908"/>
                  </a:cubicBezTo>
                  <a:cubicBezTo>
                    <a:pt x="14846" y="1105"/>
                    <a:pt x="15260" y="1361"/>
                    <a:pt x="15674" y="1637"/>
                  </a:cubicBezTo>
                  <a:cubicBezTo>
                    <a:pt x="15989" y="1854"/>
                    <a:pt x="16246" y="2169"/>
                    <a:pt x="16384" y="2524"/>
                  </a:cubicBezTo>
                  <a:cubicBezTo>
                    <a:pt x="16423" y="2702"/>
                    <a:pt x="16502" y="2859"/>
                    <a:pt x="16620" y="2978"/>
                  </a:cubicBezTo>
                  <a:cubicBezTo>
                    <a:pt x="16916" y="3234"/>
                    <a:pt x="17152" y="3549"/>
                    <a:pt x="17310" y="3884"/>
                  </a:cubicBezTo>
                  <a:cubicBezTo>
                    <a:pt x="17488" y="4318"/>
                    <a:pt x="17882" y="4574"/>
                    <a:pt x="18119" y="4949"/>
                  </a:cubicBezTo>
                  <a:cubicBezTo>
                    <a:pt x="18414" y="5422"/>
                    <a:pt x="18651" y="5935"/>
                    <a:pt x="18809" y="6467"/>
                  </a:cubicBezTo>
                  <a:cubicBezTo>
                    <a:pt x="18966" y="6901"/>
                    <a:pt x="19045" y="7374"/>
                    <a:pt x="19025" y="7847"/>
                  </a:cubicBezTo>
                  <a:cubicBezTo>
                    <a:pt x="19025" y="8005"/>
                    <a:pt x="19025" y="8163"/>
                    <a:pt x="19085" y="8320"/>
                  </a:cubicBezTo>
                  <a:cubicBezTo>
                    <a:pt x="19282" y="9050"/>
                    <a:pt x="19223" y="9838"/>
                    <a:pt x="19242" y="10588"/>
                  </a:cubicBezTo>
                  <a:cubicBezTo>
                    <a:pt x="19282" y="11238"/>
                    <a:pt x="19183" y="11889"/>
                    <a:pt x="18927" y="12500"/>
                  </a:cubicBezTo>
                  <a:cubicBezTo>
                    <a:pt x="18887" y="12618"/>
                    <a:pt x="18848" y="12756"/>
                    <a:pt x="18828" y="12894"/>
                  </a:cubicBezTo>
                  <a:cubicBezTo>
                    <a:pt x="18828" y="12993"/>
                    <a:pt x="18789" y="13111"/>
                    <a:pt x="18769" y="13210"/>
                  </a:cubicBezTo>
                  <a:cubicBezTo>
                    <a:pt x="18434" y="14018"/>
                    <a:pt x="18178" y="14866"/>
                    <a:pt x="17547" y="15497"/>
                  </a:cubicBezTo>
                  <a:cubicBezTo>
                    <a:pt x="17290" y="15773"/>
                    <a:pt x="17054" y="16068"/>
                    <a:pt x="16857" y="16403"/>
                  </a:cubicBezTo>
                  <a:cubicBezTo>
                    <a:pt x="16423" y="17054"/>
                    <a:pt x="15772" y="17369"/>
                    <a:pt x="15161" y="17764"/>
                  </a:cubicBezTo>
                  <a:cubicBezTo>
                    <a:pt x="14767" y="18040"/>
                    <a:pt x="14333" y="18237"/>
                    <a:pt x="13880" y="18355"/>
                  </a:cubicBezTo>
                  <a:cubicBezTo>
                    <a:pt x="13328" y="18454"/>
                    <a:pt x="12815" y="18651"/>
                    <a:pt x="12243" y="18631"/>
                  </a:cubicBezTo>
                  <a:cubicBezTo>
                    <a:pt x="11967" y="18631"/>
                    <a:pt x="11691" y="18671"/>
                    <a:pt x="11455" y="18750"/>
                  </a:cubicBezTo>
                  <a:cubicBezTo>
                    <a:pt x="11277" y="18828"/>
                    <a:pt x="11100" y="18848"/>
                    <a:pt x="10923" y="18848"/>
                  </a:cubicBezTo>
                  <a:cubicBezTo>
                    <a:pt x="10568" y="18868"/>
                    <a:pt x="10213" y="18848"/>
                    <a:pt x="9838" y="18848"/>
                  </a:cubicBezTo>
                  <a:cubicBezTo>
                    <a:pt x="9562" y="18848"/>
                    <a:pt x="9267" y="18888"/>
                    <a:pt x="8991" y="18966"/>
                  </a:cubicBezTo>
                  <a:cubicBezTo>
                    <a:pt x="8616" y="19085"/>
                    <a:pt x="8222" y="19065"/>
                    <a:pt x="7867" y="18927"/>
                  </a:cubicBezTo>
                  <a:cubicBezTo>
                    <a:pt x="7532" y="18809"/>
                    <a:pt x="7196" y="18671"/>
                    <a:pt x="6842" y="18572"/>
                  </a:cubicBezTo>
                  <a:cubicBezTo>
                    <a:pt x="6664" y="18513"/>
                    <a:pt x="6487" y="18395"/>
                    <a:pt x="6270" y="18513"/>
                  </a:cubicBezTo>
                  <a:cubicBezTo>
                    <a:pt x="6171" y="18552"/>
                    <a:pt x="6014" y="18493"/>
                    <a:pt x="5895" y="18454"/>
                  </a:cubicBezTo>
                  <a:cubicBezTo>
                    <a:pt x="5166" y="18158"/>
                    <a:pt x="4476" y="17744"/>
                    <a:pt x="3884" y="17231"/>
                  </a:cubicBezTo>
                  <a:cubicBezTo>
                    <a:pt x="3608" y="16995"/>
                    <a:pt x="3293" y="16739"/>
                    <a:pt x="2997" y="16502"/>
                  </a:cubicBezTo>
                  <a:cubicBezTo>
                    <a:pt x="2583" y="16206"/>
                    <a:pt x="2228" y="15812"/>
                    <a:pt x="1952" y="15378"/>
                  </a:cubicBezTo>
                  <a:cubicBezTo>
                    <a:pt x="1854" y="15240"/>
                    <a:pt x="1716" y="15102"/>
                    <a:pt x="1617" y="14964"/>
                  </a:cubicBezTo>
                  <a:cubicBezTo>
                    <a:pt x="1519" y="14807"/>
                    <a:pt x="1400" y="14629"/>
                    <a:pt x="1302" y="14471"/>
                  </a:cubicBezTo>
                  <a:cubicBezTo>
                    <a:pt x="1183" y="14314"/>
                    <a:pt x="1065" y="14077"/>
                    <a:pt x="947" y="13880"/>
                  </a:cubicBezTo>
                  <a:cubicBezTo>
                    <a:pt x="789" y="13643"/>
                    <a:pt x="651" y="13387"/>
                    <a:pt x="553" y="13111"/>
                  </a:cubicBezTo>
                  <a:cubicBezTo>
                    <a:pt x="415" y="12618"/>
                    <a:pt x="217" y="12145"/>
                    <a:pt x="237" y="11613"/>
                  </a:cubicBezTo>
                  <a:cubicBezTo>
                    <a:pt x="237" y="11554"/>
                    <a:pt x="237" y="11475"/>
                    <a:pt x="217" y="11416"/>
                  </a:cubicBezTo>
                  <a:cubicBezTo>
                    <a:pt x="1" y="10666"/>
                    <a:pt x="99" y="9917"/>
                    <a:pt x="79" y="9306"/>
                  </a:cubicBezTo>
                  <a:close/>
                  <a:moveTo>
                    <a:pt x="10173" y="5324"/>
                  </a:moveTo>
                  <a:cubicBezTo>
                    <a:pt x="9444" y="5245"/>
                    <a:pt x="8636" y="5521"/>
                    <a:pt x="7808" y="5738"/>
                  </a:cubicBezTo>
                  <a:cubicBezTo>
                    <a:pt x="7275" y="5895"/>
                    <a:pt x="6782" y="6211"/>
                    <a:pt x="6447" y="6664"/>
                  </a:cubicBezTo>
                  <a:cubicBezTo>
                    <a:pt x="6230" y="6901"/>
                    <a:pt x="6053" y="7157"/>
                    <a:pt x="5876" y="7394"/>
                  </a:cubicBezTo>
                  <a:cubicBezTo>
                    <a:pt x="5659" y="7689"/>
                    <a:pt x="5540" y="8025"/>
                    <a:pt x="5501" y="8379"/>
                  </a:cubicBezTo>
                  <a:cubicBezTo>
                    <a:pt x="5462" y="9346"/>
                    <a:pt x="5718" y="10252"/>
                    <a:pt x="5974" y="11159"/>
                  </a:cubicBezTo>
                  <a:cubicBezTo>
                    <a:pt x="6014" y="11278"/>
                    <a:pt x="6073" y="11396"/>
                    <a:pt x="6152" y="11514"/>
                  </a:cubicBezTo>
                  <a:cubicBezTo>
                    <a:pt x="6230" y="11652"/>
                    <a:pt x="6329" y="11770"/>
                    <a:pt x="6447" y="11869"/>
                  </a:cubicBezTo>
                  <a:cubicBezTo>
                    <a:pt x="6684" y="12106"/>
                    <a:pt x="6960" y="12303"/>
                    <a:pt x="7216" y="12520"/>
                  </a:cubicBezTo>
                  <a:cubicBezTo>
                    <a:pt x="7670" y="12815"/>
                    <a:pt x="8103" y="13111"/>
                    <a:pt x="8577" y="13387"/>
                  </a:cubicBezTo>
                  <a:cubicBezTo>
                    <a:pt x="8734" y="13486"/>
                    <a:pt x="8931" y="13565"/>
                    <a:pt x="9148" y="13584"/>
                  </a:cubicBezTo>
                  <a:cubicBezTo>
                    <a:pt x="9957" y="13604"/>
                    <a:pt x="10804" y="13742"/>
                    <a:pt x="11534" y="13210"/>
                  </a:cubicBezTo>
                  <a:cubicBezTo>
                    <a:pt x="11790" y="13072"/>
                    <a:pt x="12046" y="12953"/>
                    <a:pt x="12322" y="12855"/>
                  </a:cubicBezTo>
                  <a:cubicBezTo>
                    <a:pt x="12441" y="12796"/>
                    <a:pt x="12559" y="12717"/>
                    <a:pt x="12657" y="12618"/>
                  </a:cubicBezTo>
                  <a:cubicBezTo>
                    <a:pt x="12973" y="12165"/>
                    <a:pt x="13348" y="11751"/>
                    <a:pt x="13466" y="11159"/>
                  </a:cubicBezTo>
                  <a:cubicBezTo>
                    <a:pt x="13525" y="10765"/>
                    <a:pt x="13604" y="10371"/>
                    <a:pt x="13722" y="9996"/>
                  </a:cubicBezTo>
                  <a:cubicBezTo>
                    <a:pt x="13840" y="9622"/>
                    <a:pt x="13860" y="9227"/>
                    <a:pt x="13762" y="8872"/>
                  </a:cubicBezTo>
                  <a:cubicBezTo>
                    <a:pt x="13722" y="8715"/>
                    <a:pt x="13702" y="8557"/>
                    <a:pt x="13702" y="8399"/>
                  </a:cubicBezTo>
                  <a:cubicBezTo>
                    <a:pt x="13663" y="7946"/>
                    <a:pt x="13545" y="7512"/>
                    <a:pt x="13348" y="7098"/>
                  </a:cubicBezTo>
                  <a:cubicBezTo>
                    <a:pt x="13052" y="6447"/>
                    <a:pt x="12539" y="5915"/>
                    <a:pt x="11889" y="5600"/>
                  </a:cubicBezTo>
                  <a:cubicBezTo>
                    <a:pt x="11396" y="5324"/>
                    <a:pt x="10844" y="5324"/>
                    <a:pt x="10173" y="5324"/>
                  </a:cubicBezTo>
                  <a:close/>
                  <a:moveTo>
                    <a:pt x="18395" y="11179"/>
                  </a:moveTo>
                  <a:cubicBezTo>
                    <a:pt x="18493" y="11140"/>
                    <a:pt x="18611" y="11140"/>
                    <a:pt x="18631" y="11100"/>
                  </a:cubicBezTo>
                  <a:cubicBezTo>
                    <a:pt x="18690" y="11002"/>
                    <a:pt x="18730" y="10903"/>
                    <a:pt x="18730" y="10785"/>
                  </a:cubicBezTo>
                  <a:cubicBezTo>
                    <a:pt x="18749" y="10114"/>
                    <a:pt x="18789" y="9444"/>
                    <a:pt x="18769" y="8774"/>
                  </a:cubicBezTo>
                  <a:cubicBezTo>
                    <a:pt x="18749" y="8419"/>
                    <a:pt x="18611" y="8084"/>
                    <a:pt x="18335" y="7827"/>
                  </a:cubicBezTo>
                  <a:cubicBezTo>
                    <a:pt x="18276" y="7926"/>
                    <a:pt x="18257" y="8044"/>
                    <a:pt x="18237" y="8143"/>
                  </a:cubicBezTo>
                  <a:cubicBezTo>
                    <a:pt x="18257" y="8360"/>
                    <a:pt x="18316" y="8577"/>
                    <a:pt x="18335" y="8813"/>
                  </a:cubicBezTo>
                  <a:cubicBezTo>
                    <a:pt x="18355" y="9582"/>
                    <a:pt x="18375" y="10351"/>
                    <a:pt x="18375" y="11179"/>
                  </a:cubicBezTo>
                  <a:close/>
                  <a:moveTo>
                    <a:pt x="17507" y="14866"/>
                  </a:moveTo>
                  <a:cubicBezTo>
                    <a:pt x="17961" y="14432"/>
                    <a:pt x="18040" y="13939"/>
                    <a:pt x="18158" y="13446"/>
                  </a:cubicBezTo>
                  <a:cubicBezTo>
                    <a:pt x="18217" y="13288"/>
                    <a:pt x="18119" y="13111"/>
                    <a:pt x="17941" y="13052"/>
                  </a:cubicBezTo>
                  <a:cubicBezTo>
                    <a:pt x="17902" y="13111"/>
                    <a:pt x="17823" y="13170"/>
                    <a:pt x="17803" y="13229"/>
                  </a:cubicBezTo>
                  <a:cubicBezTo>
                    <a:pt x="17626" y="13762"/>
                    <a:pt x="17527" y="14314"/>
                    <a:pt x="17507" y="14866"/>
                  </a:cubicBezTo>
                  <a:close/>
                  <a:moveTo>
                    <a:pt x="1203" y="10726"/>
                  </a:moveTo>
                  <a:cubicBezTo>
                    <a:pt x="1361" y="10647"/>
                    <a:pt x="1341" y="10509"/>
                    <a:pt x="1341" y="10390"/>
                  </a:cubicBezTo>
                  <a:cubicBezTo>
                    <a:pt x="1321" y="9878"/>
                    <a:pt x="1420" y="9346"/>
                    <a:pt x="1262" y="8833"/>
                  </a:cubicBezTo>
                  <a:cubicBezTo>
                    <a:pt x="1203" y="8853"/>
                    <a:pt x="1124" y="8872"/>
                    <a:pt x="1124" y="8892"/>
                  </a:cubicBezTo>
                  <a:cubicBezTo>
                    <a:pt x="967" y="9365"/>
                    <a:pt x="1065" y="9858"/>
                    <a:pt x="1065" y="10331"/>
                  </a:cubicBezTo>
                  <a:cubicBezTo>
                    <a:pt x="1026" y="10469"/>
                    <a:pt x="1085" y="10627"/>
                    <a:pt x="1203" y="10726"/>
                  </a:cubicBezTo>
                  <a:close/>
                  <a:moveTo>
                    <a:pt x="2228" y="9405"/>
                  </a:moveTo>
                  <a:cubicBezTo>
                    <a:pt x="2287" y="9286"/>
                    <a:pt x="2386" y="9208"/>
                    <a:pt x="2386" y="9109"/>
                  </a:cubicBezTo>
                  <a:cubicBezTo>
                    <a:pt x="2406" y="8872"/>
                    <a:pt x="2386" y="8616"/>
                    <a:pt x="2347" y="8379"/>
                  </a:cubicBezTo>
                  <a:cubicBezTo>
                    <a:pt x="2347" y="8301"/>
                    <a:pt x="2287" y="8202"/>
                    <a:pt x="2130" y="8261"/>
                  </a:cubicBezTo>
                  <a:cubicBezTo>
                    <a:pt x="2011" y="8616"/>
                    <a:pt x="1854" y="8991"/>
                    <a:pt x="2228" y="9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57;p24">
              <a:extLst>
                <a:ext uri="{FF2B5EF4-FFF2-40B4-BE49-F238E27FC236}">
                  <a16:creationId xmlns:a16="http://schemas.microsoft.com/office/drawing/2014/main" id="{B74BE8EF-21A6-4354-A810-C0EF05ACA1A6}"/>
                </a:ext>
              </a:extLst>
            </p:cNvPr>
            <p:cNvSpPr/>
            <p:nvPr/>
          </p:nvSpPr>
          <p:spPr>
            <a:xfrm flipH="1">
              <a:off x="7421479" y="2587834"/>
              <a:ext cx="165917" cy="173034"/>
            </a:xfrm>
            <a:custGeom>
              <a:avLst/>
              <a:gdLst/>
              <a:ahLst/>
              <a:cxnLst/>
              <a:rect l="l" t="t" r="r" b="b"/>
              <a:pathLst>
                <a:path w="6901" h="7197" extrusionOk="0">
                  <a:moveTo>
                    <a:pt x="6861" y="3569"/>
                  </a:moveTo>
                  <a:cubicBezTo>
                    <a:pt x="6901" y="4160"/>
                    <a:pt x="6822" y="4771"/>
                    <a:pt x="6605" y="5343"/>
                  </a:cubicBezTo>
                  <a:cubicBezTo>
                    <a:pt x="6487" y="5599"/>
                    <a:pt x="6368" y="5875"/>
                    <a:pt x="6211" y="6112"/>
                  </a:cubicBezTo>
                  <a:cubicBezTo>
                    <a:pt x="6073" y="6368"/>
                    <a:pt x="5836" y="6565"/>
                    <a:pt x="5560" y="6684"/>
                  </a:cubicBezTo>
                  <a:cubicBezTo>
                    <a:pt x="5402" y="6743"/>
                    <a:pt x="5225" y="6822"/>
                    <a:pt x="5067" y="6920"/>
                  </a:cubicBezTo>
                  <a:cubicBezTo>
                    <a:pt x="4732" y="7078"/>
                    <a:pt x="4358" y="7157"/>
                    <a:pt x="3983" y="7157"/>
                  </a:cubicBezTo>
                  <a:cubicBezTo>
                    <a:pt x="3234" y="7196"/>
                    <a:pt x="2504" y="6940"/>
                    <a:pt x="1933" y="6467"/>
                  </a:cubicBezTo>
                  <a:cubicBezTo>
                    <a:pt x="1519" y="6132"/>
                    <a:pt x="1085" y="5816"/>
                    <a:pt x="671" y="5461"/>
                  </a:cubicBezTo>
                  <a:cubicBezTo>
                    <a:pt x="592" y="5402"/>
                    <a:pt x="533" y="5304"/>
                    <a:pt x="493" y="5185"/>
                  </a:cubicBezTo>
                  <a:cubicBezTo>
                    <a:pt x="415" y="4949"/>
                    <a:pt x="336" y="4693"/>
                    <a:pt x="257" y="4417"/>
                  </a:cubicBezTo>
                  <a:cubicBezTo>
                    <a:pt x="198" y="4160"/>
                    <a:pt x="158" y="3845"/>
                    <a:pt x="79" y="3569"/>
                  </a:cubicBezTo>
                  <a:cubicBezTo>
                    <a:pt x="1" y="3175"/>
                    <a:pt x="1" y="2760"/>
                    <a:pt x="40" y="2366"/>
                  </a:cubicBezTo>
                  <a:cubicBezTo>
                    <a:pt x="60" y="2228"/>
                    <a:pt x="119" y="2110"/>
                    <a:pt x="198" y="1992"/>
                  </a:cubicBezTo>
                  <a:cubicBezTo>
                    <a:pt x="434" y="1676"/>
                    <a:pt x="671" y="1341"/>
                    <a:pt x="927" y="1045"/>
                  </a:cubicBezTo>
                  <a:cubicBezTo>
                    <a:pt x="1124" y="789"/>
                    <a:pt x="1400" y="612"/>
                    <a:pt x="1696" y="533"/>
                  </a:cubicBezTo>
                  <a:cubicBezTo>
                    <a:pt x="2564" y="257"/>
                    <a:pt x="3431" y="0"/>
                    <a:pt x="4338" y="60"/>
                  </a:cubicBezTo>
                  <a:cubicBezTo>
                    <a:pt x="4535" y="60"/>
                    <a:pt x="4732" y="79"/>
                    <a:pt x="4929" y="119"/>
                  </a:cubicBezTo>
                  <a:cubicBezTo>
                    <a:pt x="5343" y="178"/>
                    <a:pt x="5698" y="434"/>
                    <a:pt x="5856" y="809"/>
                  </a:cubicBezTo>
                  <a:cubicBezTo>
                    <a:pt x="6112" y="1341"/>
                    <a:pt x="6447" y="1854"/>
                    <a:pt x="6743" y="2386"/>
                  </a:cubicBezTo>
                  <a:cubicBezTo>
                    <a:pt x="6802" y="2504"/>
                    <a:pt x="6842" y="2622"/>
                    <a:pt x="6842" y="2760"/>
                  </a:cubicBezTo>
                  <a:cubicBezTo>
                    <a:pt x="6861" y="3017"/>
                    <a:pt x="6861" y="3293"/>
                    <a:pt x="6861" y="3569"/>
                  </a:cubicBezTo>
                  <a:close/>
                  <a:moveTo>
                    <a:pt x="4870" y="1913"/>
                  </a:moveTo>
                  <a:cubicBezTo>
                    <a:pt x="4910" y="1992"/>
                    <a:pt x="4910" y="2090"/>
                    <a:pt x="4969" y="2110"/>
                  </a:cubicBezTo>
                  <a:cubicBezTo>
                    <a:pt x="5324" y="2248"/>
                    <a:pt x="5501" y="2563"/>
                    <a:pt x="5698" y="2839"/>
                  </a:cubicBezTo>
                  <a:cubicBezTo>
                    <a:pt x="5777" y="2977"/>
                    <a:pt x="5876" y="3096"/>
                    <a:pt x="5994" y="3214"/>
                  </a:cubicBezTo>
                  <a:cubicBezTo>
                    <a:pt x="6073" y="3253"/>
                    <a:pt x="6152" y="3253"/>
                    <a:pt x="6250" y="3234"/>
                  </a:cubicBezTo>
                  <a:cubicBezTo>
                    <a:pt x="6290" y="3214"/>
                    <a:pt x="6329" y="3135"/>
                    <a:pt x="6329" y="3076"/>
                  </a:cubicBezTo>
                  <a:cubicBezTo>
                    <a:pt x="6349" y="2997"/>
                    <a:pt x="6349" y="2938"/>
                    <a:pt x="6309" y="2879"/>
                  </a:cubicBezTo>
                  <a:cubicBezTo>
                    <a:pt x="6092" y="2544"/>
                    <a:pt x="5876" y="2208"/>
                    <a:pt x="5619" y="1893"/>
                  </a:cubicBezTo>
                  <a:cubicBezTo>
                    <a:pt x="5481" y="1735"/>
                    <a:pt x="5264" y="1696"/>
                    <a:pt x="5067" y="1755"/>
                  </a:cubicBezTo>
                  <a:cubicBezTo>
                    <a:pt x="4988" y="1794"/>
                    <a:pt x="4929" y="1854"/>
                    <a:pt x="4870" y="1913"/>
                  </a:cubicBezTo>
                  <a:close/>
                  <a:moveTo>
                    <a:pt x="3845" y="1716"/>
                  </a:moveTo>
                  <a:cubicBezTo>
                    <a:pt x="3825" y="1932"/>
                    <a:pt x="3786" y="2070"/>
                    <a:pt x="3825" y="2110"/>
                  </a:cubicBezTo>
                  <a:cubicBezTo>
                    <a:pt x="4121" y="2484"/>
                    <a:pt x="4436" y="2820"/>
                    <a:pt x="4772" y="3175"/>
                  </a:cubicBezTo>
                  <a:cubicBezTo>
                    <a:pt x="4850" y="3253"/>
                    <a:pt x="4969" y="3293"/>
                    <a:pt x="5048" y="3194"/>
                  </a:cubicBezTo>
                  <a:cubicBezTo>
                    <a:pt x="5107" y="3096"/>
                    <a:pt x="5126" y="2997"/>
                    <a:pt x="5107" y="2879"/>
                  </a:cubicBezTo>
                  <a:cubicBezTo>
                    <a:pt x="5067" y="2780"/>
                    <a:pt x="5008" y="2682"/>
                    <a:pt x="4929" y="2603"/>
                  </a:cubicBezTo>
                  <a:cubicBezTo>
                    <a:pt x="4614" y="2268"/>
                    <a:pt x="4239" y="1972"/>
                    <a:pt x="3845" y="1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58;p24">
              <a:extLst>
                <a:ext uri="{FF2B5EF4-FFF2-40B4-BE49-F238E27FC236}">
                  <a16:creationId xmlns:a16="http://schemas.microsoft.com/office/drawing/2014/main" id="{95C424D4-48FF-42F4-A96C-16BA5E8DA164}"/>
                </a:ext>
              </a:extLst>
            </p:cNvPr>
            <p:cNvSpPr/>
            <p:nvPr/>
          </p:nvSpPr>
          <p:spPr>
            <a:xfrm flipH="1">
              <a:off x="7095847" y="2296800"/>
              <a:ext cx="803428" cy="784483"/>
            </a:xfrm>
            <a:custGeom>
              <a:avLst/>
              <a:gdLst/>
              <a:ahLst/>
              <a:cxnLst/>
              <a:rect l="l" t="t" r="r" b="b"/>
              <a:pathLst>
                <a:path w="33417" h="32629" extrusionOk="0">
                  <a:moveTo>
                    <a:pt x="4042" y="13781"/>
                  </a:moveTo>
                  <a:cubicBezTo>
                    <a:pt x="4180" y="13170"/>
                    <a:pt x="4337" y="12638"/>
                    <a:pt x="4456" y="12086"/>
                  </a:cubicBezTo>
                  <a:cubicBezTo>
                    <a:pt x="4554" y="11711"/>
                    <a:pt x="4456" y="11317"/>
                    <a:pt x="4219" y="11001"/>
                  </a:cubicBezTo>
                  <a:cubicBezTo>
                    <a:pt x="3825" y="10430"/>
                    <a:pt x="3391" y="9897"/>
                    <a:pt x="2879" y="9404"/>
                  </a:cubicBezTo>
                  <a:cubicBezTo>
                    <a:pt x="2800" y="9326"/>
                    <a:pt x="2721" y="9247"/>
                    <a:pt x="2642" y="9168"/>
                  </a:cubicBezTo>
                  <a:cubicBezTo>
                    <a:pt x="2287" y="8754"/>
                    <a:pt x="2346" y="8123"/>
                    <a:pt x="2800" y="7827"/>
                  </a:cubicBezTo>
                  <a:cubicBezTo>
                    <a:pt x="3332" y="7472"/>
                    <a:pt x="3785" y="7019"/>
                    <a:pt x="4140" y="6506"/>
                  </a:cubicBezTo>
                  <a:cubicBezTo>
                    <a:pt x="4259" y="6289"/>
                    <a:pt x="4515" y="6230"/>
                    <a:pt x="4732" y="6368"/>
                  </a:cubicBezTo>
                  <a:cubicBezTo>
                    <a:pt x="5185" y="6684"/>
                    <a:pt x="5777" y="6723"/>
                    <a:pt x="6210" y="7098"/>
                  </a:cubicBezTo>
                  <a:cubicBezTo>
                    <a:pt x="6486" y="7275"/>
                    <a:pt x="6782" y="7413"/>
                    <a:pt x="7098" y="7532"/>
                  </a:cubicBezTo>
                  <a:lnTo>
                    <a:pt x="8340" y="6132"/>
                  </a:lnTo>
                  <a:cubicBezTo>
                    <a:pt x="8142" y="5304"/>
                    <a:pt x="7926" y="4495"/>
                    <a:pt x="7768" y="3687"/>
                  </a:cubicBezTo>
                  <a:cubicBezTo>
                    <a:pt x="7728" y="3470"/>
                    <a:pt x="7709" y="3234"/>
                    <a:pt x="7748" y="3017"/>
                  </a:cubicBezTo>
                  <a:cubicBezTo>
                    <a:pt x="7748" y="2859"/>
                    <a:pt x="7866" y="2701"/>
                    <a:pt x="8024" y="2682"/>
                  </a:cubicBezTo>
                  <a:cubicBezTo>
                    <a:pt x="8182" y="2642"/>
                    <a:pt x="8320" y="2563"/>
                    <a:pt x="8418" y="2465"/>
                  </a:cubicBezTo>
                  <a:cubicBezTo>
                    <a:pt x="8734" y="2169"/>
                    <a:pt x="9069" y="1913"/>
                    <a:pt x="9404" y="1637"/>
                  </a:cubicBezTo>
                  <a:cubicBezTo>
                    <a:pt x="9739" y="1380"/>
                    <a:pt x="10114" y="1440"/>
                    <a:pt x="10508" y="1479"/>
                  </a:cubicBezTo>
                  <a:cubicBezTo>
                    <a:pt x="10863" y="1834"/>
                    <a:pt x="11238" y="2209"/>
                    <a:pt x="11573" y="2603"/>
                  </a:cubicBezTo>
                  <a:cubicBezTo>
                    <a:pt x="11849" y="2997"/>
                    <a:pt x="12105" y="3411"/>
                    <a:pt x="12342" y="3825"/>
                  </a:cubicBezTo>
                  <a:cubicBezTo>
                    <a:pt x="12421" y="3865"/>
                    <a:pt x="12499" y="3865"/>
                    <a:pt x="12578" y="3865"/>
                  </a:cubicBezTo>
                  <a:cubicBezTo>
                    <a:pt x="13032" y="3786"/>
                    <a:pt x="13485" y="3687"/>
                    <a:pt x="13939" y="3589"/>
                  </a:cubicBezTo>
                  <a:cubicBezTo>
                    <a:pt x="14195" y="3549"/>
                    <a:pt x="14412" y="3490"/>
                    <a:pt x="14688" y="3411"/>
                  </a:cubicBezTo>
                  <a:cubicBezTo>
                    <a:pt x="14865" y="3194"/>
                    <a:pt x="14984" y="2899"/>
                    <a:pt x="15003" y="2623"/>
                  </a:cubicBezTo>
                  <a:cubicBezTo>
                    <a:pt x="15102" y="1814"/>
                    <a:pt x="15279" y="1026"/>
                    <a:pt x="15417" y="257"/>
                  </a:cubicBezTo>
                  <a:cubicBezTo>
                    <a:pt x="15555" y="79"/>
                    <a:pt x="15772" y="0"/>
                    <a:pt x="15969" y="40"/>
                  </a:cubicBezTo>
                  <a:lnTo>
                    <a:pt x="18276" y="40"/>
                  </a:lnTo>
                  <a:cubicBezTo>
                    <a:pt x="18493" y="0"/>
                    <a:pt x="18710" y="138"/>
                    <a:pt x="18788" y="375"/>
                  </a:cubicBezTo>
                  <a:cubicBezTo>
                    <a:pt x="18926" y="651"/>
                    <a:pt x="19064" y="927"/>
                    <a:pt x="19163" y="1223"/>
                  </a:cubicBezTo>
                  <a:cubicBezTo>
                    <a:pt x="19340" y="1755"/>
                    <a:pt x="19518" y="2287"/>
                    <a:pt x="19656" y="2839"/>
                  </a:cubicBezTo>
                  <a:cubicBezTo>
                    <a:pt x="19695" y="3135"/>
                    <a:pt x="19912" y="3372"/>
                    <a:pt x="20208" y="3451"/>
                  </a:cubicBezTo>
                  <a:cubicBezTo>
                    <a:pt x="20445" y="3510"/>
                    <a:pt x="20681" y="3589"/>
                    <a:pt x="20898" y="3707"/>
                  </a:cubicBezTo>
                  <a:cubicBezTo>
                    <a:pt x="21095" y="3805"/>
                    <a:pt x="21332" y="3805"/>
                    <a:pt x="21549" y="3707"/>
                  </a:cubicBezTo>
                  <a:cubicBezTo>
                    <a:pt x="21903" y="3549"/>
                    <a:pt x="22258" y="3391"/>
                    <a:pt x="22416" y="2997"/>
                  </a:cubicBezTo>
                  <a:cubicBezTo>
                    <a:pt x="22455" y="2879"/>
                    <a:pt x="22534" y="2761"/>
                    <a:pt x="22633" y="2662"/>
                  </a:cubicBezTo>
                  <a:cubicBezTo>
                    <a:pt x="23007" y="2327"/>
                    <a:pt x="23382" y="1952"/>
                    <a:pt x="23697" y="1558"/>
                  </a:cubicBezTo>
                  <a:cubicBezTo>
                    <a:pt x="23816" y="1420"/>
                    <a:pt x="24033" y="1380"/>
                    <a:pt x="24190" y="1459"/>
                  </a:cubicBezTo>
                  <a:cubicBezTo>
                    <a:pt x="24289" y="1479"/>
                    <a:pt x="24348" y="1558"/>
                    <a:pt x="24447" y="1597"/>
                  </a:cubicBezTo>
                  <a:cubicBezTo>
                    <a:pt x="24841" y="1814"/>
                    <a:pt x="25255" y="1952"/>
                    <a:pt x="25708" y="2011"/>
                  </a:cubicBezTo>
                  <a:cubicBezTo>
                    <a:pt x="26004" y="2031"/>
                    <a:pt x="26122" y="2228"/>
                    <a:pt x="26083" y="2524"/>
                  </a:cubicBezTo>
                  <a:cubicBezTo>
                    <a:pt x="26063" y="2583"/>
                    <a:pt x="26063" y="2623"/>
                    <a:pt x="26044" y="2662"/>
                  </a:cubicBezTo>
                  <a:cubicBezTo>
                    <a:pt x="25846" y="3155"/>
                    <a:pt x="25689" y="3667"/>
                    <a:pt x="25590" y="4200"/>
                  </a:cubicBezTo>
                  <a:cubicBezTo>
                    <a:pt x="25511" y="4515"/>
                    <a:pt x="25393" y="4791"/>
                    <a:pt x="25354" y="5107"/>
                  </a:cubicBezTo>
                  <a:cubicBezTo>
                    <a:pt x="25294" y="5402"/>
                    <a:pt x="25275" y="5678"/>
                    <a:pt x="25235" y="5994"/>
                  </a:cubicBezTo>
                  <a:lnTo>
                    <a:pt x="27088" y="7709"/>
                  </a:lnTo>
                  <a:cubicBezTo>
                    <a:pt x="27364" y="7748"/>
                    <a:pt x="27739" y="7512"/>
                    <a:pt x="28114" y="7334"/>
                  </a:cubicBezTo>
                  <a:cubicBezTo>
                    <a:pt x="28666" y="7078"/>
                    <a:pt x="29257" y="6940"/>
                    <a:pt x="29829" y="6723"/>
                  </a:cubicBezTo>
                  <a:cubicBezTo>
                    <a:pt x="29987" y="6684"/>
                    <a:pt x="30164" y="6664"/>
                    <a:pt x="30361" y="6684"/>
                  </a:cubicBezTo>
                  <a:cubicBezTo>
                    <a:pt x="30637" y="6684"/>
                    <a:pt x="30696" y="6743"/>
                    <a:pt x="30795" y="7078"/>
                  </a:cubicBezTo>
                  <a:cubicBezTo>
                    <a:pt x="30815" y="7177"/>
                    <a:pt x="30834" y="7295"/>
                    <a:pt x="30893" y="7394"/>
                  </a:cubicBezTo>
                  <a:cubicBezTo>
                    <a:pt x="31248" y="7847"/>
                    <a:pt x="31445" y="8438"/>
                    <a:pt x="31919" y="8813"/>
                  </a:cubicBezTo>
                  <a:cubicBezTo>
                    <a:pt x="31958" y="8852"/>
                    <a:pt x="32017" y="8892"/>
                    <a:pt x="32037" y="8951"/>
                  </a:cubicBezTo>
                  <a:cubicBezTo>
                    <a:pt x="32254" y="9188"/>
                    <a:pt x="32214" y="9542"/>
                    <a:pt x="31978" y="9740"/>
                  </a:cubicBezTo>
                  <a:cubicBezTo>
                    <a:pt x="31662" y="10055"/>
                    <a:pt x="31288" y="10311"/>
                    <a:pt x="30893" y="10528"/>
                  </a:cubicBezTo>
                  <a:cubicBezTo>
                    <a:pt x="30401" y="10725"/>
                    <a:pt x="30085" y="11139"/>
                    <a:pt x="29750" y="11435"/>
                  </a:cubicBezTo>
                  <a:lnTo>
                    <a:pt x="29750" y="13880"/>
                  </a:lnTo>
                  <a:cubicBezTo>
                    <a:pt x="29888" y="13919"/>
                    <a:pt x="30026" y="13939"/>
                    <a:pt x="30164" y="13959"/>
                  </a:cubicBezTo>
                  <a:cubicBezTo>
                    <a:pt x="30775" y="13978"/>
                    <a:pt x="31386" y="13919"/>
                    <a:pt x="31978" y="14136"/>
                  </a:cubicBezTo>
                  <a:cubicBezTo>
                    <a:pt x="32214" y="14175"/>
                    <a:pt x="32471" y="14195"/>
                    <a:pt x="32707" y="14156"/>
                  </a:cubicBezTo>
                  <a:cubicBezTo>
                    <a:pt x="33062" y="14175"/>
                    <a:pt x="33180" y="14294"/>
                    <a:pt x="33200" y="14649"/>
                  </a:cubicBezTo>
                  <a:lnTo>
                    <a:pt x="33200" y="16738"/>
                  </a:lnTo>
                  <a:cubicBezTo>
                    <a:pt x="33200" y="17054"/>
                    <a:pt x="33141" y="17369"/>
                    <a:pt x="33338" y="17645"/>
                  </a:cubicBezTo>
                  <a:cubicBezTo>
                    <a:pt x="33417" y="17744"/>
                    <a:pt x="33318" y="17882"/>
                    <a:pt x="33200" y="17902"/>
                  </a:cubicBezTo>
                  <a:cubicBezTo>
                    <a:pt x="32963" y="17961"/>
                    <a:pt x="32727" y="18020"/>
                    <a:pt x="32490" y="18059"/>
                  </a:cubicBezTo>
                  <a:cubicBezTo>
                    <a:pt x="31958" y="18138"/>
                    <a:pt x="31445" y="18316"/>
                    <a:pt x="30913" y="18355"/>
                  </a:cubicBezTo>
                  <a:cubicBezTo>
                    <a:pt x="30539" y="18414"/>
                    <a:pt x="30164" y="18493"/>
                    <a:pt x="29789" y="18611"/>
                  </a:cubicBezTo>
                  <a:cubicBezTo>
                    <a:pt x="29671" y="18651"/>
                    <a:pt x="29572" y="18769"/>
                    <a:pt x="29592" y="18927"/>
                  </a:cubicBezTo>
                  <a:cubicBezTo>
                    <a:pt x="29553" y="19183"/>
                    <a:pt x="29513" y="19439"/>
                    <a:pt x="29415" y="19696"/>
                  </a:cubicBezTo>
                  <a:cubicBezTo>
                    <a:pt x="29356" y="20090"/>
                    <a:pt x="29336" y="20504"/>
                    <a:pt x="29375" y="20898"/>
                  </a:cubicBezTo>
                  <a:cubicBezTo>
                    <a:pt x="29415" y="21135"/>
                    <a:pt x="29572" y="21312"/>
                    <a:pt x="29809" y="21391"/>
                  </a:cubicBezTo>
                  <a:cubicBezTo>
                    <a:pt x="30184" y="21569"/>
                    <a:pt x="30539" y="21805"/>
                    <a:pt x="30854" y="22121"/>
                  </a:cubicBezTo>
                  <a:cubicBezTo>
                    <a:pt x="31051" y="22259"/>
                    <a:pt x="31268" y="22377"/>
                    <a:pt x="31485" y="22456"/>
                  </a:cubicBezTo>
                  <a:cubicBezTo>
                    <a:pt x="31741" y="22574"/>
                    <a:pt x="31820" y="22712"/>
                    <a:pt x="31682" y="22929"/>
                  </a:cubicBezTo>
                  <a:cubicBezTo>
                    <a:pt x="31268" y="23698"/>
                    <a:pt x="30834" y="24447"/>
                    <a:pt x="30381" y="25216"/>
                  </a:cubicBezTo>
                  <a:cubicBezTo>
                    <a:pt x="30223" y="25492"/>
                    <a:pt x="30144" y="25492"/>
                    <a:pt x="29829" y="25413"/>
                  </a:cubicBezTo>
                  <a:cubicBezTo>
                    <a:pt x="29218" y="25275"/>
                    <a:pt x="28626" y="25038"/>
                    <a:pt x="27995" y="25078"/>
                  </a:cubicBezTo>
                  <a:cubicBezTo>
                    <a:pt x="27542" y="24861"/>
                    <a:pt x="27029" y="24960"/>
                    <a:pt x="26536" y="24802"/>
                  </a:cubicBezTo>
                  <a:cubicBezTo>
                    <a:pt x="26103" y="25354"/>
                    <a:pt x="25590" y="25847"/>
                    <a:pt x="24979" y="26221"/>
                  </a:cubicBezTo>
                  <a:cubicBezTo>
                    <a:pt x="25354" y="27010"/>
                    <a:pt x="25413" y="27877"/>
                    <a:pt x="25787" y="28646"/>
                  </a:cubicBezTo>
                  <a:cubicBezTo>
                    <a:pt x="25925" y="28903"/>
                    <a:pt x="25846" y="29257"/>
                    <a:pt x="26103" y="29494"/>
                  </a:cubicBezTo>
                  <a:cubicBezTo>
                    <a:pt x="26162" y="29533"/>
                    <a:pt x="26063" y="29750"/>
                    <a:pt x="26044" y="29869"/>
                  </a:cubicBezTo>
                  <a:cubicBezTo>
                    <a:pt x="25334" y="29967"/>
                    <a:pt x="24624" y="30184"/>
                    <a:pt x="23973" y="30519"/>
                  </a:cubicBezTo>
                  <a:cubicBezTo>
                    <a:pt x="23835" y="30598"/>
                    <a:pt x="23697" y="30657"/>
                    <a:pt x="23540" y="30697"/>
                  </a:cubicBezTo>
                  <a:cubicBezTo>
                    <a:pt x="23126" y="30815"/>
                    <a:pt x="22929" y="30736"/>
                    <a:pt x="22672" y="30381"/>
                  </a:cubicBezTo>
                  <a:cubicBezTo>
                    <a:pt x="22377" y="29967"/>
                    <a:pt x="22081" y="29533"/>
                    <a:pt x="21785" y="29119"/>
                  </a:cubicBezTo>
                  <a:cubicBezTo>
                    <a:pt x="21627" y="28883"/>
                    <a:pt x="21430" y="28686"/>
                    <a:pt x="21213" y="28548"/>
                  </a:cubicBezTo>
                  <a:cubicBezTo>
                    <a:pt x="20918" y="28646"/>
                    <a:pt x="20642" y="28705"/>
                    <a:pt x="20385" y="28824"/>
                  </a:cubicBezTo>
                  <a:cubicBezTo>
                    <a:pt x="20149" y="28922"/>
                    <a:pt x="19912" y="28962"/>
                    <a:pt x="19656" y="28981"/>
                  </a:cubicBezTo>
                  <a:cubicBezTo>
                    <a:pt x="19419" y="29021"/>
                    <a:pt x="19202" y="29080"/>
                    <a:pt x="18966" y="29159"/>
                  </a:cubicBezTo>
                  <a:cubicBezTo>
                    <a:pt x="18808" y="29514"/>
                    <a:pt x="18631" y="29829"/>
                    <a:pt x="18670" y="30223"/>
                  </a:cubicBezTo>
                  <a:cubicBezTo>
                    <a:pt x="18670" y="30322"/>
                    <a:pt x="18650" y="30440"/>
                    <a:pt x="18611" y="30539"/>
                  </a:cubicBezTo>
                  <a:cubicBezTo>
                    <a:pt x="18572" y="30795"/>
                    <a:pt x="18532" y="31032"/>
                    <a:pt x="18493" y="31268"/>
                  </a:cubicBezTo>
                  <a:cubicBezTo>
                    <a:pt x="18453" y="31446"/>
                    <a:pt x="18414" y="31623"/>
                    <a:pt x="18374" y="31781"/>
                  </a:cubicBezTo>
                  <a:cubicBezTo>
                    <a:pt x="18315" y="31958"/>
                    <a:pt x="18197" y="32116"/>
                    <a:pt x="18020" y="32155"/>
                  </a:cubicBezTo>
                  <a:cubicBezTo>
                    <a:pt x="17763" y="32254"/>
                    <a:pt x="17507" y="32313"/>
                    <a:pt x="17231" y="32353"/>
                  </a:cubicBezTo>
                  <a:cubicBezTo>
                    <a:pt x="16975" y="32372"/>
                    <a:pt x="16699" y="32431"/>
                    <a:pt x="16442" y="32530"/>
                  </a:cubicBezTo>
                  <a:cubicBezTo>
                    <a:pt x="16147" y="32629"/>
                    <a:pt x="15831" y="32609"/>
                    <a:pt x="15536" y="32491"/>
                  </a:cubicBezTo>
                  <a:cubicBezTo>
                    <a:pt x="15496" y="32471"/>
                    <a:pt x="15457" y="32412"/>
                    <a:pt x="15417" y="32412"/>
                  </a:cubicBezTo>
                  <a:cubicBezTo>
                    <a:pt x="14944" y="32412"/>
                    <a:pt x="14806" y="32116"/>
                    <a:pt x="14727" y="31682"/>
                  </a:cubicBezTo>
                  <a:cubicBezTo>
                    <a:pt x="14530" y="30756"/>
                    <a:pt x="14293" y="29849"/>
                    <a:pt x="14057" y="28922"/>
                  </a:cubicBezTo>
                  <a:cubicBezTo>
                    <a:pt x="13308" y="28607"/>
                    <a:pt x="12480" y="28489"/>
                    <a:pt x="11671" y="28587"/>
                  </a:cubicBezTo>
                  <a:cubicBezTo>
                    <a:pt x="11395" y="28804"/>
                    <a:pt x="11139" y="29041"/>
                    <a:pt x="10903" y="29297"/>
                  </a:cubicBezTo>
                  <a:cubicBezTo>
                    <a:pt x="10646" y="29652"/>
                    <a:pt x="10449" y="30026"/>
                    <a:pt x="10272" y="30421"/>
                  </a:cubicBezTo>
                  <a:cubicBezTo>
                    <a:pt x="10153" y="30677"/>
                    <a:pt x="10114" y="30973"/>
                    <a:pt x="9779" y="31091"/>
                  </a:cubicBezTo>
                  <a:cubicBezTo>
                    <a:pt x="9463" y="31189"/>
                    <a:pt x="9266" y="30973"/>
                    <a:pt x="9049" y="30835"/>
                  </a:cubicBezTo>
                  <a:cubicBezTo>
                    <a:pt x="8773" y="30677"/>
                    <a:pt x="8517" y="30499"/>
                    <a:pt x="8280" y="30302"/>
                  </a:cubicBezTo>
                  <a:cubicBezTo>
                    <a:pt x="8142" y="30204"/>
                    <a:pt x="7985" y="30105"/>
                    <a:pt x="7827" y="30007"/>
                  </a:cubicBezTo>
                  <a:cubicBezTo>
                    <a:pt x="7610" y="29888"/>
                    <a:pt x="7393" y="29770"/>
                    <a:pt x="7196" y="29652"/>
                  </a:cubicBezTo>
                  <a:cubicBezTo>
                    <a:pt x="6960" y="29533"/>
                    <a:pt x="6861" y="29238"/>
                    <a:pt x="6960" y="29001"/>
                  </a:cubicBezTo>
                  <a:cubicBezTo>
                    <a:pt x="6960" y="28981"/>
                    <a:pt x="6979" y="28962"/>
                    <a:pt x="6979" y="28942"/>
                  </a:cubicBezTo>
                  <a:cubicBezTo>
                    <a:pt x="7393" y="27976"/>
                    <a:pt x="7709" y="26970"/>
                    <a:pt x="7945" y="25945"/>
                  </a:cubicBezTo>
                  <a:cubicBezTo>
                    <a:pt x="7985" y="25847"/>
                    <a:pt x="8024" y="25748"/>
                    <a:pt x="8064" y="25669"/>
                  </a:cubicBezTo>
                  <a:cubicBezTo>
                    <a:pt x="7906" y="25314"/>
                    <a:pt x="7669" y="25019"/>
                    <a:pt x="7374" y="24782"/>
                  </a:cubicBezTo>
                  <a:cubicBezTo>
                    <a:pt x="7078" y="24546"/>
                    <a:pt x="6822" y="24270"/>
                    <a:pt x="6565" y="24013"/>
                  </a:cubicBezTo>
                  <a:cubicBezTo>
                    <a:pt x="6171" y="24072"/>
                    <a:pt x="5796" y="24191"/>
                    <a:pt x="5481" y="24427"/>
                  </a:cubicBezTo>
                  <a:cubicBezTo>
                    <a:pt x="5087" y="24624"/>
                    <a:pt x="4692" y="24822"/>
                    <a:pt x="4278" y="24999"/>
                  </a:cubicBezTo>
                  <a:cubicBezTo>
                    <a:pt x="3983" y="25117"/>
                    <a:pt x="3647" y="25137"/>
                    <a:pt x="3352" y="25038"/>
                  </a:cubicBezTo>
                  <a:cubicBezTo>
                    <a:pt x="3194" y="24999"/>
                    <a:pt x="3076" y="24900"/>
                    <a:pt x="2997" y="24762"/>
                  </a:cubicBezTo>
                  <a:cubicBezTo>
                    <a:pt x="2741" y="24427"/>
                    <a:pt x="2543" y="24092"/>
                    <a:pt x="2327" y="23757"/>
                  </a:cubicBezTo>
                  <a:cubicBezTo>
                    <a:pt x="2228" y="23579"/>
                    <a:pt x="2129" y="23402"/>
                    <a:pt x="2011" y="23244"/>
                  </a:cubicBezTo>
                  <a:cubicBezTo>
                    <a:pt x="1893" y="23047"/>
                    <a:pt x="1834" y="22830"/>
                    <a:pt x="1814" y="22613"/>
                  </a:cubicBezTo>
                  <a:cubicBezTo>
                    <a:pt x="1794" y="22259"/>
                    <a:pt x="1952" y="21943"/>
                    <a:pt x="2248" y="21766"/>
                  </a:cubicBezTo>
                  <a:cubicBezTo>
                    <a:pt x="2977" y="21253"/>
                    <a:pt x="3746" y="20800"/>
                    <a:pt x="4535" y="20366"/>
                  </a:cubicBezTo>
                  <a:cubicBezTo>
                    <a:pt x="4554" y="20346"/>
                    <a:pt x="4574" y="20307"/>
                    <a:pt x="4633" y="20248"/>
                  </a:cubicBezTo>
                  <a:cubicBezTo>
                    <a:pt x="4554" y="19873"/>
                    <a:pt x="4436" y="19538"/>
                    <a:pt x="4278" y="19203"/>
                  </a:cubicBezTo>
                  <a:cubicBezTo>
                    <a:pt x="4140" y="18828"/>
                    <a:pt x="3963" y="18454"/>
                    <a:pt x="3825" y="18079"/>
                  </a:cubicBezTo>
                  <a:cubicBezTo>
                    <a:pt x="3726" y="17842"/>
                    <a:pt x="3509" y="17665"/>
                    <a:pt x="3273" y="17645"/>
                  </a:cubicBezTo>
                  <a:cubicBezTo>
                    <a:pt x="3115" y="17626"/>
                    <a:pt x="2957" y="17626"/>
                    <a:pt x="2800" y="17626"/>
                  </a:cubicBezTo>
                  <a:lnTo>
                    <a:pt x="1242" y="17626"/>
                  </a:lnTo>
                  <a:cubicBezTo>
                    <a:pt x="1085" y="17626"/>
                    <a:pt x="927" y="17606"/>
                    <a:pt x="789" y="17566"/>
                  </a:cubicBezTo>
                  <a:cubicBezTo>
                    <a:pt x="572" y="17527"/>
                    <a:pt x="414" y="17350"/>
                    <a:pt x="414" y="17133"/>
                  </a:cubicBezTo>
                  <a:cubicBezTo>
                    <a:pt x="434" y="16936"/>
                    <a:pt x="375" y="16738"/>
                    <a:pt x="276" y="16561"/>
                  </a:cubicBezTo>
                  <a:cubicBezTo>
                    <a:pt x="257" y="16541"/>
                    <a:pt x="237" y="16522"/>
                    <a:pt x="237" y="16502"/>
                  </a:cubicBezTo>
                  <a:cubicBezTo>
                    <a:pt x="158" y="15930"/>
                    <a:pt x="59" y="15358"/>
                    <a:pt x="20" y="14767"/>
                  </a:cubicBezTo>
                  <a:cubicBezTo>
                    <a:pt x="0" y="14412"/>
                    <a:pt x="158" y="14254"/>
                    <a:pt x="513" y="14175"/>
                  </a:cubicBezTo>
                  <a:cubicBezTo>
                    <a:pt x="1045" y="14057"/>
                    <a:pt x="1597" y="13919"/>
                    <a:pt x="2149" y="13821"/>
                  </a:cubicBezTo>
                  <a:cubicBezTo>
                    <a:pt x="2327" y="13781"/>
                    <a:pt x="2504" y="13781"/>
                    <a:pt x="2681" y="13781"/>
                  </a:cubicBezTo>
                  <a:cubicBezTo>
                    <a:pt x="3115" y="13761"/>
                    <a:pt x="3549" y="13781"/>
                    <a:pt x="4042" y="13781"/>
                  </a:cubicBezTo>
                  <a:close/>
                  <a:moveTo>
                    <a:pt x="9503" y="30361"/>
                  </a:moveTo>
                  <a:cubicBezTo>
                    <a:pt x="9621" y="30184"/>
                    <a:pt x="9720" y="30007"/>
                    <a:pt x="9818" y="29809"/>
                  </a:cubicBezTo>
                  <a:cubicBezTo>
                    <a:pt x="10055" y="29139"/>
                    <a:pt x="10548" y="28646"/>
                    <a:pt x="11060" y="28173"/>
                  </a:cubicBezTo>
                  <a:cubicBezTo>
                    <a:pt x="11218" y="28015"/>
                    <a:pt x="11435" y="27917"/>
                    <a:pt x="11652" y="27877"/>
                  </a:cubicBezTo>
                  <a:cubicBezTo>
                    <a:pt x="12559" y="27838"/>
                    <a:pt x="13446" y="27956"/>
                    <a:pt x="14313" y="28232"/>
                  </a:cubicBezTo>
                  <a:cubicBezTo>
                    <a:pt x="14530" y="28291"/>
                    <a:pt x="14707" y="28469"/>
                    <a:pt x="14727" y="28705"/>
                  </a:cubicBezTo>
                  <a:cubicBezTo>
                    <a:pt x="14806" y="29119"/>
                    <a:pt x="14924" y="29533"/>
                    <a:pt x="15003" y="29947"/>
                  </a:cubicBezTo>
                  <a:cubicBezTo>
                    <a:pt x="15102" y="30440"/>
                    <a:pt x="15200" y="30913"/>
                    <a:pt x="15319" y="31406"/>
                  </a:cubicBezTo>
                  <a:cubicBezTo>
                    <a:pt x="15378" y="31820"/>
                    <a:pt x="15812" y="32096"/>
                    <a:pt x="16226" y="31939"/>
                  </a:cubicBezTo>
                  <a:cubicBezTo>
                    <a:pt x="16383" y="31860"/>
                    <a:pt x="16561" y="31801"/>
                    <a:pt x="16718" y="31781"/>
                  </a:cubicBezTo>
                  <a:cubicBezTo>
                    <a:pt x="17073" y="31781"/>
                    <a:pt x="17408" y="31682"/>
                    <a:pt x="17665" y="31465"/>
                  </a:cubicBezTo>
                  <a:cubicBezTo>
                    <a:pt x="17783" y="31012"/>
                    <a:pt x="17960" y="30598"/>
                    <a:pt x="17941" y="30184"/>
                  </a:cubicBezTo>
                  <a:cubicBezTo>
                    <a:pt x="17941" y="29711"/>
                    <a:pt x="18138" y="29317"/>
                    <a:pt x="18177" y="28863"/>
                  </a:cubicBezTo>
                  <a:cubicBezTo>
                    <a:pt x="18177" y="28646"/>
                    <a:pt x="18355" y="28489"/>
                    <a:pt x="18572" y="28489"/>
                  </a:cubicBezTo>
                  <a:cubicBezTo>
                    <a:pt x="19143" y="28410"/>
                    <a:pt x="19695" y="28272"/>
                    <a:pt x="20247" y="28094"/>
                  </a:cubicBezTo>
                  <a:cubicBezTo>
                    <a:pt x="20602" y="27936"/>
                    <a:pt x="20997" y="27877"/>
                    <a:pt x="21371" y="27897"/>
                  </a:cubicBezTo>
                  <a:cubicBezTo>
                    <a:pt x="21549" y="27917"/>
                    <a:pt x="21706" y="28015"/>
                    <a:pt x="21805" y="28153"/>
                  </a:cubicBezTo>
                  <a:cubicBezTo>
                    <a:pt x="22179" y="28666"/>
                    <a:pt x="22554" y="29159"/>
                    <a:pt x="22929" y="29671"/>
                  </a:cubicBezTo>
                  <a:lnTo>
                    <a:pt x="23283" y="30145"/>
                  </a:lnTo>
                  <a:lnTo>
                    <a:pt x="25275" y="29356"/>
                  </a:lnTo>
                  <a:cubicBezTo>
                    <a:pt x="25314" y="29139"/>
                    <a:pt x="25275" y="28922"/>
                    <a:pt x="25176" y="28725"/>
                  </a:cubicBezTo>
                  <a:cubicBezTo>
                    <a:pt x="24999" y="28311"/>
                    <a:pt x="24841" y="27897"/>
                    <a:pt x="24723" y="27463"/>
                  </a:cubicBezTo>
                  <a:cubicBezTo>
                    <a:pt x="24663" y="27168"/>
                    <a:pt x="24565" y="26911"/>
                    <a:pt x="24447" y="26635"/>
                  </a:cubicBezTo>
                  <a:cubicBezTo>
                    <a:pt x="24190" y="26142"/>
                    <a:pt x="24249" y="25926"/>
                    <a:pt x="24703" y="25630"/>
                  </a:cubicBezTo>
                  <a:cubicBezTo>
                    <a:pt x="25176" y="25354"/>
                    <a:pt x="25570" y="24999"/>
                    <a:pt x="25886" y="24565"/>
                  </a:cubicBezTo>
                  <a:cubicBezTo>
                    <a:pt x="25965" y="24447"/>
                    <a:pt x="26044" y="24348"/>
                    <a:pt x="26142" y="24250"/>
                  </a:cubicBezTo>
                  <a:cubicBezTo>
                    <a:pt x="26241" y="24092"/>
                    <a:pt x="26458" y="24033"/>
                    <a:pt x="26635" y="24132"/>
                  </a:cubicBezTo>
                  <a:cubicBezTo>
                    <a:pt x="26852" y="24230"/>
                    <a:pt x="27108" y="24289"/>
                    <a:pt x="27345" y="24270"/>
                  </a:cubicBezTo>
                  <a:cubicBezTo>
                    <a:pt x="27502" y="24289"/>
                    <a:pt x="27660" y="24329"/>
                    <a:pt x="27798" y="24368"/>
                  </a:cubicBezTo>
                  <a:cubicBezTo>
                    <a:pt x="27916" y="24427"/>
                    <a:pt x="28054" y="24467"/>
                    <a:pt x="28192" y="24486"/>
                  </a:cubicBezTo>
                  <a:cubicBezTo>
                    <a:pt x="28685" y="24467"/>
                    <a:pt x="29099" y="24664"/>
                    <a:pt x="29572" y="24723"/>
                  </a:cubicBezTo>
                  <a:cubicBezTo>
                    <a:pt x="29730" y="24743"/>
                    <a:pt x="29868" y="24762"/>
                    <a:pt x="30026" y="24762"/>
                  </a:cubicBezTo>
                  <a:lnTo>
                    <a:pt x="30913" y="22968"/>
                  </a:lnTo>
                  <a:cubicBezTo>
                    <a:pt x="30381" y="22673"/>
                    <a:pt x="30006" y="22180"/>
                    <a:pt x="29415" y="21943"/>
                  </a:cubicBezTo>
                  <a:cubicBezTo>
                    <a:pt x="29218" y="21805"/>
                    <a:pt x="29020" y="21647"/>
                    <a:pt x="28882" y="21450"/>
                  </a:cubicBezTo>
                  <a:cubicBezTo>
                    <a:pt x="28804" y="21371"/>
                    <a:pt x="28764" y="21253"/>
                    <a:pt x="28744" y="21155"/>
                  </a:cubicBezTo>
                  <a:cubicBezTo>
                    <a:pt x="28725" y="20603"/>
                    <a:pt x="28725" y="20070"/>
                    <a:pt x="28784" y="19538"/>
                  </a:cubicBezTo>
                  <a:cubicBezTo>
                    <a:pt x="28823" y="19262"/>
                    <a:pt x="28902" y="18986"/>
                    <a:pt x="28922" y="18690"/>
                  </a:cubicBezTo>
                  <a:cubicBezTo>
                    <a:pt x="28942" y="18217"/>
                    <a:pt x="29237" y="17980"/>
                    <a:pt x="29710" y="18000"/>
                  </a:cubicBezTo>
                  <a:cubicBezTo>
                    <a:pt x="29868" y="18040"/>
                    <a:pt x="30026" y="18040"/>
                    <a:pt x="30184" y="18000"/>
                  </a:cubicBezTo>
                  <a:cubicBezTo>
                    <a:pt x="30440" y="17941"/>
                    <a:pt x="30696" y="17882"/>
                    <a:pt x="30972" y="17862"/>
                  </a:cubicBezTo>
                  <a:cubicBezTo>
                    <a:pt x="31426" y="17744"/>
                    <a:pt x="31879" y="17645"/>
                    <a:pt x="32352" y="17586"/>
                  </a:cubicBezTo>
                  <a:cubicBezTo>
                    <a:pt x="32431" y="17586"/>
                    <a:pt x="32490" y="17507"/>
                    <a:pt x="32549" y="17468"/>
                  </a:cubicBezTo>
                  <a:cubicBezTo>
                    <a:pt x="32549" y="17014"/>
                    <a:pt x="32569" y="16581"/>
                    <a:pt x="32549" y="16167"/>
                  </a:cubicBezTo>
                  <a:cubicBezTo>
                    <a:pt x="32549" y="15733"/>
                    <a:pt x="32628" y="15280"/>
                    <a:pt x="32490" y="14846"/>
                  </a:cubicBezTo>
                  <a:cubicBezTo>
                    <a:pt x="32254" y="14846"/>
                    <a:pt x="32037" y="14806"/>
                    <a:pt x="31800" y="14747"/>
                  </a:cubicBezTo>
                  <a:cubicBezTo>
                    <a:pt x="31386" y="14609"/>
                    <a:pt x="30933" y="14550"/>
                    <a:pt x="30479" y="14589"/>
                  </a:cubicBezTo>
                  <a:lnTo>
                    <a:pt x="29947" y="14589"/>
                  </a:lnTo>
                  <a:cubicBezTo>
                    <a:pt x="29139" y="14589"/>
                    <a:pt x="29139" y="14570"/>
                    <a:pt x="29119" y="13742"/>
                  </a:cubicBezTo>
                  <a:lnTo>
                    <a:pt x="29119" y="12460"/>
                  </a:lnTo>
                  <a:cubicBezTo>
                    <a:pt x="29158" y="12224"/>
                    <a:pt x="29099" y="12007"/>
                    <a:pt x="29001" y="11810"/>
                  </a:cubicBezTo>
                  <a:cubicBezTo>
                    <a:pt x="28863" y="11613"/>
                    <a:pt x="28902" y="11356"/>
                    <a:pt x="29080" y="11199"/>
                  </a:cubicBezTo>
                  <a:cubicBezTo>
                    <a:pt x="29553" y="10646"/>
                    <a:pt x="30105" y="10193"/>
                    <a:pt x="30736" y="9838"/>
                  </a:cubicBezTo>
                  <a:cubicBezTo>
                    <a:pt x="30992" y="9720"/>
                    <a:pt x="31209" y="9503"/>
                    <a:pt x="31347" y="9247"/>
                  </a:cubicBezTo>
                  <a:lnTo>
                    <a:pt x="30026" y="7413"/>
                  </a:lnTo>
                  <a:cubicBezTo>
                    <a:pt x="29356" y="7551"/>
                    <a:pt x="28725" y="7768"/>
                    <a:pt x="28114" y="8103"/>
                  </a:cubicBezTo>
                  <a:cubicBezTo>
                    <a:pt x="27798" y="8241"/>
                    <a:pt x="27463" y="8379"/>
                    <a:pt x="27128" y="8458"/>
                  </a:cubicBezTo>
                  <a:cubicBezTo>
                    <a:pt x="26832" y="8576"/>
                    <a:pt x="26655" y="8478"/>
                    <a:pt x="26438" y="8202"/>
                  </a:cubicBezTo>
                  <a:cubicBezTo>
                    <a:pt x="26280" y="7965"/>
                    <a:pt x="26083" y="7748"/>
                    <a:pt x="25886" y="7532"/>
                  </a:cubicBezTo>
                  <a:cubicBezTo>
                    <a:pt x="25492" y="7137"/>
                    <a:pt x="25078" y="6763"/>
                    <a:pt x="24683" y="6368"/>
                  </a:cubicBezTo>
                  <a:cubicBezTo>
                    <a:pt x="24565" y="6250"/>
                    <a:pt x="24466" y="6112"/>
                    <a:pt x="24565" y="5954"/>
                  </a:cubicBezTo>
                  <a:cubicBezTo>
                    <a:pt x="24683" y="5757"/>
                    <a:pt x="24723" y="5521"/>
                    <a:pt x="24703" y="5304"/>
                  </a:cubicBezTo>
                  <a:cubicBezTo>
                    <a:pt x="24703" y="5146"/>
                    <a:pt x="24742" y="4988"/>
                    <a:pt x="24782" y="4850"/>
                  </a:cubicBezTo>
                  <a:cubicBezTo>
                    <a:pt x="24940" y="4219"/>
                    <a:pt x="25117" y="3589"/>
                    <a:pt x="25275" y="2958"/>
                  </a:cubicBezTo>
                  <a:cubicBezTo>
                    <a:pt x="25275" y="2859"/>
                    <a:pt x="25275" y="2761"/>
                    <a:pt x="25275" y="2662"/>
                  </a:cubicBezTo>
                  <a:cubicBezTo>
                    <a:pt x="25117" y="2563"/>
                    <a:pt x="24999" y="2485"/>
                    <a:pt x="24900" y="2406"/>
                  </a:cubicBezTo>
                  <a:cubicBezTo>
                    <a:pt x="24447" y="1992"/>
                    <a:pt x="24309" y="1992"/>
                    <a:pt x="23875" y="2366"/>
                  </a:cubicBezTo>
                  <a:cubicBezTo>
                    <a:pt x="23796" y="2445"/>
                    <a:pt x="23717" y="2524"/>
                    <a:pt x="23638" y="2603"/>
                  </a:cubicBezTo>
                  <a:cubicBezTo>
                    <a:pt x="23165" y="3017"/>
                    <a:pt x="22672" y="3431"/>
                    <a:pt x="22258" y="3884"/>
                  </a:cubicBezTo>
                  <a:cubicBezTo>
                    <a:pt x="21982" y="4200"/>
                    <a:pt x="21608" y="4397"/>
                    <a:pt x="21213" y="4495"/>
                  </a:cubicBezTo>
                  <a:cubicBezTo>
                    <a:pt x="20661" y="4121"/>
                    <a:pt x="20031" y="3884"/>
                    <a:pt x="19360" y="3845"/>
                  </a:cubicBezTo>
                  <a:cubicBezTo>
                    <a:pt x="19301" y="3825"/>
                    <a:pt x="19242" y="3825"/>
                    <a:pt x="19163" y="3805"/>
                  </a:cubicBezTo>
                  <a:cubicBezTo>
                    <a:pt x="18986" y="3766"/>
                    <a:pt x="18907" y="3529"/>
                    <a:pt x="19025" y="3391"/>
                  </a:cubicBezTo>
                  <a:cubicBezTo>
                    <a:pt x="19084" y="3293"/>
                    <a:pt x="19143" y="3214"/>
                    <a:pt x="19202" y="3135"/>
                  </a:cubicBezTo>
                  <a:cubicBezTo>
                    <a:pt x="18788" y="1538"/>
                    <a:pt x="18611" y="1065"/>
                    <a:pt x="18217" y="592"/>
                  </a:cubicBezTo>
                  <a:cubicBezTo>
                    <a:pt x="17468" y="572"/>
                    <a:pt x="16738" y="572"/>
                    <a:pt x="16009" y="631"/>
                  </a:cubicBezTo>
                  <a:cubicBezTo>
                    <a:pt x="15969" y="710"/>
                    <a:pt x="15930" y="789"/>
                    <a:pt x="15890" y="888"/>
                  </a:cubicBezTo>
                  <a:cubicBezTo>
                    <a:pt x="15752" y="1518"/>
                    <a:pt x="15654" y="2169"/>
                    <a:pt x="15575" y="2800"/>
                  </a:cubicBezTo>
                  <a:cubicBezTo>
                    <a:pt x="15555" y="3253"/>
                    <a:pt x="15398" y="3687"/>
                    <a:pt x="15102" y="4022"/>
                  </a:cubicBezTo>
                  <a:cubicBezTo>
                    <a:pt x="14510" y="3904"/>
                    <a:pt x="13939" y="4298"/>
                    <a:pt x="13308" y="4279"/>
                  </a:cubicBezTo>
                  <a:cubicBezTo>
                    <a:pt x="12933" y="4515"/>
                    <a:pt x="12539" y="4436"/>
                    <a:pt x="12125" y="4417"/>
                  </a:cubicBezTo>
                  <a:cubicBezTo>
                    <a:pt x="11849" y="4121"/>
                    <a:pt x="11593" y="3786"/>
                    <a:pt x="11415" y="3431"/>
                  </a:cubicBezTo>
                  <a:cubicBezTo>
                    <a:pt x="11336" y="3253"/>
                    <a:pt x="11238" y="3096"/>
                    <a:pt x="11139" y="2958"/>
                  </a:cubicBezTo>
                  <a:cubicBezTo>
                    <a:pt x="10922" y="2721"/>
                    <a:pt x="10686" y="2465"/>
                    <a:pt x="10449" y="2228"/>
                  </a:cubicBezTo>
                  <a:cubicBezTo>
                    <a:pt x="10213" y="1972"/>
                    <a:pt x="10055" y="1932"/>
                    <a:pt x="9739" y="2130"/>
                  </a:cubicBezTo>
                  <a:cubicBezTo>
                    <a:pt x="9641" y="2209"/>
                    <a:pt x="9522" y="2287"/>
                    <a:pt x="9444" y="2386"/>
                  </a:cubicBezTo>
                  <a:cubicBezTo>
                    <a:pt x="9187" y="2603"/>
                    <a:pt x="8970" y="2800"/>
                    <a:pt x="8734" y="2997"/>
                  </a:cubicBezTo>
                  <a:cubicBezTo>
                    <a:pt x="8596" y="3115"/>
                    <a:pt x="8458" y="3214"/>
                    <a:pt x="8320" y="3313"/>
                  </a:cubicBezTo>
                  <a:cubicBezTo>
                    <a:pt x="8320" y="3352"/>
                    <a:pt x="8320" y="3411"/>
                    <a:pt x="8320" y="3470"/>
                  </a:cubicBezTo>
                  <a:cubicBezTo>
                    <a:pt x="8576" y="4239"/>
                    <a:pt x="8635" y="5067"/>
                    <a:pt x="8892" y="5816"/>
                  </a:cubicBezTo>
                  <a:cubicBezTo>
                    <a:pt x="9010" y="6073"/>
                    <a:pt x="8951" y="6368"/>
                    <a:pt x="8754" y="6566"/>
                  </a:cubicBezTo>
                  <a:cubicBezTo>
                    <a:pt x="8320" y="6920"/>
                    <a:pt x="7965" y="7354"/>
                    <a:pt x="7669" y="7827"/>
                  </a:cubicBezTo>
                  <a:cubicBezTo>
                    <a:pt x="7630" y="7926"/>
                    <a:pt x="7531" y="7985"/>
                    <a:pt x="7433" y="8024"/>
                  </a:cubicBezTo>
                  <a:cubicBezTo>
                    <a:pt x="7216" y="8044"/>
                    <a:pt x="6940" y="8103"/>
                    <a:pt x="6782" y="8005"/>
                  </a:cubicBezTo>
                  <a:cubicBezTo>
                    <a:pt x="6427" y="7788"/>
                    <a:pt x="6013" y="7729"/>
                    <a:pt x="5718" y="7453"/>
                  </a:cubicBezTo>
                  <a:cubicBezTo>
                    <a:pt x="5422" y="7157"/>
                    <a:pt x="5067" y="7177"/>
                    <a:pt x="4732" y="7078"/>
                  </a:cubicBezTo>
                  <a:cubicBezTo>
                    <a:pt x="4594" y="7078"/>
                    <a:pt x="4475" y="7118"/>
                    <a:pt x="4377" y="7216"/>
                  </a:cubicBezTo>
                  <a:cubicBezTo>
                    <a:pt x="3963" y="7610"/>
                    <a:pt x="3549" y="8024"/>
                    <a:pt x="3135" y="8438"/>
                  </a:cubicBezTo>
                  <a:cubicBezTo>
                    <a:pt x="3174" y="8813"/>
                    <a:pt x="3470" y="9010"/>
                    <a:pt x="3707" y="9247"/>
                  </a:cubicBezTo>
                  <a:cubicBezTo>
                    <a:pt x="4357" y="9956"/>
                    <a:pt x="4988" y="10686"/>
                    <a:pt x="5284" y="11573"/>
                  </a:cubicBezTo>
                  <a:cubicBezTo>
                    <a:pt x="5126" y="12224"/>
                    <a:pt x="4929" y="12815"/>
                    <a:pt x="4791" y="13426"/>
                  </a:cubicBezTo>
                  <a:cubicBezTo>
                    <a:pt x="4594" y="14412"/>
                    <a:pt x="4475" y="14274"/>
                    <a:pt x="3746" y="14333"/>
                  </a:cubicBezTo>
                  <a:cubicBezTo>
                    <a:pt x="3056" y="14373"/>
                    <a:pt x="2366" y="14333"/>
                    <a:pt x="1676" y="14511"/>
                  </a:cubicBezTo>
                  <a:cubicBezTo>
                    <a:pt x="1341" y="14609"/>
                    <a:pt x="1006" y="14708"/>
                    <a:pt x="690" y="14826"/>
                  </a:cubicBezTo>
                  <a:cubicBezTo>
                    <a:pt x="710" y="15003"/>
                    <a:pt x="710" y="15141"/>
                    <a:pt x="749" y="15299"/>
                  </a:cubicBezTo>
                  <a:cubicBezTo>
                    <a:pt x="789" y="15437"/>
                    <a:pt x="828" y="15595"/>
                    <a:pt x="848" y="15753"/>
                  </a:cubicBezTo>
                  <a:cubicBezTo>
                    <a:pt x="828" y="16186"/>
                    <a:pt x="1006" y="16541"/>
                    <a:pt x="1163" y="16955"/>
                  </a:cubicBezTo>
                  <a:cubicBezTo>
                    <a:pt x="1735" y="16955"/>
                    <a:pt x="2307" y="16975"/>
                    <a:pt x="2898" y="16955"/>
                  </a:cubicBezTo>
                  <a:cubicBezTo>
                    <a:pt x="3253" y="16955"/>
                    <a:pt x="3608" y="17014"/>
                    <a:pt x="3943" y="17152"/>
                  </a:cubicBezTo>
                  <a:cubicBezTo>
                    <a:pt x="4140" y="17192"/>
                    <a:pt x="4298" y="17350"/>
                    <a:pt x="4377" y="17547"/>
                  </a:cubicBezTo>
                  <a:cubicBezTo>
                    <a:pt x="4456" y="17764"/>
                    <a:pt x="4535" y="18000"/>
                    <a:pt x="4613" y="18237"/>
                  </a:cubicBezTo>
                  <a:cubicBezTo>
                    <a:pt x="4811" y="18710"/>
                    <a:pt x="4988" y="19203"/>
                    <a:pt x="5225" y="19656"/>
                  </a:cubicBezTo>
                  <a:cubicBezTo>
                    <a:pt x="5363" y="19972"/>
                    <a:pt x="5382" y="20327"/>
                    <a:pt x="5264" y="20642"/>
                  </a:cubicBezTo>
                  <a:cubicBezTo>
                    <a:pt x="5205" y="20879"/>
                    <a:pt x="4929" y="20918"/>
                    <a:pt x="4732" y="21017"/>
                  </a:cubicBezTo>
                  <a:cubicBezTo>
                    <a:pt x="4318" y="21233"/>
                    <a:pt x="3904" y="21450"/>
                    <a:pt x="3490" y="21687"/>
                  </a:cubicBezTo>
                  <a:cubicBezTo>
                    <a:pt x="3194" y="21884"/>
                    <a:pt x="2918" y="22101"/>
                    <a:pt x="2642" y="22337"/>
                  </a:cubicBezTo>
                  <a:cubicBezTo>
                    <a:pt x="2484" y="22456"/>
                    <a:pt x="2445" y="22673"/>
                    <a:pt x="2543" y="22830"/>
                  </a:cubicBezTo>
                  <a:cubicBezTo>
                    <a:pt x="2681" y="23126"/>
                    <a:pt x="2839" y="23382"/>
                    <a:pt x="3017" y="23639"/>
                  </a:cubicBezTo>
                  <a:cubicBezTo>
                    <a:pt x="3253" y="23934"/>
                    <a:pt x="3371" y="24348"/>
                    <a:pt x="3864" y="24447"/>
                  </a:cubicBezTo>
                  <a:cubicBezTo>
                    <a:pt x="4259" y="24250"/>
                    <a:pt x="4692" y="24053"/>
                    <a:pt x="5126" y="23816"/>
                  </a:cubicBezTo>
                  <a:cubicBezTo>
                    <a:pt x="5560" y="23540"/>
                    <a:pt x="6013" y="23303"/>
                    <a:pt x="6467" y="23087"/>
                  </a:cubicBezTo>
                  <a:lnTo>
                    <a:pt x="6684" y="23284"/>
                  </a:lnTo>
                  <a:cubicBezTo>
                    <a:pt x="7157" y="23678"/>
                    <a:pt x="7512" y="24171"/>
                    <a:pt x="7985" y="24565"/>
                  </a:cubicBezTo>
                  <a:cubicBezTo>
                    <a:pt x="8320" y="24841"/>
                    <a:pt x="8596" y="25216"/>
                    <a:pt x="8734" y="25630"/>
                  </a:cubicBezTo>
                  <a:cubicBezTo>
                    <a:pt x="8537" y="26280"/>
                    <a:pt x="8340" y="26852"/>
                    <a:pt x="8162" y="27424"/>
                  </a:cubicBezTo>
                  <a:cubicBezTo>
                    <a:pt x="7985" y="27996"/>
                    <a:pt x="7827" y="28567"/>
                    <a:pt x="7650" y="29159"/>
                  </a:cubicBezTo>
                  <a:cubicBezTo>
                    <a:pt x="7945" y="29336"/>
                    <a:pt x="8241" y="29514"/>
                    <a:pt x="8537" y="29711"/>
                  </a:cubicBezTo>
                  <a:cubicBezTo>
                    <a:pt x="8813" y="29987"/>
                    <a:pt x="9128" y="30204"/>
                    <a:pt x="9503" y="30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59;p24">
              <a:extLst>
                <a:ext uri="{FF2B5EF4-FFF2-40B4-BE49-F238E27FC236}">
                  <a16:creationId xmlns:a16="http://schemas.microsoft.com/office/drawing/2014/main" id="{E1F90E15-EB33-4DE5-BC86-0CE9F51B9288}"/>
                </a:ext>
              </a:extLst>
            </p:cNvPr>
            <p:cNvSpPr/>
            <p:nvPr/>
          </p:nvSpPr>
          <p:spPr>
            <a:xfrm flipH="1">
              <a:off x="7254624" y="2425716"/>
              <a:ext cx="493929" cy="497247"/>
            </a:xfrm>
            <a:custGeom>
              <a:avLst/>
              <a:gdLst/>
              <a:ahLst/>
              <a:cxnLst/>
              <a:rect l="l" t="t" r="r" b="b"/>
              <a:pathLst>
                <a:path w="20544" h="20682" extrusionOk="0">
                  <a:moveTo>
                    <a:pt x="20484" y="11199"/>
                  </a:moveTo>
                  <a:lnTo>
                    <a:pt x="20484" y="11869"/>
                  </a:lnTo>
                  <a:cubicBezTo>
                    <a:pt x="20504" y="12323"/>
                    <a:pt x="20445" y="12776"/>
                    <a:pt x="20287" y="13190"/>
                  </a:cubicBezTo>
                  <a:cubicBezTo>
                    <a:pt x="20051" y="13841"/>
                    <a:pt x="19873" y="14511"/>
                    <a:pt x="19637" y="15162"/>
                  </a:cubicBezTo>
                  <a:cubicBezTo>
                    <a:pt x="19558" y="15418"/>
                    <a:pt x="19420" y="15655"/>
                    <a:pt x="19282" y="15891"/>
                  </a:cubicBezTo>
                  <a:cubicBezTo>
                    <a:pt x="18868" y="16522"/>
                    <a:pt x="18375" y="17113"/>
                    <a:pt x="17921" y="17725"/>
                  </a:cubicBezTo>
                  <a:cubicBezTo>
                    <a:pt x="17566" y="18178"/>
                    <a:pt x="17133" y="18572"/>
                    <a:pt x="16640" y="18848"/>
                  </a:cubicBezTo>
                  <a:cubicBezTo>
                    <a:pt x="16226" y="19085"/>
                    <a:pt x="15851" y="19381"/>
                    <a:pt x="15437" y="19598"/>
                  </a:cubicBezTo>
                  <a:cubicBezTo>
                    <a:pt x="15082" y="19775"/>
                    <a:pt x="14688" y="19893"/>
                    <a:pt x="14294" y="19972"/>
                  </a:cubicBezTo>
                  <a:cubicBezTo>
                    <a:pt x="13702" y="20051"/>
                    <a:pt x="13131" y="20307"/>
                    <a:pt x="12500" y="20209"/>
                  </a:cubicBezTo>
                  <a:cubicBezTo>
                    <a:pt x="12480" y="20209"/>
                    <a:pt x="12460" y="20209"/>
                    <a:pt x="12441" y="20209"/>
                  </a:cubicBezTo>
                  <a:cubicBezTo>
                    <a:pt x="11810" y="20485"/>
                    <a:pt x="11159" y="20366"/>
                    <a:pt x="10509" y="20386"/>
                  </a:cubicBezTo>
                  <a:cubicBezTo>
                    <a:pt x="10351" y="20386"/>
                    <a:pt x="10193" y="20386"/>
                    <a:pt x="10035" y="20406"/>
                  </a:cubicBezTo>
                  <a:cubicBezTo>
                    <a:pt x="8912" y="20682"/>
                    <a:pt x="7867" y="20366"/>
                    <a:pt x="6802" y="20031"/>
                  </a:cubicBezTo>
                  <a:cubicBezTo>
                    <a:pt x="5659" y="19696"/>
                    <a:pt x="4614" y="19065"/>
                    <a:pt x="3766" y="18237"/>
                  </a:cubicBezTo>
                  <a:cubicBezTo>
                    <a:pt x="3746" y="18217"/>
                    <a:pt x="3727" y="18198"/>
                    <a:pt x="3727" y="18198"/>
                  </a:cubicBezTo>
                  <a:cubicBezTo>
                    <a:pt x="2938" y="17665"/>
                    <a:pt x="2268" y="16975"/>
                    <a:pt x="1755" y="16187"/>
                  </a:cubicBezTo>
                  <a:cubicBezTo>
                    <a:pt x="1578" y="15990"/>
                    <a:pt x="1420" y="15773"/>
                    <a:pt x="1321" y="15517"/>
                  </a:cubicBezTo>
                  <a:cubicBezTo>
                    <a:pt x="1302" y="15457"/>
                    <a:pt x="1262" y="15398"/>
                    <a:pt x="1223" y="15339"/>
                  </a:cubicBezTo>
                  <a:cubicBezTo>
                    <a:pt x="730" y="14767"/>
                    <a:pt x="533" y="14038"/>
                    <a:pt x="277" y="13368"/>
                  </a:cubicBezTo>
                  <a:cubicBezTo>
                    <a:pt x="217" y="13249"/>
                    <a:pt x="139" y="13092"/>
                    <a:pt x="178" y="12993"/>
                  </a:cubicBezTo>
                  <a:cubicBezTo>
                    <a:pt x="316" y="12618"/>
                    <a:pt x="217" y="12283"/>
                    <a:pt x="119" y="11928"/>
                  </a:cubicBezTo>
                  <a:cubicBezTo>
                    <a:pt x="99" y="11771"/>
                    <a:pt x="79" y="11613"/>
                    <a:pt x="79" y="11475"/>
                  </a:cubicBezTo>
                  <a:cubicBezTo>
                    <a:pt x="60" y="10608"/>
                    <a:pt x="40" y="9760"/>
                    <a:pt x="20" y="8912"/>
                  </a:cubicBezTo>
                  <a:cubicBezTo>
                    <a:pt x="1" y="8735"/>
                    <a:pt x="20" y="8537"/>
                    <a:pt x="60" y="8380"/>
                  </a:cubicBezTo>
                  <a:cubicBezTo>
                    <a:pt x="316" y="7808"/>
                    <a:pt x="336" y="7197"/>
                    <a:pt x="434" y="6605"/>
                  </a:cubicBezTo>
                  <a:cubicBezTo>
                    <a:pt x="493" y="6152"/>
                    <a:pt x="750" y="5738"/>
                    <a:pt x="809" y="5245"/>
                  </a:cubicBezTo>
                  <a:cubicBezTo>
                    <a:pt x="848" y="5048"/>
                    <a:pt x="967" y="4870"/>
                    <a:pt x="1105" y="4752"/>
                  </a:cubicBezTo>
                  <a:cubicBezTo>
                    <a:pt x="1361" y="4476"/>
                    <a:pt x="1597" y="4220"/>
                    <a:pt x="1873" y="3964"/>
                  </a:cubicBezTo>
                  <a:cubicBezTo>
                    <a:pt x="2327" y="3550"/>
                    <a:pt x="2780" y="3116"/>
                    <a:pt x="3253" y="2702"/>
                  </a:cubicBezTo>
                  <a:cubicBezTo>
                    <a:pt x="3549" y="2446"/>
                    <a:pt x="3845" y="2229"/>
                    <a:pt x="4180" y="2012"/>
                  </a:cubicBezTo>
                  <a:cubicBezTo>
                    <a:pt x="4239" y="1972"/>
                    <a:pt x="4358" y="1913"/>
                    <a:pt x="4417" y="1953"/>
                  </a:cubicBezTo>
                  <a:cubicBezTo>
                    <a:pt x="4673" y="2071"/>
                    <a:pt x="4910" y="1933"/>
                    <a:pt x="5126" y="1854"/>
                  </a:cubicBezTo>
                  <a:cubicBezTo>
                    <a:pt x="5560" y="1716"/>
                    <a:pt x="5974" y="1558"/>
                    <a:pt x="6368" y="1342"/>
                  </a:cubicBezTo>
                  <a:cubicBezTo>
                    <a:pt x="6723" y="1125"/>
                    <a:pt x="7137" y="987"/>
                    <a:pt x="7571" y="947"/>
                  </a:cubicBezTo>
                  <a:cubicBezTo>
                    <a:pt x="7867" y="927"/>
                    <a:pt x="8182" y="829"/>
                    <a:pt x="8458" y="711"/>
                  </a:cubicBezTo>
                  <a:cubicBezTo>
                    <a:pt x="8912" y="513"/>
                    <a:pt x="9365" y="336"/>
                    <a:pt x="9838" y="178"/>
                  </a:cubicBezTo>
                  <a:cubicBezTo>
                    <a:pt x="10095" y="99"/>
                    <a:pt x="10371" y="60"/>
                    <a:pt x="10627" y="60"/>
                  </a:cubicBezTo>
                  <a:cubicBezTo>
                    <a:pt x="11001" y="21"/>
                    <a:pt x="11356" y="80"/>
                    <a:pt x="11711" y="60"/>
                  </a:cubicBezTo>
                  <a:cubicBezTo>
                    <a:pt x="12401" y="1"/>
                    <a:pt x="13111" y="119"/>
                    <a:pt x="13742" y="395"/>
                  </a:cubicBezTo>
                  <a:cubicBezTo>
                    <a:pt x="14116" y="533"/>
                    <a:pt x="14471" y="711"/>
                    <a:pt x="14826" y="927"/>
                  </a:cubicBezTo>
                  <a:cubicBezTo>
                    <a:pt x="15437" y="1302"/>
                    <a:pt x="16048" y="1677"/>
                    <a:pt x="16679" y="2032"/>
                  </a:cubicBezTo>
                  <a:cubicBezTo>
                    <a:pt x="17014" y="2248"/>
                    <a:pt x="17310" y="2544"/>
                    <a:pt x="17507" y="2899"/>
                  </a:cubicBezTo>
                  <a:cubicBezTo>
                    <a:pt x="17704" y="3234"/>
                    <a:pt x="17961" y="3550"/>
                    <a:pt x="18237" y="3845"/>
                  </a:cubicBezTo>
                  <a:cubicBezTo>
                    <a:pt x="18434" y="4062"/>
                    <a:pt x="18592" y="4299"/>
                    <a:pt x="18710" y="4575"/>
                  </a:cubicBezTo>
                  <a:cubicBezTo>
                    <a:pt x="18809" y="4811"/>
                    <a:pt x="18947" y="5048"/>
                    <a:pt x="19144" y="5225"/>
                  </a:cubicBezTo>
                  <a:cubicBezTo>
                    <a:pt x="19518" y="5580"/>
                    <a:pt x="19676" y="6073"/>
                    <a:pt x="19834" y="6507"/>
                  </a:cubicBezTo>
                  <a:cubicBezTo>
                    <a:pt x="20090" y="7256"/>
                    <a:pt x="20346" y="7985"/>
                    <a:pt x="20287" y="8813"/>
                  </a:cubicBezTo>
                  <a:cubicBezTo>
                    <a:pt x="20267" y="8932"/>
                    <a:pt x="20287" y="9070"/>
                    <a:pt x="20327" y="9208"/>
                  </a:cubicBezTo>
                  <a:cubicBezTo>
                    <a:pt x="20543" y="9858"/>
                    <a:pt x="20465" y="10529"/>
                    <a:pt x="20484" y="11199"/>
                  </a:cubicBezTo>
                  <a:close/>
                  <a:moveTo>
                    <a:pt x="631" y="10154"/>
                  </a:moveTo>
                  <a:cubicBezTo>
                    <a:pt x="651" y="10765"/>
                    <a:pt x="553" y="11514"/>
                    <a:pt x="769" y="12244"/>
                  </a:cubicBezTo>
                  <a:cubicBezTo>
                    <a:pt x="789" y="12303"/>
                    <a:pt x="789" y="12382"/>
                    <a:pt x="789" y="12441"/>
                  </a:cubicBezTo>
                  <a:cubicBezTo>
                    <a:pt x="750" y="12973"/>
                    <a:pt x="967" y="13466"/>
                    <a:pt x="1105" y="13939"/>
                  </a:cubicBezTo>
                  <a:cubicBezTo>
                    <a:pt x="1203" y="14215"/>
                    <a:pt x="1341" y="14472"/>
                    <a:pt x="1499" y="14728"/>
                  </a:cubicBezTo>
                  <a:cubicBezTo>
                    <a:pt x="1617" y="14905"/>
                    <a:pt x="1716" y="15103"/>
                    <a:pt x="1834" y="15300"/>
                  </a:cubicBezTo>
                  <a:cubicBezTo>
                    <a:pt x="1952" y="15457"/>
                    <a:pt x="2051" y="15635"/>
                    <a:pt x="2169" y="15793"/>
                  </a:cubicBezTo>
                  <a:cubicBezTo>
                    <a:pt x="2287" y="15950"/>
                    <a:pt x="2406" y="16069"/>
                    <a:pt x="2485" y="16207"/>
                  </a:cubicBezTo>
                  <a:cubicBezTo>
                    <a:pt x="2780" y="16640"/>
                    <a:pt x="3135" y="17035"/>
                    <a:pt x="3549" y="17350"/>
                  </a:cubicBezTo>
                  <a:cubicBezTo>
                    <a:pt x="3845" y="17587"/>
                    <a:pt x="4141" y="17823"/>
                    <a:pt x="4436" y="18060"/>
                  </a:cubicBezTo>
                  <a:cubicBezTo>
                    <a:pt x="5028" y="18572"/>
                    <a:pt x="5698" y="18986"/>
                    <a:pt x="6447" y="19282"/>
                  </a:cubicBezTo>
                  <a:cubicBezTo>
                    <a:pt x="6566" y="19322"/>
                    <a:pt x="6723" y="19400"/>
                    <a:pt x="6822" y="19341"/>
                  </a:cubicBezTo>
                  <a:cubicBezTo>
                    <a:pt x="7039" y="19223"/>
                    <a:pt x="7196" y="19341"/>
                    <a:pt x="7394" y="19400"/>
                  </a:cubicBezTo>
                  <a:cubicBezTo>
                    <a:pt x="7729" y="19519"/>
                    <a:pt x="8064" y="19657"/>
                    <a:pt x="8399" y="19755"/>
                  </a:cubicBezTo>
                  <a:cubicBezTo>
                    <a:pt x="8774" y="19893"/>
                    <a:pt x="9168" y="19913"/>
                    <a:pt x="9543" y="19795"/>
                  </a:cubicBezTo>
                  <a:cubicBezTo>
                    <a:pt x="9819" y="19716"/>
                    <a:pt x="10095" y="19676"/>
                    <a:pt x="10390" y="19676"/>
                  </a:cubicBezTo>
                  <a:lnTo>
                    <a:pt x="11475" y="19676"/>
                  </a:lnTo>
                  <a:cubicBezTo>
                    <a:pt x="11652" y="19676"/>
                    <a:pt x="11829" y="19657"/>
                    <a:pt x="11987" y="19598"/>
                  </a:cubicBezTo>
                  <a:cubicBezTo>
                    <a:pt x="12243" y="19499"/>
                    <a:pt x="12519" y="19460"/>
                    <a:pt x="12795" y="19460"/>
                  </a:cubicBezTo>
                  <a:cubicBezTo>
                    <a:pt x="13347" y="19479"/>
                    <a:pt x="13880" y="19282"/>
                    <a:pt x="14432" y="19184"/>
                  </a:cubicBezTo>
                  <a:cubicBezTo>
                    <a:pt x="14885" y="19065"/>
                    <a:pt x="15319" y="18868"/>
                    <a:pt x="15694" y="18592"/>
                  </a:cubicBezTo>
                  <a:cubicBezTo>
                    <a:pt x="16305" y="18198"/>
                    <a:pt x="16975" y="17882"/>
                    <a:pt x="17389" y="17232"/>
                  </a:cubicBezTo>
                  <a:cubicBezTo>
                    <a:pt x="17586" y="16916"/>
                    <a:pt x="17823" y="16601"/>
                    <a:pt x="18099" y="16345"/>
                  </a:cubicBezTo>
                  <a:cubicBezTo>
                    <a:pt x="18730" y="15694"/>
                    <a:pt x="18966" y="14846"/>
                    <a:pt x="19301" y="14038"/>
                  </a:cubicBezTo>
                  <a:cubicBezTo>
                    <a:pt x="19341" y="13939"/>
                    <a:pt x="19361" y="13821"/>
                    <a:pt x="19380" y="13722"/>
                  </a:cubicBezTo>
                  <a:cubicBezTo>
                    <a:pt x="19400" y="13584"/>
                    <a:pt x="19420" y="13446"/>
                    <a:pt x="19479" y="13328"/>
                  </a:cubicBezTo>
                  <a:cubicBezTo>
                    <a:pt x="19715" y="12737"/>
                    <a:pt x="19834" y="12066"/>
                    <a:pt x="19794" y="11416"/>
                  </a:cubicBezTo>
                  <a:cubicBezTo>
                    <a:pt x="19755" y="10667"/>
                    <a:pt x="19834" y="9898"/>
                    <a:pt x="19637" y="9149"/>
                  </a:cubicBezTo>
                  <a:cubicBezTo>
                    <a:pt x="19577" y="8991"/>
                    <a:pt x="19558" y="8833"/>
                    <a:pt x="19577" y="8675"/>
                  </a:cubicBezTo>
                  <a:cubicBezTo>
                    <a:pt x="19597" y="8202"/>
                    <a:pt x="19518" y="7749"/>
                    <a:pt x="19361" y="7295"/>
                  </a:cubicBezTo>
                  <a:cubicBezTo>
                    <a:pt x="19203" y="6763"/>
                    <a:pt x="18966" y="6251"/>
                    <a:pt x="18671" y="5777"/>
                  </a:cubicBezTo>
                  <a:cubicBezTo>
                    <a:pt x="18414" y="5403"/>
                    <a:pt x="18040" y="5146"/>
                    <a:pt x="17842" y="4732"/>
                  </a:cubicBezTo>
                  <a:cubicBezTo>
                    <a:pt x="17685" y="4378"/>
                    <a:pt x="17468" y="4062"/>
                    <a:pt x="17172" y="3806"/>
                  </a:cubicBezTo>
                  <a:cubicBezTo>
                    <a:pt x="17054" y="3688"/>
                    <a:pt x="16975" y="3530"/>
                    <a:pt x="16936" y="3352"/>
                  </a:cubicBezTo>
                  <a:cubicBezTo>
                    <a:pt x="16798" y="2998"/>
                    <a:pt x="16541" y="2682"/>
                    <a:pt x="16226" y="2465"/>
                  </a:cubicBezTo>
                  <a:cubicBezTo>
                    <a:pt x="15812" y="2189"/>
                    <a:pt x="15378" y="1953"/>
                    <a:pt x="14944" y="1736"/>
                  </a:cubicBezTo>
                  <a:cubicBezTo>
                    <a:pt x="13860" y="1263"/>
                    <a:pt x="12756" y="908"/>
                    <a:pt x="11553" y="947"/>
                  </a:cubicBezTo>
                  <a:cubicBezTo>
                    <a:pt x="11179" y="967"/>
                    <a:pt x="10804" y="947"/>
                    <a:pt x="10410" y="888"/>
                  </a:cubicBezTo>
                  <a:cubicBezTo>
                    <a:pt x="10213" y="829"/>
                    <a:pt x="9976" y="849"/>
                    <a:pt x="9779" y="927"/>
                  </a:cubicBezTo>
                  <a:cubicBezTo>
                    <a:pt x="9286" y="1125"/>
                    <a:pt x="8774" y="1302"/>
                    <a:pt x="8281" y="1480"/>
                  </a:cubicBezTo>
                  <a:cubicBezTo>
                    <a:pt x="8202" y="1519"/>
                    <a:pt x="8103" y="1539"/>
                    <a:pt x="8005" y="1539"/>
                  </a:cubicBezTo>
                  <a:cubicBezTo>
                    <a:pt x="7413" y="1539"/>
                    <a:pt x="6802" y="1716"/>
                    <a:pt x="6309" y="2071"/>
                  </a:cubicBezTo>
                  <a:cubicBezTo>
                    <a:pt x="6191" y="2150"/>
                    <a:pt x="6073" y="2209"/>
                    <a:pt x="5935" y="2248"/>
                  </a:cubicBezTo>
                  <a:cubicBezTo>
                    <a:pt x="5205" y="2465"/>
                    <a:pt x="4653" y="3057"/>
                    <a:pt x="3924" y="3313"/>
                  </a:cubicBezTo>
                  <a:cubicBezTo>
                    <a:pt x="3372" y="3845"/>
                    <a:pt x="2701" y="4220"/>
                    <a:pt x="2209" y="4811"/>
                  </a:cubicBezTo>
                  <a:cubicBezTo>
                    <a:pt x="1992" y="5068"/>
                    <a:pt x="1795" y="5344"/>
                    <a:pt x="1597" y="5620"/>
                  </a:cubicBezTo>
                  <a:cubicBezTo>
                    <a:pt x="1440" y="5817"/>
                    <a:pt x="1243" y="5994"/>
                    <a:pt x="1420" y="6270"/>
                  </a:cubicBezTo>
                  <a:cubicBezTo>
                    <a:pt x="1440" y="6310"/>
                    <a:pt x="1400" y="6389"/>
                    <a:pt x="1381" y="6448"/>
                  </a:cubicBezTo>
                  <a:cubicBezTo>
                    <a:pt x="651" y="8143"/>
                    <a:pt x="651" y="8143"/>
                    <a:pt x="631" y="9878"/>
                  </a:cubicBezTo>
                  <a:cubicBezTo>
                    <a:pt x="631" y="9937"/>
                    <a:pt x="631" y="9996"/>
                    <a:pt x="631" y="1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0;p24">
              <a:extLst>
                <a:ext uri="{FF2B5EF4-FFF2-40B4-BE49-F238E27FC236}">
                  <a16:creationId xmlns:a16="http://schemas.microsoft.com/office/drawing/2014/main" id="{5AB3AF5E-3C81-4A96-929B-BAEAF17214BD}"/>
                </a:ext>
              </a:extLst>
            </p:cNvPr>
            <p:cNvSpPr/>
            <p:nvPr/>
          </p:nvSpPr>
          <p:spPr>
            <a:xfrm flipH="1">
              <a:off x="7586891" y="2828139"/>
              <a:ext cx="130839" cy="98141"/>
            </a:xfrm>
            <a:custGeom>
              <a:avLst/>
              <a:gdLst/>
              <a:ahLst/>
              <a:cxnLst/>
              <a:rect l="l" t="t" r="r" b="b"/>
              <a:pathLst>
                <a:path w="5442" h="4082" extrusionOk="0">
                  <a:moveTo>
                    <a:pt x="5441" y="3944"/>
                  </a:moveTo>
                  <a:cubicBezTo>
                    <a:pt x="5224" y="4062"/>
                    <a:pt x="4988" y="4082"/>
                    <a:pt x="4771" y="3983"/>
                  </a:cubicBezTo>
                  <a:cubicBezTo>
                    <a:pt x="4298" y="3786"/>
                    <a:pt x="3825" y="3589"/>
                    <a:pt x="3352" y="3372"/>
                  </a:cubicBezTo>
                  <a:cubicBezTo>
                    <a:pt x="3135" y="3293"/>
                    <a:pt x="2938" y="3195"/>
                    <a:pt x="2740" y="3096"/>
                  </a:cubicBezTo>
                  <a:cubicBezTo>
                    <a:pt x="2425" y="2938"/>
                    <a:pt x="2129" y="2722"/>
                    <a:pt x="1853" y="2485"/>
                  </a:cubicBezTo>
                  <a:cubicBezTo>
                    <a:pt x="1360" y="1992"/>
                    <a:pt x="927" y="1479"/>
                    <a:pt x="473" y="947"/>
                  </a:cubicBezTo>
                  <a:cubicBezTo>
                    <a:pt x="256" y="671"/>
                    <a:pt x="99" y="375"/>
                    <a:pt x="0" y="60"/>
                  </a:cubicBezTo>
                  <a:cubicBezTo>
                    <a:pt x="158" y="1"/>
                    <a:pt x="355" y="60"/>
                    <a:pt x="434" y="218"/>
                  </a:cubicBezTo>
                  <a:cubicBezTo>
                    <a:pt x="828" y="671"/>
                    <a:pt x="1203" y="1144"/>
                    <a:pt x="1617" y="1598"/>
                  </a:cubicBezTo>
                  <a:cubicBezTo>
                    <a:pt x="2011" y="2032"/>
                    <a:pt x="2484" y="2524"/>
                    <a:pt x="3115" y="2781"/>
                  </a:cubicBezTo>
                  <a:cubicBezTo>
                    <a:pt x="3864" y="3076"/>
                    <a:pt x="4534" y="3451"/>
                    <a:pt x="5244" y="3786"/>
                  </a:cubicBezTo>
                  <a:cubicBezTo>
                    <a:pt x="5323" y="3826"/>
                    <a:pt x="5382" y="3885"/>
                    <a:pt x="5441" y="3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1;p24">
              <a:extLst>
                <a:ext uri="{FF2B5EF4-FFF2-40B4-BE49-F238E27FC236}">
                  <a16:creationId xmlns:a16="http://schemas.microsoft.com/office/drawing/2014/main" id="{EC50DD80-501B-43DB-BA67-FED61A65BC9B}"/>
                </a:ext>
              </a:extLst>
            </p:cNvPr>
            <p:cNvSpPr/>
            <p:nvPr/>
          </p:nvSpPr>
          <p:spPr>
            <a:xfrm flipH="1">
              <a:off x="7737157" y="2744736"/>
              <a:ext cx="21350" cy="46931"/>
            </a:xfrm>
            <a:custGeom>
              <a:avLst/>
              <a:gdLst/>
              <a:ahLst/>
              <a:cxnLst/>
              <a:rect l="l" t="t" r="r" b="b"/>
              <a:pathLst>
                <a:path w="888" h="1952" extrusionOk="0">
                  <a:moveTo>
                    <a:pt x="158" y="0"/>
                  </a:moveTo>
                  <a:cubicBezTo>
                    <a:pt x="336" y="394"/>
                    <a:pt x="533" y="769"/>
                    <a:pt x="691" y="1163"/>
                  </a:cubicBezTo>
                  <a:cubicBezTo>
                    <a:pt x="769" y="1341"/>
                    <a:pt x="829" y="1538"/>
                    <a:pt x="868" y="1735"/>
                  </a:cubicBezTo>
                  <a:cubicBezTo>
                    <a:pt x="888" y="1794"/>
                    <a:pt x="829" y="1873"/>
                    <a:pt x="809" y="1952"/>
                  </a:cubicBezTo>
                  <a:cubicBezTo>
                    <a:pt x="730" y="1932"/>
                    <a:pt x="651" y="1932"/>
                    <a:pt x="651" y="1912"/>
                  </a:cubicBezTo>
                  <a:cubicBezTo>
                    <a:pt x="474" y="1518"/>
                    <a:pt x="296" y="1144"/>
                    <a:pt x="119" y="749"/>
                  </a:cubicBezTo>
                  <a:cubicBezTo>
                    <a:pt x="20" y="572"/>
                    <a:pt x="1" y="355"/>
                    <a:pt x="40" y="158"/>
                  </a:cubicBezTo>
                  <a:cubicBezTo>
                    <a:pt x="40" y="99"/>
                    <a:pt x="99" y="59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2;p24">
              <a:extLst>
                <a:ext uri="{FF2B5EF4-FFF2-40B4-BE49-F238E27FC236}">
                  <a16:creationId xmlns:a16="http://schemas.microsoft.com/office/drawing/2014/main" id="{A006298A-0FB6-40CE-B3A2-581B763C16AD}"/>
                </a:ext>
              </a:extLst>
            </p:cNvPr>
            <p:cNvSpPr/>
            <p:nvPr/>
          </p:nvSpPr>
          <p:spPr>
            <a:xfrm flipH="1">
              <a:off x="7469828" y="2348948"/>
              <a:ext cx="25605" cy="34621"/>
            </a:xfrm>
            <a:custGeom>
              <a:avLst/>
              <a:gdLst/>
              <a:ahLst/>
              <a:cxnLst/>
              <a:rect l="l" t="t" r="r" b="b"/>
              <a:pathLst>
                <a:path w="1065" h="1440" extrusionOk="0">
                  <a:moveTo>
                    <a:pt x="0" y="138"/>
                  </a:moveTo>
                  <a:cubicBezTo>
                    <a:pt x="119" y="0"/>
                    <a:pt x="316" y="0"/>
                    <a:pt x="434" y="158"/>
                  </a:cubicBezTo>
                  <a:cubicBezTo>
                    <a:pt x="631" y="454"/>
                    <a:pt x="809" y="808"/>
                    <a:pt x="986" y="1144"/>
                  </a:cubicBezTo>
                  <a:cubicBezTo>
                    <a:pt x="1045" y="1242"/>
                    <a:pt x="1065" y="1380"/>
                    <a:pt x="947" y="1420"/>
                  </a:cubicBezTo>
                  <a:cubicBezTo>
                    <a:pt x="828" y="1439"/>
                    <a:pt x="730" y="1400"/>
                    <a:pt x="651" y="1341"/>
                  </a:cubicBezTo>
                  <a:cubicBezTo>
                    <a:pt x="355" y="966"/>
                    <a:pt x="59" y="631"/>
                    <a:pt x="0" y="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3;p24">
              <a:extLst>
                <a:ext uri="{FF2B5EF4-FFF2-40B4-BE49-F238E27FC236}">
                  <a16:creationId xmlns:a16="http://schemas.microsoft.com/office/drawing/2014/main" id="{1DA59CA4-C4F8-416A-B9DB-3997769EAEC9}"/>
                </a:ext>
              </a:extLst>
            </p:cNvPr>
            <p:cNvSpPr/>
            <p:nvPr/>
          </p:nvSpPr>
          <p:spPr>
            <a:xfrm flipH="1">
              <a:off x="7487836" y="2363638"/>
              <a:ext cx="17551" cy="21350"/>
            </a:xfrm>
            <a:custGeom>
              <a:avLst/>
              <a:gdLst/>
              <a:ahLst/>
              <a:cxnLst/>
              <a:rect l="l" t="t" r="r" b="b"/>
              <a:pathLst>
                <a:path w="730" h="888" extrusionOk="0">
                  <a:moveTo>
                    <a:pt x="0" y="158"/>
                  </a:moveTo>
                  <a:cubicBezTo>
                    <a:pt x="158" y="0"/>
                    <a:pt x="296" y="40"/>
                    <a:pt x="375" y="158"/>
                  </a:cubicBezTo>
                  <a:cubicBezTo>
                    <a:pt x="552" y="355"/>
                    <a:pt x="730" y="552"/>
                    <a:pt x="552" y="887"/>
                  </a:cubicBezTo>
                  <a:cubicBezTo>
                    <a:pt x="237" y="690"/>
                    <a:pt x="197" y="355"/>
                    <a:pt x="0" y="1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4;p24">
              <a:extLst>
                <a:ext uri="{FF2B5EF4-FFF2-40B4-BE49-F238E27FC236}">
                  <a16:creationId xmlns:a16="http://schemas.microsoft.com/office/drawing/2014/main" id="{94C8B8B0-B224-406A-9956-5E4065E0BC27}"/>
                </a:ext>
              </a:extLst>
            </p:cNvPr>
            <p:cNvSpPr/>
            <p:nvPr/>
          </p:nvSpPr>
          <p:spPr>
            <a:xfrm flipH="1">
              <a:off x="7402029" y="2572182"/>
              <a:ext cx="201957" cy="204794"/>
            </a:xfrm>
            <a:custGeom>
              <a:avLst/>
              <a:gdLst/>
              <a:ahLst/>
              <a:cxnLst/>
              <a:rect l="l" t="t" r="r" b="b"/>
              <a:pathLst>
                <a:path w="8400" h="8518" extrusionOk="0">
                  <a:moveTo>
                    <a:pt x="4712" y="80"/>
                  </a:moveTo>
                  <a:cubicBezTo>
                    <a:pt x="5383" y="80"/>
                    <a:pt x="5935" y="80"/>
                    <a:pt x="6428" y="336"/>
                  </a:cubicBezTo>
                  <a:cubicBezTo>
                    <a:pt x="7078" y="671"/>
                    <a:pt x="7591" y="1203"/>
                    <a:pt x="7887" y="1854"/>
                  </a:cubicBezTo>
                  <a:cubicBezTo>
                    <a:pt x="8084" y="2268"/>
                    <a:pt x="8202" y="2702"/>
                    <a:pt x="8241" y="3155"/>
                  </a:cubicBezTo>
                  <a:cubicBezTo>
                    <a:pt x="8241" y="3313"/>
                    <a:pt x="8261" y="3451"/>
                    <a:pt x="8301" y="3609"/>
                  </a:cubicBezTo>
                  <a:cubicBezTo>
                    <a:pt x="8399" y="3983"/>
                    <a:pt x="8379" y="4378"/>
                    <a:pt x="8261" y="4732"/>
                  </a:cubicBezTo>
                  <a:cubicBezTo>
                    <a:pt x="8143" y="5127"/>
                    <a:pt x="8064" y="5521"/>
                    <a:pt x="8005" y="5915"/>
                  </a:cubicBezTo>
                  <a:cubicBezTo>
                    <a:pt x="7887" y="6487"/>
                    <a:pt x="7512" y="6921"/>
                    <a:pt x="7196" y="7374"/>
                  </a:cubicBezTo>
                  <a:cubicBezTo>
                    <a:pt x="7098" y="7473"/>
                    <a:pt x="6980" y="7552"/>
                    <a:pt x="6861" y="7591"/>
                  </a:cubicBezTo>
                  <a:cubicBezTo>
                    <a:pt x="6585" y="7709"/>
                    <a:pt x="6329" y="7828"/>
                    <a:pt x="6073" y="7985"/>
                  </a:cubicBezTo>
                  <a:cubicBezTo>
                    <a:pt x="5343" y="8518"/>
                    <a:pt x="4496" y="8380"/>
                    <a:pt x="3668" y="8360"/>
                  </a:cubicBezTo>
                  <a:cubicBezTo>
                    <a:pt x="3470" y="8340"/>
                    <a:pt x="3273" y="8261"/>
                    <a:pt x="3116" y="8163"/>
                  </a:cubicBezTo>
                  <a:cubicBezTo>
                    <a:pt x="2642" y="7887"/>
                    <a:pt x="2189" y="7591"/>
                    <a:pt x="1755" y="7295"/>
                  </a:cubicBezTo>
                  <a:cubicBezTo>
                    <a:pt x="1479" y="7078"/>
                    <a:pt x="1223" y="6881"/>
                    <a:pt x="986" y="6645"/>
                  </a:cubicBezTo>
                  <a:cubicBezTo>
                    <a:pt x="868" y="6546"/>
                    <a:pt x="769" y="6428"/>
                    <a:pt x="691" y="6290"/>
                  </a:cubicBezTo>
                  <a:cubicBezTo>
                    <a:pt x="612" y="6172"/>
                    <a:pt x="553" y="6053"/>
                    <a:pt x="513" y="5935"/>
                  </a:cubicBezTo>
                  <a:cubicBezTo>
                    <a:pt x="237" y="5028"/>
                    <a:pt x="1" y="4121"/>
                    <a:pt x="40" y="3155"/>
                  </a:cubicBezTo>
                  <a:cubicBezTo>
                    <a:pt x="60" y="2800"/>
                    <a:pt x="198" y="2465"/>
                    <a:pt x="395" y="2169"/>
                  </a:cubicBezTo>
                  <a:cubicBezTo>
                    <a:pt x="592" y="1933"/>
                    <a:pt x="769" y="1657"/>
                    <a:pt x="967" y="1440"/>
                  </a:cubicBezTo>
                  <a:cubicBezTo>
                    <a:pt x="1321" y="987"/>
                    <a:pt x="1795" y="671"/>
                    <a:pt x="2347" y="513"/>
                  </a:cubicBezTo>
                  <a:cubicBezTo>
                    <a:pt x="3175" y="277"/>
                    <a:pt x="3983" y="1"/>
                    <a:pt x="4712" y="80"/>
                  </a:cubicBezTo>
                  <a:close/>
                  <a:moveTo>
                    <a:pt x="7551" y="4220"/>
                  </a:moveTo>
                  <a:lnTo>
                    <a:pt x="7551" y="3411"/>
                  </a:lnTo>
                  <a:cubicBezTo>
                    <a:pt x="7532" y="3273"/>
                    <a:pt x="7512" y="3135"/>
                    <a:pt x="7453" y="3017"/>
                  </a:cubicBezTo>
                  <a:cubicBezTo>
                    <a:pt x="7157" y="2505"/>
                    <a:pt x="6822" y="1992"/>
                    <a:pt x="6566" y="1440"/>
                  </a:cubicBezTo>
                  <a:cubicBezTo>
                    <a:pt x="6408" y="1065"/>
                    <a:pt x="6053" y="809"/>
                    <a:pt x="5639" y="770"/>
                  </a:cubicBezTo>
                  <a:cubicBezTo>
                    <a:pt x="5442" y="730"/>
                    <a:pt x="5245" y="711"/>
                    <a:pt x="5048" y="711"/>
                  </a:cubicBezTo>
                  <a:cubicBezTo>
                    <a:pt x="4121" y="651"/>
                    <a:pt x="3273" y="908"/>
                    <a:pt x="2406" y="1164"/>
                  </a:cubicBezTo>
                  <a:cubicBezTo>
                    <a:pt x="2110" y="1263"/>
                    <a:pt x="1834" y="1440"/>
                    <a:pt x="1637" y="1677"/>
                  </a:cubicBezTo>
                  <a:cubicBezTo>
                    <a:pt x="1381" y="1992"/>
                    <a:pt x="1124" y="2307"/>
                    <a:pt x="888" y="2643"/>
                  </a:cubicBezTo>
                  <a:cubicBezTo>
                    <a:pt x="809" y="2741"/>
                    <a:pt x="769" y="2879"/>
                    <a:pt x="750" y="3017"/>
                  </a:cubicBezTo>
                  <a:cubicBezTo>
                    <a:pt x="691" y="3411"/>
                    <a:pt x="710" y="3806"/>
                    <a:pt x="789" y="4220"/>
                  </a:cubicBezTo>
                  <a:cubicBezTo>
                    <a:pt x="868" y="4496"/>
                    <a:pt x="907" y="4792"/>
                    <a:pt x="967" y="5068"/>
                  </a:cubicBezTo>
                  <a:cubicBezTo>
                    <a:pt x="1045" y="5344"/>
                    <a:pt x="1105" y="5580"/>
                    <a:pt x="1203" y="5836"/>
                  </a:cubicBezTo>
                  <a:cubicBezTo>
                    <a:pt x="1243" y="5935"/>
                    <a:pt x="1302" y="6034"/>
                    <a:pt x="1381" y="6112"/>
                  </a:cubicBezTo>
                  <a:cubicBezTo>
                    <a:pt x="1795" y="6448"/>
                    <a:pt x="2228" y="6763"/>
                    <a:pt x="2642" y="7118"/>
                  </a:cubicBezTo>
                  <a:cubicBezTo>
                    <a:pt x="3194" y="7591"/>
                    <a:pt x="3944" y="7828"/>
                    <a:pt x="4673" y="7788"/>
                  </a:cubicBezTo>
                  <a:cubicBezTo>
                    <a:pt x="5067" y="7808"/>
                    <a:pt x="5442" y="7729"/>
                    <a:pt x="5777" y="7571"/>
                  </a:cubicBezTo>
                  <a:cubicBezTo>
                    <a:pt x="5935" y="7473"/>
                    <a:pt x="6092" y="7394"/>
                    <a:pt x="6270" y="7315"/>
                  </a:cubicBezTo>
                  <a:cubicBezTo>
                    <a:pt x="6546" y="7216"/>
                    <a:pt x="6763" y="7019"/>
                    <a:pt x="6920" y="6763"/>
                  </a:cubicBezTo>
                  <a:cubicBezTo>
                    <a:pt x="7078" y="6507"/>
                    <a:pt x="7196" y="6250"/>
                    <a:pt x="7315" y="5974"/>
                  </a:cubicBezTo>
                  <a:cubicBezTo>
                    <a:pt x="7532" y="5422"/>
                    <a:pt x="7611" y="4811"/>
                    <a:pt x="7551" y="4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65;p24">
              <a:extLst>
                <a:ext uri="{FF2B5EF4-FFF2-40B4-BE49-F238E27FC236}">
                  <a16:creationId xmlns:a16="http://schemas.microsoft.com/office/drawing/2014/main" id="{403A9278-44D3-4F6E-8106-963F0410430E}"/>
                </a:ext>
              </a:extLst>
            </p:cNvPr>
            <p:cNvSpPr/>
            <p:nvPr/>
          </p:nvSpPr>
          <p:spPr>
            <a:xfrm flipH="1">
              <a:off x="7283066" y="2634284"/>
              <a:ext cx="13776" cy="80590"/>
            </a:xfrm>
            <a:custGeom>
              <a:avLst/>
              <a:gdLst/>
              <a:ahLst/>
              <a:cxnLst/>
              <a:rect l="l" t="t" r="r" b="b"/>
              <a:pathLst>
                <a:path w="573" h="3352" extrusionOk="0">
                  <a:moveTo>
                    <a:pt x="139" y="3352"/>
                  </a:moveTo>
                  <a:cubicBezTo>
                    <a:pt x="139" y="2524"/>
                    <a:pt x="119" y="1755"/>
                    <a:pt x="99" y="986"/>
                  </a:cubicBezTo>
                  <a:cubicBezTo>
                    <a:pt x="99" y="750"/>
                    <a:pt x="21" y="533"/>
                    <a:pt x="1" y="316"/>
                  </a:cubicBezTo>
                  <a:cubicBezTo>
                    <a:pt x="21" y="217"/>
                    <a:pt x="60" y="99"/>
                    <a:pt x="119" y="0"/>
                  </a:cubicBezTo>
                  <a:cubicBezTo>
                    <a:pt x="375" y="257"/>
                    <a:pt x="533" y="592"/>
                    <a:pt x="553" y="947"/>
                  </a:cubicBezTo>
                  <a:cubicBezTo>
                    <a:pt x="573" y="1617"/>
                    <a:pt x="533" y="2287"/>
                    <a:pt x="513" y="2958"/>
                  </a:cubicBezTo>
                  <a:cubicBezTo>
                    <a:pt x="494" y="3076"/>
                    <a:pt x="454" y="3175"/>
                    <a:pt x="395" y="3273"/>
                  </a:cubicBezTo>
                  <a:cubicBezTo>
                    <a:pt x="375" y="3313"/>
                    <a:pt x="257" y="3313"/>
                    <a:pt x="139" y="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66;p24">
              <a:extLst>
                <a:ext uri="{FF2B5EF4-FFF2-40B4-BE49-F238E27FC236}">
                  <a16:creationId xmlns:a16="http://schemas.microsoft.com/office/drawing/2014/main" id="{FD316D37-4B5E-4F7F-BD4B-712C8062B06B}"/>
                </a:ext>
              </a:extLst>
            </p:cNvPr>
            <p:cNvSpPr/>
            <p:nvPr/>
          </p:nvSpPr>
          <p:spPr>
            <a:xfrm flipH="1">
              <a:off x="7297275" y="2759882"/>
              <a:ext cx="17094" cy="43637"/>
            </a:xfrm>
            <a:custGeom>
              <a:avLst/>
              <a:gdLst/>
              <a:ahLst/>
              <a:cxnLst/>
              <a:rect l="l" t="t" r="r" b="b"/>
              <a:pathLst>
                <a:path w="711" h="1815" extrusionOk="0">
                  <a:moveTo>
                    <a:pt x="0" y="1815"/>
                  </a:moveTo>
                  <a:cubicBezTo>
                    <a:pt x="20" y="1263"/>
                    <a:pt x="99" y="711"/>
                    <a:pt x="276" y="178"/>
                  </a:cubicBezTo>
                  <a:cubicBezTo>
                    <a:pt x="296" y="99"/>
                    <a:pt x="395" y="40"/>
                    <a:pt x="434" y="1"/>
                  </a:cubicBezTo>
                  <a:cubicBezTo>
                    <a:pt x="612" y="40"/>
                    <a:pt x="710" y="218"/>
                    <a:pt x="651" y="395"/>
                  </a:cubicBezTo>
                  <a:cubicBezTo>
                    <a:pt x="533" y="868"/>
                    <a:pt x="454" y="1381"/>
                    <a:pt x="0" y="1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67;p24">
              <a:extLst>
                <a:ext uri="{FF2B5EF4-FFF2-40B4-BE49-F238E27FC236}">
                  <a16:creationId xmlns:a16="http://schemas.microsoft.com/office/drawing/2014/main" id="{7A2CF9BC-A54F-41E8-BCB5-C0C4123DAFD6}"/>
                </a:ext>
              </a:extLst>
            </p:cNvPr>
            <p:cNvSpPr/>
            <p:nvPr/>
          </p:nvSpPr>
          <p:spPr>
            <a:xfrm flipH="1">
              <a:off x="7701117" y="2657990"/>
              <a:ext cx="10939" cy="45993"/>
            </a:xfrm>
            <a:custGeom>
              <a:avLst/>
              <a:gdLst/>
              <a:ahLst/>
              <a:cxnLst/>
              <a:rect l="l" t="t" r="r" b="b"/>
              <a:pathLst>
                <a:path w="455" h="1913" extrusionOk="0">
                  <a:moveTo>
                    <a:pt x="237" y="1913"/>
                  </a:moveTo>
                  <a:cubicBezTo>
                    <a:pt x="99" y="1814"/>
                    <a:pt x="60" y="1656"/>
                    <a:pt x="79" y="1499"/>
                  </a:cubicBezTo>
                  <a:cubicBezTo>
                    <a:pt x="99" y="1025"/>
                    <a:pt x="1" y="533"/>
                    <a:pt x="158" y="59"/>
                  </a:cubicBezTo>
                  <a:cubicBezTo>
                    <a:pt x="158" y="40"/>
                    <a:pt x="237" y="40"/>
                    <a:pt x="296" y="0"/>
                  </a:cubicBezTo>
                  <a:cubicBezTo>
                    <a:pt x="454" y="533"/>
                    <a:pt x="355" y="1045"/>
                    <a:pt x="375" y="1558"/>
                  </a:cubicBezTo>
                  <a:cubicBezTo>
                    <a:pt x="375" y="1676"/>
                    <a:pt x="395" y="1834"/>
                    <a:pt x="237" y="19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68;p24">
              <a:extLst>
                <a:ext uri="{FF2B5EF4-FFF2-40B4-BE49-F238E27FC236}">
                  <a16:creationId xmlns:a16="http://schemas.microsoft.com/office/drawing/2014/main" id="{EB9F1C90-EA7F-4EB0-8D06-2EA34E407D47}"/>
                </a:ext>
              </a:extLst>
            </p:cNvPr>
            <p:cNvSpPr/>
            <p:nvPr/>
          </p:nvSpPr>
          <p:spPr>
            <a:xfrm flipH="1">
              <a:off x="7677892" y="2643300"/>
              <a:ext cx="12839" cy="28923"/>
            </a:xfrm>
            <a:custGeom>
              <a:avLst/>
              <a:gdLst/>
              <a:ahLst/>
              <a:cxnLst/>
              <a:rect l="l" t="t" r="r" b="b"/>
              <a:pathLst>
                <a:path w="534" h="1203" extrusionOk="0">
                  <a:moveTo>
                    <a:pt x="375" y="1203"/>
                  </a:moveTo>
                  <a:cubicBezTo>
                    <a:pt x="1" y="789"/>
                    <a:pt x="158" y="414"/>
                    <a:pt x="277" y="59"/>
                  </a:cubicBezTo>
                  <a:cubicBezTo>
                    <a:pt x="434" y="0"/>
                    <a:pt x="494" y="99"/>
                    <a:pt x="494" y="177"/>
                  </a:cubicBezTo>
                  <a:cubicBezTo>
                    <a:pt x="533" y="414"/>
                    <a:pt x="533" y="670"/>
                    <a:pt x="533" y="907"/>
                  </a:cubicBezTo>
                  <a:cubicBezTo>
                    <a:pt x="533" y="986"/>
                    <a:pt x="434" y="1084"/>
                    <a:pt x="375" y="12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69;p24">
              <a:extLst>
                <a:ext uri="{FF2B5EF4-FFF2-40B4-BE49-F238E27FC236}">
                  <a16:creationId xmlns:a16="http://schemas.microsoft.com/office/drawing/2014/main" id="{43EB9FF0-5B0D-471E-8507-FDE4D7A3B41E}"/>
                </a:ext>
              </a:extLst>
            </p:cNvPr>
            <p:cNvSpPr/>
            <p:nvPr/>
          </p:nvSpPr>
          <p:spPr>
            <a:xfrm flipH="1">
              <a:off x="7434750" y="2628586"/>
              <a:ext cx="35559" cy="37963"/>
            </a:xfrm>
            <a:custGeom>
              <a:avLst/>
              <a:gdLst/>
              <a:ahLst/>
              <a:cxnLst/>
              <a:rect l="l" t="t" r="r" b="b"/>
              <a:pathLst>
                <a:path w="1479" h="1579" extrusionOk="0">
                  <a:moveTo>
                    <a:pt x="0" y="218"/>
                  </a:moveTo>
                  <a:cubicBezTo>
                    <a:pt x="59" y="159"/>
                    <a:pt x="118" y="99"/>
                    <a:pt x="197" y="80"/>
                  </a:cubicBezTo>
                  <a:cubicBezTo>
                    <a:pt x="394" y="1"/>
                    <a:pt x="611" y="60"/>
                    <a:pt x="749" y="218"/>
                  </a:cubicBezTo>
                  <a:cubicBezTo>
                    <a:pt x="1006" y="533"/>
                    <a:pt x="1222" y="868"/>
                    <a:pt x="1459" y="1184"/>
                  </a:cubicBezTo>
                  <a:cubicBezTo>
                    <a:pt x="1479" y="1243"/>
                    <a:pt x="1479" y="1322"/>
                    <a:pt x="1479" y="1381"/>
                  </a:cubicBezTo>
                  <a:cubicBezTo>
                    <a:pt x="1459" y="1440"/>
                    <a:pt x="1420" y="1539"/>
                    <a:pt x="1380" y="1539"/>
                  </a:cubicBezTo>
                  <a:cubicBezTo>
                    <a:pt x="1301" y="1578"/>
                    <a:pt x="1203" y="1558"/>
                    <a:pt x="1124" y="1519"/>
                  </a:cubicBezTo>
                  <a:cubicBezTo>
                    <a:pt x="1025" y="1420"/>
                    <a:pt x="927" y="1282"/>
                    <a:pt x="828" y="1164"/>
                  </a:cubicBezTo>
                  <a:cubicBezTo>
                    <a:pt x="631" y="868"/>
                    <a:pt x="454" y="553"/>
                    <a:pt x="99" y="415"/>
                  </a:cubicBezTo>
                  <a:cubicBezTo>
                    <a:pt x="40" y="395"/>
                    <a:pt x="40" y="297"/>
                    <a:pt x="0" y="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;p24">
              <a:extLst>
                <a:ext uri="{FF2B5EF4-FFF2-40B4-BE49-F238E27FC236}">
                  <a16:creationId xmlns:a16="http://schemas.microsoft.com/office/drawing/2014/main" id="{74384CAF-2D11-41E4-A062-A6323F5DB63B}"/>
                </a:ext>
              </a:extLst>
            </p:cNvPr>
            <p:cNvSpPr/>
            <p:nvPr/>
          </p:nvSpPr>
          <p:spPr>
            <a:xfrm flipH="1">
              <a:off x="7464130" y="2629067"/>
              <a:ext cx="32265" cy="37939"/>
            </a:xfrm>
            <a:custGeom>
              <a:avLst/>
              <a:gdLst/>
              <a:ahLst/>
              <a:cxnLst/>
              <a:rect l="l" t="t" r="r" b="b"/>
              <a:pathLst>
                <a:path w="1342" h="1578" extrusionOk="0">
                  <a:moveTo>
                    <a:pt x="60" y="1"/>
                  </a:moveTo>
                  <a:cubicBezTo>
                    <a:pt x="454" y="257"/>
                    <a:pt x="829" y="553"/>
                    <a:pt x="1144" y="907"/>
                  </a:cubicBezTo>
                  <a:cubicBezTo>
                    <a:pt x="1223" y="967"/>
                    <a:pt x="1282" y="1065"/>
                    <a:pt x="1322" y="1183"/>
                  </a:cubicBezTo>
                  <a:cubicBezTo>
                    <a:pt x="1341" y="1282"/>
                    <a:pt x="1322" y="1381"/>
                    <a:pt x="1263" y="1479"/>
                  </a:cubicBezTo>
                  <a:cubicBezTo>
                    <a:pt x="1184" y="1578"/>
                    <a:pt x="1065" y="1538"/>
                    <a:pt x="987" y="1460"/>
                  </a:cubicBezTo>
                  <a:cubicBezTo>
                    <a:pt x="651" y="1105"/>
                    <a:pt x="336" y="769"/>
                    <a:pt x="40" y="395"/>
                  </a:cubicBezTo>
                  <a:cubicBezTo>
                    <a:pt x="1" y="355"/>
                    <a:pt x="40" y="217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171;p24">
            <a:extLst>
              <a:ext uri="{FF2B5EF4-FFF2-40B4-BE49-F238E27FC236}">
                <a16:creationId xmlns:a16="http://schemas.microsoft.com/office/drawing/2014/main" id="{CC1D9B2F-86CA-4361-A127-6B5D850F7491}"/>
              </a:ext>
            </a:extLst>
          </p:cNvPr>
          <p:cNvGrpSpPr/>
          <p:nvPr/>
        </p:nvGrpSpPr>
        <p:grpSpPr>
          <a:xfrm rot="5400000">
            <a:off x="9102617" y="489308"/>
            <a:ext cx="976446" cy="1009705"/>
            <a:chOff x="5236350" y="592059"/>
            <a:chExt cx="666939" cy="696319"/>
          </a:xfrm>
        </p:grpSpPr>
        <p:sp>
          <p:nvSpPr>
            <p:cNvPr id="422" name="Google Shape;172;p24">
              <a:extLst>
                <a:ext uri="{FF2B5EF4-FFF2-40B4-BE49-F238E27FC236}">
                  <a16:creationId xmlns:a16="http://schemas.microsoft.com/office/drawing/2014/main" id="{B522A55D-0DBC-4E5E-9105-77E4F83809E8}"/>
                </a:ext>
              </a:extLst>
            </p:cNvPr>
            <p:cNvSpPr/>
            <p:nvPr/>
          </p:nvSpPr>
          <p:spPr>
            <a:xfrm flipH="1">
              <a:off x="5248684" y="613865"/>
              <a:ext cx="641815" cy="653187"/>
            </a:xfrm>
            <a:custGeom>
              <a:avLst/>
              <a:gdLst/>
              <a:ahLst/>
              <a:cxnLst/>
              <a:rect l="l" t="t" r="r" b="b"/>
              <a:pathLst>
                <a:path w="26695" h="27168" extrusionOk="0">
                  <a:moveTo>
                    <a:pt x="26616" y="14156"/>
                  </a:moveTo>
                  <a:cubicBezTo>
                    <a:pt x="26694" y="14767"/>
                    <a:pt x="26694" y="15378"/>
                    <a:pt x="26616" y="15989"/>
                  </a:cubicBezTo>
                  <a:cubicBezTo>
                    <a:pt x="26280" y="15989"/>
                    <a:pt x="25945" y="16127"/>
                    <a:pt x="25630" y="15871"/>
                  </a:cubicBezTo>
                  <a:cubicBezTo>
                    <a:pt x="25551" y="15832"/>
                    <a:pt x="25472" y="15812"/>
                    <a:pt x="25374" y="15832"/>
                  </a:cubicBezTo>
                  <a:lnTo>
                    <a:pt x="24822" y="15832"/>
                  </a:lnTo>
                  <a:cubicBezTo>
                    <a:pt x="24565" y="15832"/>
                    <a:pt x="24506" y="15891"/>
                    <a:pt x="24467" y="16147"/>
                  </a:cubicBezTo>
                  <a:cubicBezTo>
                    <a:pt x="24467" y="16246"/>
                    <a:pt x="24447" y="16344"/>
                    <a:pt x="24408" y="16443"/>
                  </a:cubicBezTo>
                  <a:cubicBezTo>
                    <a:pt x="24289" y="16699"/>
                    <a:pt x="24230" y="16975"/>
                    <a:pt x="24270" y="17271"/>
                  </a:cubicBezTo>
                  <a:cubicBezTo>
                    <a:pt x="24309" y="17507"/>
                    <a:pt x="24250" y="17783"/>
                    <a:pt x="24112" y="17981"/>
                  </a:cubicBezTo>
                  <a:cubicBezTo>
                    <a:pt x="24092" y="18000"/>
                    <a:pt x="24092" y="18020"/>
                    <a:pt x="24092" y="18040"/>
                  </a:cubicBezTo>
                  <a:cubicBezTo>
                    <a:pt x="24053" y="18335"/>
                    <a:pt x="23994" y="18651"/>
                    <a:pt x="23875" y="18947"/>
                  </a:cubicBezTo>
                  <a:cubicBezTo>
                    <a:pt x="23796" y="19282"/>
                    <a:pt x="23639" y="19597"/>
                    <a:pt x="23422" y="19873"/>
                  </a:cubicBezTo>
                  <a:cubicBezTo>
                    <a:pt x="23284" y="20011"/>
                    <a:pt x="23185" y="20169"/>
                    <a:pt x="23106" y="20366"/>
                  </a:cubicBezTo>
                  <a:cubicBezTo>
                    <a:pt x="22988" y="20642"/>
                    <a:pt x="22830" y="20898"/>
                    <a:pt x="22614" y="21115"/>
                  </a:cubicBezTo>
                  <a:cubicBezTo>
                    <a:pt x="22515" y="21214"/>
                    <a:pt x="22436" y="21332"/>
                    <a:pt x="22357" y="21450"/>
                  </a:cubicBezTo>
                  <a:cubicBezTo>
                    <a:pt x="22495" y="21825"/>
                    <a:pt x="22653" y="22200"/>
                    <a:pt x="22771" y="22574"/>
                  </a:cubicBezTo>
                  <a:cubicBezTo>
                    <a:pt x="22909" y="22929"/>
                    <a:pt x="23008" y="23304"/>
                    <a:pt x="23126" y="23639"/>
                  </a:cubicBezTo>
                  <a:cubicBezTo>
                    <a:pt x="23087" y="23698"/>
                    <a:pt x="23067" y="23737"/>
                    <a:pt x="23047" y="23737"/>
                  </a:cubicBezTo>
                  <a:cubicBezTo>
                    <a:pt x="22712" y="23934"/>
                    <a:pt x="22397" y="24151"/>
                    <a:pt x="22101" y="24388"/>
                  </a:cubicBezTo>
                  <a:cubicBezTo>
                    <a:pt x="22002" y="24447"/>
                    <a:pt x="21884" y="24486"/>
                    <a:pt x="21766" y="24506"/>
                  </a:cubicBezTo>
                  <a:cubicBezTo>
                    <a:pt x="21707" y="24506"/>
                    <a:pt x="21628" y="24486"/>
                    <a:pt x="21588" y="24447"/>
                  </a:cubicBezTo>
                  <a:cubicBezTo>
                    <a:pt x="21371" y="24092"/>
                    <a:pt x="20997" y="23974"/>
                    <a:pt x="20681" y="23757"/>
                  </a:cubicBezTo>
                  <a:cubicBezTo>
                    <a:pt x="20543" y="23678"/>
                    <a:pt x="20445" y="23560"/>
                    <a:pt x="20425" y="23402"/>
                  </a:cubicBezTo>
                  <a:cubicBezTo>
                    <a:pt x="20405" y="23264"/>
                    <a:pt x="20287" y="23166"/>
                    <a:pt x="20129" y="23185"/>
                  </a:cubicBezTo>
                  <a:lnTo>
                    <a:pt x="19696" y="23185"/>
                  </a:lnTo>
                  <a:cubicBezTo>
                    <a:pt x="19499" y="23402"/>
                    <a:pt x="19242" y="23560"/>
                    <a:pt x="18947" y="23639"/>
                  </a:cubicBezTo>
                  <a:cubicBezTo>
                    <a:pt x="18611" y="23777"/>
                    <a:pt x="18276" y="23954"/>
                    <a:pt x="17941" y="24072"/>
                  </a:cubicBezTo>
                  <a:cubicBezTo>
                    <a:pt x="17685" y="24171"/>
                    <a:pt x="17429" y="24250"/>
                    <a:pt x="17172" y="24309"/>
                  </a:cubicBezTo>
                  <a:cubicBezTo>
                    <a:pt x="16896" y="24329"/>
                    <a:pt x="16600" y="24388"/>
                    <a:pt x="16344" y="24486"/>
                  </a:cubicBezTo>
                  <a:cubicBezTo>
                    <a:pt x="16285" y="24506"/>
                    <a:pt x="16206" y="24506"/>
                    <a:pt x="16147" y="24506"/>
                  </a:cubicBezTo>
                  <a:cubicBezTo>
                    <a:pt x="15772" y="24427"/>
                    <a:pt x="15477" y="24703"/>
                    <a:pt x="15122" y="24743"/>
                  </a:cubicBezTo>
                  <a:cubicBezTo>
                    <a:pt x="15063" y="24743"/>
                    <a:pt x="15004" y="24861"/>
                    <a:pt x="14984" y="24940"/>
                  </a:cubicBezTo>
                  <a:cubicBezTo>
                    <a:pt x="14964" y="25019"/>
                    <a:pt x="14964" y="25098"/>
                    <a:pt x="14964" y="25177"/>
                  </a:cubicBezTo>
                  <a:cubicBezTo>
                    <a:pt x="14984" y="25472"/>
                    <a:pt x="14944" y="25748"/>
                    <a:pt x="14826" y="26005"/>
                  </a:cubicBezTo>
                  <a:cubicBezTo>
                    <a:pt x="14767" y="26162"/>
                    <a:pt x="14747" y="26340"/>
                    <a:pt x="14767" y="26497"/>
                  </a:cubicBezTo>
                  <a:cubicBezTo>
                    <a:pt x="14747" y="26872"/>
                    <a:pt x="14708" y="26892"/>
                    <a:pt x="14353" y="26931"/>
                  </a:cubicBezTo>
                  <a:cubicBezTo>
                    <a:pt x="14195" y="26951"/>
                    <a:pt x="14018" y="26990"/>
                    <a:pt x="13860" y="27049"/>
                  </a:cubicBezTo>
                  <a:cubicBezTo>
                    <a:pt x="13545" y="27128"/>
                    <a:pt x="13229" y="27168"/>
                    <a:pt x="12934" y="27128"/>
                  </a:cubicBezTo>
                  <a:cubicBezTo>
                    <a:pt x="12835" y="26675"/>
                    <a:pt x="12756" y="26281"/>
                    <a:pt x="12638" y="25867"/>
                  </a:cubicBezTo>
                  <a:cubicBezTo>
                    <a:pt x="12539" y="25453"/>
                    <a:pt x="12421" y="25078"/>
                    <a:pt x="12303" y="24664"/>
                  </a:cubicBezTo>
                  <a:cubicBezTo>
                    <a:pt x="11908" y="24782"/>
                    <a:pt x="11494" y="24743"/>
                    <a:pt x="11120" y="24585"/>
                  </a:cubicBezTo>
                  <a:cubicBezTo>
                    <a:pt x="10725" y="24427"/>
                    <a:pt x="10331" y="24309"/>
                    <a:pt x="9937" y="24151"/>
                  </a:cubicBezTo>
                  <a:cubicBezTo>
                    <a:pt x="9917" y="24151"/>
                    <a:pt x="9917" y="24132"/>
                    <a:pt x="9897" y="24132"/>
                  </a:cubicBezTo>
                  <a:cubicBezTo>
                    <a:pt x="9503" y="24191"/>
                    <a:pt x="9247" y="23954"/>
                    <a:pt x="8951" y="23737"/>
                  </a:cubicBezTo>
                  <a:cubicBezTo>
                    <a:pt x="8813" y="23599"/>
                    <a:pt x="8636" y="23501"/>
                    <a:pt x="8439" y="23481"/>
                  </a:cubicBezTo>
                  <a:cubicBezTo>
                    <a:pt x="8281" y="23481"/>
                    <a:pt x="8143" y="23323"/>
                    <a:pt x="8005" y="23225"/>
                  </a:cubicBezTo>
                  <a:cubicBezTo>
                    <a:pt x="7867" y="23146"/>
                    <a:pt x="7768" y="23067"/>
                    <a:pt x="7630" y="22988"/>
                  </a:cubicBezTo>
                  <a:cubicBezTo>
                    <a:pt x="7433" y="22870"/>
                    <a:pt x="7197" y="22870"/>
                    <a:pt x="7019" y="23008"/>
                  </a:cubicBezTo>
                  <a:cubicBezTo>
                    <a:pt x="6960" y="23028"/>
                    <a:pt x="6920" y="23047"/>
                    <a:pt x="6901" y="23087"/>
                  </a:cubicBezTo>
                  <a:cubicBezTo>
                    <a:pt x="6546" y="23560"/>
                    <a:pt x="5974" y="23816"/>
                    <a:pt x="5619" y="24289"/>
                  </a:cubicBezTo>
                  <a:cubicBezTo>
                    <a:pt x="5540" y="24348"/>
                    <a:pt x="5462" y="24427"/>
                    <a:pt x="5363" y="24486"/>
                  </a:cubicBezTo>
                  <a:cubicBezTo>
                    <a:pt x="5067" y="24329"/>
                    <a:pt x="4811" y="24112"/>
                    <a:pt x="4594" y="23875"/>
                  </a:cubicBezTo>
                  <a:cubicBezTo>
                    <a:pt x="4436" y="23678"/>
                    <a:pt x="4239" y="23501"/>
                    <a:pt x="4042" y="23343"/>
                  </a:cubicBezTo>
                  <a:cubicBezTo>
                    <a:pt x="4121" y="23087"/>
                    <a:pt x="4220" y="22830"/>
                    <a:pt x="4358" y="22594"/>
                  </a:cubicBezTo>
                  <a:cubicBezTo>
                    <a:pt x="4496" y="22377"/>
                    <a:pt x="4594" y="22121"/>
                    <a:pt x="4653" y="21864"/>
                  </a:cubicBezTo>
                  <a:cubicBezTo>
                    <a:pt x="4712" y="21608"/>
                    <a:pt x="4811" y="21352"/>
                    <a:pt x="4910" y="21115"/>
                  </a:cubicBezTo>
                  <a:cubicBezTo>
                    <a:pt x="5008" y="20879"/>
                    <a:pt x="5008" y="20800"/>
                    <a:pt x="4811" y="20721"/>
                  </a:cubicBezTo>
                  <a:cubicBezTo>
                    <a:pt x="4594" y="20622"/>
                    <a:pt x="4436" y="20425"/>
                    <a:pt x="4397" y="20189"/>
                  </a:cubicBezTo>
                  <a:cubicBezTo>
                    <a:pt x="4338" y="19913"/>
                    <a:pt x="4200" y="19637"/>
                    <a:pt x="4022" y="19439"/>
                  </a:cubicBezTo>
                  <a:cubicBezTo>
                    <a:pt x="3727" y="19085"/>
                    <a:pt x="3648" y="18651"/>
                    <a:pt x="3431" y="18276"/>
                  </a:cubicBezTo>
                  <a:cubicBezTo>
                    <a:pt x="3490" y="17862"/>
                    <a:pt x="3155" y="17567"/>
                    <a:pt x="3214" y="17153"/>
                  </a:cubicBezTo>
                  <a:cubicBezTo>
                    <a:pt x="3234" y="16975"/>
                    <a:pt x="3096" y="16877"/>
                    <a:pt x="2918" y="16877"/>
                  </a:cubicBezTo>
                  <a:cubicBezTo>
                    <a:pt x="2780" y="16857"/>
                    <a:pt x="2642" y="16896"/>
                    <a:pt x="2544" y="16975"/>
                  </a:cubicBezTo>
                  <a:cubicBezTo>
                    <a:pt x="2327" y="17113"/>
                    <a:pt x="2090" y="17212"/>
                    <a:pt x="1854" y="17231"/>
                  </a:cubicBezTo>
                  <a:cubicBezTo>
                    <a:pt x="1617" y="17291"/>
                    <a:pt x="1361" y="17271"/>
                    <a:pt x="1144" y="17192"/>
                  </a:cubicBezTo>
                  <a:cubicBezTo>
                    <a:pt x="967" y="17113"/>
                    <a:pt x="789" y="17054"/>
                    <a:pt x="592" y="16995"/>
                  </a:cubicBezTo>
                  <a:lnTo>
                    <a:pt x="1" y="15378"/>
                  </a:lnTo>
                  <a:cubicBezTo>
                    <a:pt x="60" y="15181"/>
                    <a:pt x="237" y="15023"/>
                    <a:pt x="454" y="15004"/>
                  </a:cubicBezTo>
                  <a:cubicBezTo>
                    <a:pt x="750" y="14925"/>
                    <a:pt x="1026" y="14747"/>
                    <a:pt x="1361" y="14747"/>
                  </a:cubicBezTo>
                  <a:cubicBezTo>
                    <a:pt x="1578" y="14728"/>
                    <a:pt x="1775" y="14609"/>
                    <a:pt x="1913" y="14432"/>
                  </a:cubicBezTo>
                  <a:cubicBezTo>
                    <a:pt x="1972" y="14333"/>
                    <a:pt x="2011" y="14215"/>
                    <a:pt x="2011" y="14097"/>
                  </a:cubicBezTo>
                  <a:cubicBezTo>
                    <a:pt x="2011" y="13840"/>
                    <a:pt x="2011" y="13564"/>
                    <a:pt x="2011" y="13288"/>
                  </a:cubicBezTo>
                  <a:cubicBezTo>
                    <a:pt x="1992" y="13111"/>
                    <a:pt x="2031" y="12934"/>
                    <a:pt x="2071" y="12756"/>
                  </a:cubicBezTo>
                  <a:cubicBezTo>
                    <a:pt x="2189" y="12441"/>
                    <a:pt x="2228" y="12125"/>
                    <a:pt x="2209" y="11810"/>
                  </a:cubicBezTo>
                  <a:cubicBezTo>
                    <a:pt x="2189" y="11494"/>
                    <a:pt x="2228" y="11179"/>
                    <a:pt x="2327" y="10863"/>
                  </a:cubicBezTo>
                  <a:cubicBezTo>
                    <a:pt x="2386" y="10686"/>
                    <a:pt x="2406" y="10469"/>
                    <a:pt x="2406" y="10272"/>
                  </a:cubicBezTo>
                  <a:cubicBezTo>
                    <a:pt x="2386" y="10075"/>
                    <a:pt x="2445" y="9878"/>
                    <a:pt x="2603" y="9720"/>
                  </a:cubicBezTo>
                  <a:cubicBezTo>
                    <a:pt x="2642" y="9681"/>
                    <a:pt x="2682" y="9621"/>
                    <a:pt x="2721" y="9562"/>
                  </a:cubicBezTo>
                  <a:cubicBezTo>
                    <a:pt x="2780" y="9483"/>
                    <a:pt x="2761" y="9365"/>
                    <a:pt x="2702" y="9286"/>
                  </a:cubicBezTo>
                  <a:cubicBezTo>
                    <a:pt x="2623" y="9227"/>
                    <a:pt x="2524" y="9168"/>
                    <a:pt x="2465" y="9109"/>
                  </a:cubicBezTo>
                  <a:cubicBezTo>
                    <a:pt x="2209" y="8853"/>
                    <a:pt x="1972" y="8596"/>
                    <a:pt x="1775" y="8301"/>
                  </a:cubicBezTo>
                  <a:cubicBezTo>
                    <a:pt x="1578" y="8005"/>
                    <a:pt x="1361" y="7729"/>
                    <a:pt x="1144" y="7453"/>
                  </a:cubicBezTo>
                  <a:cubicBezTo>
                    <a:pt x="947" y="7216"/>
                    <a:pt x="907" y="6881"/>
                    <a:pt x="1065" y="6605"/>
                  </a:cubicBezTo>
                  <a:cubicBezTo>
                    <a:pt x="1223" y="6290"/>
                    <a:pt x="1420" y="5954"/>
                    <a:pt x="1834" y="5876"/>
                  </a:cubicBezTo>
                  <a:cubicBezTo>
                    <a:pt x="1913" y="5856"/>
                    <a:pt x="1972" y="5777"/>
                    <a:pt x="2051" y="5738"/>
                  </a:cubicBezTo>
                  <a:cubicBezTo>
                    <a:pt x="2189" y="5659"/>
                    <a:pt x="2386" y="5678"/>
                    <a:pt x="2524" y="5777"/>
                  </a:cubicBezTo>
                  <a:cubicBezTo>
                    <a:pt x="2800" y="6053"/>
                    <a:pt x="3194" y="6152"/>
                    <a:pt x="3530" y="6290"/>
                  </a:cubicBezTo>
                  <a:cubicBezTo>
                    <a:pt x="3628" y="6349"/>
                    <a:pt x="3727" y="6388"/>
                    <a:pt x="3806" y="6408"/>
                  </a:cubicBezTo>
                  <a:cubicBezTo>
                    <a:pt x="3944" y="6447"/>
                    <a:pt x="4062" y="6487"/>
                    <a:pt x="4200" y="6506"/>
                  </a:cubicBezTo>
                  <a:cubicBezTo>
                    <a:pt x="4811" y="6526"/>
                    <a:pt x="4811" y="6526"/>
                    <a:pt x="5225" y="6053"/>
                  </a:cubicBezTo>
                  <a:cubicBezTo>
                    <a:pt x="5560" y="5678"/>
                    <a:pt x="5895" y="5324"/>
                    <a:pt x="6211" y="4929"/>
                  </a:cubicBezTo>
                  <a:cubicBezTo>
                    <a:pt x="6349" y="4693"/>
                    <a:pt x="6585" y="4535"/>
                    <a:pt x="6842" y="4456"/>
                  </a:cubicBezTo>
                  <a:cubicBezTo>
                    <a:pt x="6980" y="4397"/>
                    <a:pt x="7118" y="4318"/>
                    <a:pt x="7216" y="4220"/>
                  </a:cubicBezTo>
                  <a:cubicBezTo>
                    <a:pt x="7512" y="4042"/>
                    <a:pt x="7847" y="4022"/>
                    <a:pt x="8143" y="3865"/>
                  </a:cubicBezTo>
                  <a:cubicBezTo>
                    <a:pt x="8399" y="3746"/>
                    <a:pt x="8478" y="3648"/>
                    <a:pt x="8399" y="3411"/>
                  </a:cubicBezTo>
                  <a:cubicBezTo>
                    <a:pt x="8320" y="3175"/>
                    <a:pt x="8261" y="2938"/>
                    <a:pt x="8222" y="2701"/>
                  </a:cubicBezTo>
                  <a:cubicBezTo>
                    <a:pt x="8123" y="2347"/>
                    <a:pt x="8261" y="1992"/>
                    <a:pt x="8064" y="1676"/>
                  </a:cubicBezTo>
                  <a:cubicBezTo>
                    <a:pt x="8064" y="1381"/>
                    <a:pt x="8025" y="1065"/>
                    <a:pt x="8064" y="769"/>
                  </a:cubicBezTo>
                  <a:cubicBezTo>
                    <a:pt x="8064" y="493"/>
                    <a:pt x="8281" y="257"/>
                    <a:pt x="8577" y="237"/>
                  </a:cubicBezTo>
                  <a:cubicBezTo>
                    <a:pt x="8695" y="217"/>
                    <a:pt x="8833" y="178"/>
                    <a:pt x="8951" y="139"/>
                  </a:cubicBezTo>
                  <a:cubicBezTo>
                    <a:pt x="9267" y="40"/>
                    <a:pt x="9582" y="1"/>
                    <a:pt x="9917" y="60"/>
                  </a:cubicBezTo>
                  <a:cubicBezTo>
                    <a:pt x="10016" y="355"/>
                    <a:pt x="10134" y="651"/>
                    <a:pt x="10233" y="947"/>
                  </a:cubicBezTo>
                  <a:cubicBezTo>
                    <a:pt x="10311" y="1144"/>
                    <a:pt x="10430" y="1341"/>
                    <a:pt x="10568" y="1499"/>
                  </a:cubicBezTo>
                  <a:cubicBezTo>
                    <a:pt x="10785" y="1716"/>
                    <a:pt x="10903" y="2011"/>
                    <a:pt x="10883" y="2327"/>
                  </a:cubicBezTo>
                  <a:cubicBezTo>
                    <a:pt x="11021" y="2544"/>
                    <a:pt x="11258" y="2662"/>
                    <a:pt x="11514" y="2682"/>
                  </a:cubicBezTo>
                  <a:cubicBezTo>
                    <a:pt x="11652" y="2682"/>
                    <a:pt x="11790" y="2820"/>
                    <a:pt x="11928" y="2820"/>
                  </a:cubicBezTo>
                  <a:cubicBezTo>
                    <a:pt x="12066" y="2820"/>
                    <a:pt x="12204" y="2721"/>
                    <a:pt x="12342" y="2682"/>
                  </a:cubicBezTo>
                  <a:cubicBezTo>
                    <a:pt x="12460" y="2662"/>
                    <a:pt x="12579" y="2662"/>
                    <a:pt x="12697" y="2682"/>
                  </a:cubicBezTo>
                  <a:lnTo>
                    <a:pt x="15260" y="2682"/>
                  </a:lnTo>
                  <a:cubicBezTo>
                    <a:pt x="15398" y="2682"/>
                    <a:pt x="15536" y="2682"/>
                    <a:pt x="15654" y="2662"/>
                  </a:cubicBezTo>
                  <a:cubicBezTo>
                    <a:pt x="15792" y="2662"/>
                    <a:pt x="15891" y="2563"/>
                    <a:pt x="15910" y="2445"/>
                  </a:cubicBezTo>
                  <a:cubicBezTo>
                    <a:pt x="15950" y="2209"/>
                    <a:pt x="16048" y="1992"/>
                    <a:pt x="16206" y="1814"/>
                  </a:cubicBezTo>
                  <a:cubicBezTo>
                    <a:pt x="16384" y="1558"/>
                    <a:pt x="16502" y="1282"/>
                    <a:pt x="16541" y="986"/>
                  </a:cubicBezTo>
                  <a:cubicBezTo>
                    <a:pt x="16581" y="691"/>
                    <a:pt x="16738" y="415"/>
                    <a:pt x="16995" y="257"/>
                  </a:cubicBezTo>
                  <a:lnTo>
                    <a:pt x="17369" y="257"/>
                  </a:lnTo>
                  <a:cubicBezTo>
                    <a:pt x="17665" y="237"/>
                    <a:pt x="17941" y="296"/>
                    <a:pt x="18197" y="454"/>
                  </a:cubicBezTo>
                  <a:cubicBezTo>
                    <a:pt x="18454" y="612"/>
                    <a:pt x="18730" y="730"/>
                    <a:pt x="19006" y="868"/>
                  </a:cubicBezTo>
                  <a:cubicBezTo>
                    <a:pt x="19025" y="1262"/>
                    <a:pt x="19065" y="1637"/>
                    <a:pt x="18868" y="2011"/>
                  </a:cubicBezTo>
                  <a:cubicBezTo>
                    <a:pt x="18809" y="2189"/>
                    <a:pt x="18809" y="2366"/>
                    <a:pt x="18828" y="2563"/>
                  </a:cubicBezTo>
                  <a:cubicBezTo>
                    <a:pt x="18828" y="2761"/>
                    <a:pt x="18789" y="2958"/>
                    <a:pt x="18710" y="3135"/>
                  </a:cubicBezTo>
                  <a:cubicBezTo>
                    <a:pt x="18651" y="3273"/>
                    <a:pt x="18631" y="3392"/>
                    <a:pt x="18611" y="3530"/>
                  </a:cubicBezTo>
                  <a:cubicBezTo>
                    <a:pt x="18533" y="3825"/>
                    <a:pt x="18710" y="4121"/>
                    <a:pt x="19006" y="4180"/>
                  </a:cubicBezTo>
                  <a:cubicBezTo>
                    <a:pt x="19361" y="4298"/>
                    <a:pt x="19676" y="4515"/>
                    <a:pt x="19913" y="4772"/>
                  </a:cubicBezTo>
                  <a:cubicBezTo>
                    <a:pt x="20129" y="4969"/>
                    <a:pt x="20366" y="5126"/>
                    <a:pt x="20622" y="5264"/>
                  </a:cubicBezTo>
                  <a:cubicBezTo>
                    <a:pt x="20681" y="5284"/>
                    <a:pt x="20760" y="5324"/>
                    <a:pt x="20780" y="5363"/>
                  </a:cubicBezTo>
                  <a:cubicBezTo>
                    <a:pt x="20879" y="5738"/>
                    <a:pt x="21233" y="5856"/>
                    <a:pt x="21450" y="6073"/>
                  </a:cubicBezTo>
                  <a:cubicBezTo>
                    <a:pt x="21608" y="6211"/>
                    <a:pt x="21746" y="6368"/>
                    <a:pt x="21864" y="6526"/>
                  </a:cubicBezTo>
                  <a:cubicBezTo>
                    <a:pt x="21943" y="6644"/>
                    <a:pt x="22042" y="6763"/>
                    <a:pt x="22160" y="6842"/>
                  </a:cubicBezTo>
                  <a:cubicBezTo>
                    <a:pt x="22278" y="6940"/>
                    <a:pt x="22456" y="6920"/>
                    <a:pt x="22515" y="6782"/>
                  </a:cubicBezTo>
                  <a:cubicBezTo>
                    <a:pt x="22633" y="6526"/>
                    <a:pt x="22870" y="6349"/>
                    <a:pt x="23146" y="6290"/>
                  </a:cubicBezTo>
                  <a:cubicBezTo>
                    <a:pt x="23264" y="6230"/>
                    <a:pt x="23363" y="6152"/>
                    <a:pt x="23461" y="6053"/>
                  </a:cubicBezTo>
                  <a:cubicBezTo>
                    <a:pt x="23580" y="5954"/>
                    <a:pt x="23718" y="5895"/>
                    <a:pt x="23875" y="5915"/>
                  </a:cubicBezTo>
                  <a:lnTo>
                    <a:pt x="24841" y="5915"/>
                  </a:lnTo>
                  <a:cubicBezTo>
                    <a:pt x="25176" y="6290"/>
                    <a:pt x="25334" y="6763"/>
                    <a:pt x="25650" y="7157"/>
                  </a:cubicBezTo>
                  <a:cubicBezTo>
                    <a:pt x="25610" y="7275"/>
                    <a:pt x="25512" y="7394"/>
                    <a:pt x="25393" y="7473"/>
                  </a:cubicBezTo>
                  <a:cubicBezTo>
                    <a:pt x="25117" y="7670"/>
                    <a:pt x="24881" y="7946"/>
                    <a:pt x="24703" y="8241"/>
                  </a:cubicBezTo>
                  <a:cubicBezTo>
                    <a:pt x="24585" y="8458"/>
                    <a:pt x="24427" y="8636"/>
                    <a:pt x="24270" y="8793"/>
                  </a:cubicBezTo>
                  <a:cubicBezTo>
                    <a:pt x="24072" y="8971"/>
                    <a:pt x="24033" y="9247"/>
                    <a:pt x="24171" y="9483"/>
                  </a:cubicBezTo>
                  <a:cubicBezTo>
                    <a:pt x="24348" y="9858"/>
                    <a:pt x="24506" y="10272"/>
                    <a:pt x="24664" y="10666"/>
                  </a:cubicBezTo>
                  <a:cubicBezTo>
                    <a:pt x="24684" y="10765"/>
                    <a:pt x="24684" y="10863"/>
                    <a:pt x="24684" y="10982"/>
                  </a:cubicBezTo>
                  <a:cubicBezTo>
                    <a:pt x="24684" y="11061"/>
                    <a:pt x="24684" y="11159"/>
                    <a:pt x="24723" y="11218"/>
                  </a:cubicBezTo>
                  <a:cubicBezTo>
                    <a:pt x="24920" y="11415"/>
                    <a:pt x="24881" y="11652"/>
                    <a:pt x="24881" y="11889"/>
                  </a:cubicBezTo>
                  <a:lnTo>
                    <a:pt x="24881" y="13288"/>
                  </a:lnTo>
                  <a:lnTo>
                    <a:pt x="24881" y="13604"/>
                  </a:lnTo>
                  <a:cubicBezTo>
                    <a:pt x="24900" y="13880"/>
                    <a:pt x="24960" y="13959"/>
                    <a:pt x="25236" y="13978"/>
                  </a:cubicBezTo>
                  <a:lnTo>
                    <a:pt x="25748" y="13978"/>
                  </a:lnTo>
                  <a:cubicBezTo>
                    <a:pt x="25886" y="13959"/>
                    <a:pt x="26044" y="13998"/>
                    <a:pt x="26162" y="14077"/>
                  </a:cubicBezTo>
                  <a:cubicBezTo>
                    <a:pt x="26241" y="14136"/>
                    <a:pt x="26320" y="14156"/>
                    <a:pt x="26399" y="14176"/>
                  </a:cubicBezTo>
                  <a:cubicBezTo>
                    <a:pt x="26478" y="14176"/>
                    <a:pt x="26556" y="14156"/>
                    <a:pt x="26616" y="14156"/>
                  </a:cubicBezTo>
                  <a:close/>
                  <a:moveTo>
                    <a:pt x="7315" y="21786"/>
                  </a:moveTo>
                  <a:cubicBezTo>
                    <a:pt x="7197" y="21786"/>
                    <a:pt x="7078" y="21786"/>
                    <a:pt x="7058" y="21983"/>
                  </a:cubicBezTo>
                  <a:cubicBezTo>
                    <a:pt x="7354" y="22495"/>
                    <a:pt x="7867" y="22653"/>
                    <a:pt x="8439" y="22692"/>
                  </a:cubicBezTo>
                  <a:cubicBezTo>
                    <a:pt x="8458" y="22692"/>
                    <a:pt x="8498" y="22692"/>
                    <a:pt x="8517" y="22673"/>
                  </a:cubicBezTo>
                  <a:cubicBezTo>
                    <a:pt x="8577" y="22633"/>
                    <a:pt x="8616" y="22594"/>
                    <a:pt x="8636" y="22535"/>
                  </a:cubicBezTo>
                  <a:cubicBezTo>
                    <a:pt x="8636" y="22515"/>
                    <a:pt x="8596" y="22436"/>
                    <a:pt x="8557" y="22416"/>
                  </a:cubicBezTo>
                  <a:cubicBezTo>
                    <a:pt x="8399" y="22357"/>
                    <a:pt x="8222" y="22318"/>
                    <a:pt x="8044" y="22259"/>
                  </a:cubicBezTo>
                  <a:cubicBezTo>
                    <a:pt x="7729" y="22200"/>
                    <a:pt x="7473" y="22022"/>
                    <a:pt x="7295" y="21786"/>
                  </a:cubicBezTo>
                  <a:cubicBezTo>
                    <a:pt x="7433" y="21825"/>
                    <a:pt x="7551" y="21845"/>
                    <a:pt x="7689" y="21884"/>
                  </a:cubicBezTo>
                  <a:cubicBezTo>
                    <a:pt x="7808" y="21904"/>
                    <a:pt x="7926" y="21904"/>
                    <a:pt x="8025" y="21884"/>
                  </a:cubicBezTo>
                  <a:cubicBezTo>
                    <a:pt x="8103" y="21845"/>
                    <a:pt x="8143" y="21805"/>
                    <a:pt x="8163" y="21746"/>
                  </a:cubicBezTo>
                  <a:cubicBezTo>
                    <a:pt x="8163" y="21687"/>
                    <a:pt x="8103" y="21628"/>
                    <a:pt x="8084" y="21569"/>
                  </a:cubicBezTo>
                  <a:cubicBezTo>
                    <a:pt x="8064" y="21549"/>
                    <a:pt x="8025" y="21529"/>
                    <a:pt x="7985" y="21529"/>
                  </a:cubicBezTo>
                  <a:cubicBezTo>
                    <a:pt x="7768" y="21510"/>
                    <a:pt x="7571" y="21431"/>
                    <a:pt x="7413" y="21293"/>
                  </a:cubicBezTo>
                  <a:cubicBezTo>
                    <a:pt x="7354" y="21253"/>
                    <a:pt x="7295" y="21234"/>
                    <a:pt x="7236" y="21214"/>
                  </a:cubicBezTo>
                  <a:cubicBezTo>
                    <a:pt x="7197" y="21194"/>
                    <a:pt x="7157" y="21214"/>
                    <a:pt x="7137" y="21234"/>
                  </a:cubicBezTo>
                  <a:cubicBezTo>
                    <a:pt x="7118" y="21253"/>
                    <a:pt x="7078" y="21332"/>
                    <a:pt x="7078" y="21352"/>
                  </a:cubicBezTo>
                  <a:cubicBezTo>
                    <a:pt x="7157" y="21510"/>
                    <a:pt x="7236" y="21648"/>
                    <a:pt x="7315" y="21786"/>
                  </a:cubicBezTo>
                  <a:close/>
                  <a:moveTo>
                    <a:pt x="20366" y="13367"/>
                  </a:moveTo>
                  <a:lnTo>
                    <a:pt x="20366" y="12973"/>
                  </a:lnTo>
                  <a:cubicBezTo>
                    <a:pt x="20366" y="12658"/>
                    <a:pt x="20346" y="12322"/>
                    <a:pt x="20327" y="12007"/>
                  </a:cubicBezTo>
                  <a:cubicBezTo>
                    <a:pt x="20110" y="11751"/>
                    <a:pt x="20189" y="11396"/>
                    <a:pt x="20129" y="11100"/>
                  </a:cubicBezTo>
                  <a:cubicBezTo>
                    <a:pt x="20070" y="10824"/>
                    <a:pt x="19991" y="10568"/>
                    <a:pt x="19893" y="10331"/>
                  </a:cubicBezTo>
                  <a:cubicBezTo>
                    <a:pt x="19735" y="9976"/>
                    <a:pt x="19538" y="9641"/>
                    <a:pt x="19301" y="9345"/>
                  </a:cubicBezTo>
                  <a:cubicBezTo>
                    <a:pt x="18927" y="8813"/>
                    <a:pt x="18473" y="8340"/>
                    <a:pt x="17981" y="7906"/>
                  </a:cubicBezTo>
                  <a:cubicBezTo>
                    <a:pt x="17724" y="7670"/>
                    <a:pt x="17350" y="7532"/>
                    <a:pt x="17251" y="7118"/>
                  </a:cubicBezTo>
                  <a:cubicBezTo>
                    <a:pt x="17231" y="7058"/>
                    <a:pt x="17133" y="6999"/>
                    <a:pt x="17054" y="6960"/>
                  </a:cubicBezTo>
                  <a:cubicBezTo>
                    <a:pt x="16876" y="6842"/>
                    <a:pt x="16699" y="6723"/>
                    <a:pt x="16502" y="6605"/>
                  </a:cubicBezTo>
                  <a:cubicBezTo>
                    <a:pt x="16265" y="6428"/>
                    <a:pt x="15950" y="6349"/>
                    <a:pt x="15654" y="6368"/>
                  </a:cubicBezTo>
                  <a:cubicBezTo>
                    <a:pt x="15398" y="6408"/>
                    <a:pt x="15142" y="6368"/>
                    <a:pt x="14905" y="6250"/>
                  </a:cubicBezTo>
                  <a:cubicBezTo>
                    <a:pt x="14787" y="6191"/>
                    <a:pt x="14649" y="6171"/>
                    <a:pt x="14511" y="6171"/>
                  </a:cubicBezTo>
                  <a:cubicBezTo>
                    <a:pt x="13880" y="6171"/>
                    <a:pt x="13249" y="6171"/>
                    <a:pt x="12598" y="6171"/>
                  </a:cubicBezTo>
                  <a:cubicBezTo>
                    <a:pt x="12480" y="6171"/>
                    <a:pt x="12342" y="6191"/>
                    <a:pt x="12204" y="6230"/>
                  </a:cubicBezTo>
                  <a:cubicBezTo>
                    <a:pt x="11928" y="6309"/>
                    <a:pt x="11652" y="6428"/>
                    <a:pt x="11356" y="6526"/>
                  </a:cubicBezTo>
                  <a:cubicBezTo>
                    <a:pt x="11080" y="6625"/>
                    <a:pt x="10725" y="6723"/>
                    <a:pt x="10410" y="6822"/>
                  </a:cubicBezTo>
                  <a:cubicBezTo>
                    <a:pt x="9937" y="6940"/>
                    <a:pt x="9483" y="7137"/>
                    <a:pt x="9089" y="7433"/>
                  </a:cubicBezTo>
                  <a:cubicBezTo>
                    <a:pt x="8813" y="7689"/>
                    <a:pt x="8537" y="7926"/>
                    <a:pt x="8241" y="8123"/>
                  </a:cubicBezTo>
                  <a:cubicBezTo>
                    <a:pt x="8163" y="8182"/>
                    <a:pt x="8084" y="8261"/>
                    <a:pt x="8025" y="8360"/>
                  </a:cubicBezTo>
                  <a:cubicBezTo>
                    <a:pt x="7808" y="8715"/>
                    <a:pt x="7591" y="9069"/>
                    <a:pt x="7374" y="9424"/>
                  </a:cubicBezTo>
                  <a:cubicBezTo>
                    <a:pt x="7058" y="9996"/>
                    <a:pt x="6999" y="10666"/>
                    <a:pt x="6743" y="11277"/>
                  </a:cubicBezTo>
                  <a:cubicBezTo>
                    <a:pt x="6723" y="11396"/>
                    <a:pt x="6704" y="11494"/>
                    <a:pt x="6723" y="11613"/>
                  </a:cubicBezTo>
                  <a:cubicBezTo>
                    <a:pt x="6723" y="11751"/>
                    <a:pt x="6704" y="11889"/>
                    <a:pt x="6644" y="12007"/>
                  </a:cubicBezTo>
                  <a:cubicBezTo>
                    <a:pt x="6526" y="12244"/>
                    <a:pt x="6487" y="12520"/>
                    <a:pt x="6506" y="12796"/>
                  </a:cubicBezTo>
                  <a:lnTo>
                    <a:pt x="6506" y="13801"/>
                  </a:lnTo>
                  <a:cubicBezTo>
                    <a:pt x="6506" y="14038"/>
                    <a:pt x="6546" y="14274"/>
                    <a:pt x="6625" y="14491"/>
                  </a:cubicBezTo>
                  <a:cubicBezTo>
                    <a:pt x="6782" y="14846"/>
                    <a:pt x="6881" y="15220"/>
                    <a:pt x="6920" y="15595"/>
                  </a:cubicBezTo>
                  <a:cubicBezTo>
                    <a:pt x="6920" y="15674"/>
                    <a:pt x="6940" y="15733"/>
                    <a:pt x="6980" y="15792"/>
                  </a:cubicBezTo>
                  <a:cubicBezTo>
                    <a:pt x="7197" y="16206"/>
                    <a:pt x="7394" y="16640"/>
                    <a:pt x="7650" y="17034"/>
                  </a:cubicBezTo>
                  <a:cubicBezTo>
                    <a:pt x="7887" y="17429"/>
                    <a:pt x="8301" y="17744"/>
                    <a:pt x="8517" y="18197"/>
                  </a:cubicBezTo>
                  <a:cubicBezTo>
                    <a:pt x="8537" y="18237"/>
                    <a:pt x="8596" y="18296"/>
                    <a:pt x="8636" y="18335"/>
                  </a:cubicBezTo>
                  <a:cubicBezTo>
                    <a:pt x="8853" y="18552"/>
                    <a:pt x="9050" y="18789"/>
                    <a:pt x="9286" y="18986"/>
                  </a:cubicBezTo>
                  <a:cubicBezTo>
                    <a:pt x="9483" y="19183"/>
                    <a:pt x="9720" y="19361"/>
                    <a:pt x="9957" y="19499"/>
                  </a:cubicBezTo>
                  <a:cubicBezTo>
                    <a:pt x="10193" y="19597"/>
                    <a:pt x="10410" y="19735"/>
                    <a:pt x="10607" y="19873"/>
                  </a:cubicBezTo>
                  <a:cubicBezTo>
                    <a:pt x="10903" y="20070"/>
                    <a:pt x="11238" y="20189"/>
                    <a:pt x="11593" y="20189"/>
                  </a:cubicBezTo>
                  <a:cubicBezTo>
                    <a:pt x="11731" y="20189"/>
                    <a:pt x="11869" y="20208"/>
                    <a:pt x="11987" y="20267"/>
                  </a:cubicBezTo>
                  <a:cubicBezTo>
                    <a:pt x="12244" y="20366"/>
                    <a:pt x="12500" y="20405"/>
                    <a:pt x="12776" y="20386"/>
                  </a:cubicBezTo>
                  <a:lnTo>
                    <a:pt x="13643" y="20386"/>
                  </a:lnTo>
                  <a:cubicBezTo>
                    <a:pt x="13821" y="20386"/>
                    <a:pt x="13998" y="20346"/>
                    <a:pt x="14156" y="20267"/>
                  </a:cubicBezTo>
                  <a:cubicBezTo>
                    <a:pt x="14491" y="20070"/>
                    <a:pt x="14846" y="19972"/>
                    <a:pt x="15220" y="19991"/>
                  </a:cubicBezTo>
                  <a:cubicBezTo>
                    <a:pt x="15634" y="20031"/>
                    <a:pt x="16009" y="19735"/>
                    <a:pt x="16423" y="19755"/>
                  </a:cubicBezTo>
                  <a:cubicBezTo>
                    <a:pt x="16462" y="19755"/>
                    <a:pt x="16522" y="19696"/>
                    <a:pt x="16561" y="19676"/>
                  </a:cubicBezTo>
                  <a:cubicBezTo>
                    <a:pt x="17034" y="19479"/>
                    <a:pt x="17468" y="19183"/>
                    <a:pt x="17843" y="18809"/>
                  </a:cubicBezTo>
                  <a:cubicBezTo>
                    <a:pt x="17862" y="18789"/>
                    <a:pt x="17882" y="18769"/>
                    <a:pt x="17921" y="18749"/>
                  </a:cubicBezTo>
                  <a:cubicBezTo>
                    <a:pt x="18257" y="18552"/>
                    <a:pt x="18473" y="18217"/>
                    <a:pt x="18769" y="17981"/>
                  </a:cubicBezTo>
                  <a:cubicBezTo>
                    <a:pt x="18848" y="17921"/>
                    <a:pt x="18907" y="17823"/>
                    <a:pt x="18947" y="17724"/>
                  </a:cubicBezTo>
                  <a:cubicBezTo>
                    <a:pt x="19006" y="17567"/>
                    <a:pt x="19124" y="17409"/>
                    <a:pt x="19262" y="17291"/>
                  </a:cubicBezTo>
                  <a:cubicBezTo>
                    <a:pt x="19479" y="17054"/>
                    <a:pt x="19637" y="16778"/>
                    <a:pt x="19735" y="16482"/>
                  </a:cubicBezTo>
                  <a:cubicBezTo>
                    <a:pt x="19873" y="15970"/>
                    <a:pt x="20169" y="15496"/>
                    <a:pt x="20208" y="14944"/>
                  </a:cubicBezTo>
                  <a:cubicBezTo>
                    <a:pt x="20327" y="14688"/>
                    <a:pt x="20386" y="14412"/>
                    <a:pt x="20346" y="14116"/>
                  </a:cubicBezTo>
                  <a:cubicBezTo>
                    <a:pt x="20366" y="13860"/>
                    <a:pt x="20366" y="13624"/>
                    <a:pt x="20366" y="13367"/>
                  </a:cubicBezTo>
                  <a:close/>
                  <a:moveTo>
                    <a:pt x="24072" y="14984"/>
                  </a:moveTo>
                  <a:cubicBezTo>
                    <a:pt x="24033" y="15043"/>
                    <a:pt x="23994" y="15122"/>
                    <a:pt x="23974" y="15201"/>
                  </a:cubicBezTo>
                  <a:cubicBezTo>
                    <a:pt x="23954" y="15398"/>
                    <a:pt x="23954" y="15615"/>
                    <a:pt x="23934" y="15812"/>
                  </a:cubicBezTo>
                  <a:cubicBezTo>
                    <a:pt x="23915" y="15950"/>
                    <a:pt x="23895" y="16108"/>
                    <a:pt x="23836" y="16246"/>
                  </a:cubicBezTo>
                  <a:cubicBezTo>
                    <a:pt x="23540" y="16817"/>
                    <a:pt x="23402" y="17468"/>
                    <a:pt x="23047" y="18020"/>
                  </a:cubicBezTo>
                  <a:cubicBezTo>
                    <a:pt x="23028" y="18059"/>
                    <a:pt x="23008" y="18099"/>
                    <a:pt x="23008" y="18158"/>
                  </a:cubicBezTo>
                  <a:cubicBezTo>
                    <a:pt x="23028" y="18237"/>
                    <a:pt x="23047" y="18296"/>
                    <a:pt x="23087" y="18375"/>
                  </a:cubicBezTo>
                  <a:cubicBezTo>
                    <a:pt x="23284" y="18296"/>
                    <a:pt x="23442" y="18138"/>
                    <a:pt x="23540" y="17941"/>
                  </a:cubicBezTo>
                  <a:cubicBezTo>
                    <a:pt x="23856" y="17350"/>
                    <a:pt x="24092" y="16739"/>
                    <a:pt x="24289" y="16088"/>
                  </a:cubicBezTo>
                  <a:cubicBezTo>
                    <a:pt x="24368" y="15733"/>
                    <a:pt x="24329" y="15358"/>
                    <a:pt x="24171" y="15023"/>
                  </a:cubicBezTo>
                  <a:cubicBezTo>
                    <a:pt x="24171" y="15023"/>
                    <a:pt x="24151" y="15004"/>
                    <a:pt x="24072" y="14984"/>
                  </a:cubicBezTo>
                  <a:close/>
                  <a:moveTo>
                    <a:pt x="23166" y="9306"/>
                  </a:moveTo>
                  <a:cubicBezTo>
                    <a:pt x="23284" y="9483"/>
                    <a:pt x="23323" y="9681"/>
                    <a:pt x="23323" y="9897"/>
                  </a:cubicBezTo>
                  <a:cubicBezTo>
                    <a:pt x="23323" y="10095"/>
                    <a:pt x="23343" y="10292"/>
                    <a:pt x="23343" y="10489"/>
                  </a:cubicBezTo>
                  <a:cubicBezTo>
                    <a:pt x="23343" y="10548"/>
                    <a:pt x="23343" y="10587"/>
                    <a:pt x="23382" y="10647"/>
                  </a:cubicBezTo>
                  <a:cubicBezTo>
                    <a:pt x="23402" y="10686"/>
                    <a:pt x="23461" y="10725"/>
                    <a:pt x="23520" y="10745"/>
                  </a:cubicBezTo>
                  <a:cubicBezTo>
                    <a:pt x="23560" y="10745"/>
                    <a:pt x="23619" y="10706"/>
                    <a:pt x="23639" y="10666"/>
                  </a:cubicBezTo>
                  <a:cubicBezTo>
                    <a:pt x="23658" y="10607"/>
                    <a:pt x="23658" y="10568"/>
                    <a:pt x="23658" y="10509"/>
                  </a:cubicBezTo>
                  <a:cubicBezTo>
                    <a:pt x="23737" y="9996"/>
                    <a:pt x="23678" y="9483"/>
                    <a:pt x="23481" y="8991"/>
                  </a:cubicBezTo>
                  <a:cubicBezTo>
                    <a:pt x="23422" y="8853"/>
                    <a:pt x="23402" y="8715"/>
                    <a:pt x="23185" y="8774"/>
                  </a:cubicBezTo>
                  <a:cubicBezTo>
                    <a:pt x="23146" y="8774"/>
                    <a:pt x="23087" y="8695"/>
                    <a:pt x="23047" y="8655"/>
                  </a:cubicBezTo>
                  <a:cubicBezTo>
                    <a:pt x="22909" y="8537"/>
                    <a:pt x="22771" y="8557"/>
                    <a:pt x="22732" y="8715"/>
                  </a:cubicBezTo>
                  <a:cubicBezTo>
                    <a:pt x="22653" y="9089"/>
                    <a:pt x="22633" y="9483"/>
                    <a:pt x="22712" y="9858"/>
                  </a:cubicBezTo>
                  <a:cubicBezTo>
                    <a:pt x="22712" y="9917"/>
                    <a:pt x="22811" y="9996"/>
                    <a:pt x="22870" y="10016"/>
                  </a:cubicBezTo>
                  <a:cubicBezTo>
                    <a:pt x="22988" y="10035"/>
                    <a:pt x="23087" y="9976"/>
                    <a:pt x="23087" y="9858"/>
                  </a:cubicBezTo>
                  <a:cubicBezTo>
                    <a:pt x="23126" y="9700"/>
                    <a:pt x="23146" y="9562"/>
                    <a:pt x="23166" y="9286"/>
                  </a:cubicBezTo>
                  <a:close/>
                  <a:moveTo>
                    <a:pt x="8931" y="6014"/>
                  </a:moveTo>
                  <a:cubicBezTo>
                    <a:pt x="8793" y="5876"/>
                    <a:pt x="8695" y="5836"/>
                    <a:pt x="8577" y="5915"/>
                  </a:cubicBezTo>
                  <a:cubicBezTo>
                    <a:pt x="8419" y="5994"/>
                    <a:pt x="8281" y="6073"/>
                    <a:pt x="8163" y="6171"/>
                  </a:cubicBezTo>
                  <a:cubicBezTo>
                    <a:pt x="7709" y="6506"/>
                    <a:pt x="7295" y="6861"/>
                    <a:pt x="6861" y="7196"/>
                  </a:cubicBezTo>
                  <a:cubicBezTo>
                    <a:pt x="6605" y="7433"/>
                    <a:pt x="6408" y="7709"/>
                    <a:pt x="6309" y="8025"/>
                  </a:cubicBezTo>
                  <a:cubicBezTo>
                    <a:pt x="6290" y="8103"/>
                    <a:pt x="6250" y="8241"/>
                    <a:pt x="6428" y="8241"/>
                  </a:cubicBezTo>
                  <a:cubicBezTo>
                    <a:pt x="6704" y="7867"/>
                    <a:pt x="7039" y="7512"/>
                    <a:pt x="7433" y="7236"/>
                  </a:cubicBezTo>
                  <a:cubicBezTo>
                    <a:pt x="7827" y="6940"/>
                    <a:pt x="8241" y="6644"/>
                    <a:pt x="8636" y="6329"/>
                  </a:cubicBezTo>
                  <a:cubicBezTo>
                    <a:pt x="8734" y="6230"/>
                    <a:pt x="8833" y="6132"/>
                    <a:pt x="8931" y="6014"/>
                  </a:cubicBezTo>
                  <a:close/>
                  <a:moveTo>
                    <a:pt x="17448" y="20051"/>
                  </a:moveTo>
                  <a:cubicBezTo>
                    <a:pt x="17271" y="20149"/>
                    <a:pt x="17093" y="20248"/>
                    <a:pt x="16916" y="20346"/>
                  </a:cubicBezTo>
                  <a:cubicBezTo>
                    <a:pt x="16502" y="20622"/>
                    <a:pt x="16088" y="20898"/>
                    <a:pt x="15575" y="20958"/>
                  </a:cubicBezTo>
                  <a:cubicBezTo>
                    <a:pt x="15516" y="20958"/>
                    <a:pt x="15477" y="20977"/>
                    <a:pt x="15437" y="21017"/>
                  </a:cubicBezTo>
                  <a:cubicBezTo>
                    <a:pt x="15398" y="21036"/>
                    <a:pt x="15358" y="21076"/>
                    <a:pt x="15358" y="21115"/>
                  </a:cubicBezTo>
                  <a:cubicBezTo>
                    <a:pt x="15358" y="21174"/>
                    <a:pt x="15398" y="21214"/>
                    <a:pt x="15437" y="21234"/>
                  </a:cubicBezTo>
                  <a:cubicBezTo>
                    <a:pt x="15674" y="21332"/>
                    <a:pt x="15970" y="21332"/>
                    <a:pt x="16206" y="21214"/>
                  </a:cubicBezTo>
                  <a:cubicBezTo>
                    <a:pt x="16443" y="21115"/>
                    <a:pt x="16699" y="20997"/>
                    <a:pt x="16916" y="20859"/>
                  </a:cubicBezTo>
                  <a:cubicBezTo>
                    <a:pt x="17133" y="20721"/>
                    <a:pt x="17310" y="20563"/>
                    <a:pt x="17507" y="20405"/>
                  </a:cubicBezTo>
                  <a:cubicBezTo>
                    <a:pt x="17586" y="20307"/>
                    <a:pt x="17626" y="20189"/>
                    <a:pt x="17448" y="20051"/>
                  </a:cubicBezTo>
                  <a:close/>
                  <a:moveTo>
                    <a:pt x="5383" y="9937"/>
                  </a:moveTo>
                  <a:cubicBezTo>
                    <a:pt x="5264" y="9976"/>
                    <a:pt x="5186" y="10095"/>
                    <a:pt x="5186" y="10213"/>
                  </a:cubicBezTo>
                  <a:cubicBezTo>
                    <a:pt x="5107" y="10686"/>
                    <a:pt x="4969" y="11159"/>
                    <a:pt x="4811" y="11613"/>
                  </a:cubicBezTo>
                  <a:cubicBezTo>
                    <a:pt x="4772" y="11751"/>
                    <a:pt x="4791" y="11869"/>
                    <a:pt x="4811" y="12007"/>
                  </a:cubicBezTo>
                  <a:cubicBezTo>
                    <a:pt x="4811" y="12046"/>
                    <a:pt x="4910" y="12086"/>
                    <a:pt x="4969" y="12106"/>
                  </a:cubicBezTo>
                  <a:cubicBezTo>
                    <a:pt x="5028" y="12106"/>
                    <a:pt x="5067" y="12086"/>
                    <a:pt x="5087" y="12046"/>
                  </a:cubicBezTo>
                  <a:cubicBezTo>
                    <a:pt x="5166" y="11889"/>
                    <a:pt x="5245" y="11731"/>
                    <a:pt x="5304" y="11573"/>
                  </a:cubicBezTo>
                  <a:cubicBezTo>
                    <a:pt x="5442" y="11218"/>
                    <a:pt x="5540" y="10844"/>
                    <a:pt x="5560" y="10469"/>
                  </a:cubicBezTo>
                  <a:cubicBezTo>
                    <a:pt x="5600" y="10252"/>
                    <a:pt x="5600" y="10055"/>
                    <a:pt x="5383" y="9937"/>
                  </a:cubicBezTo>
                  <a:close/>
                  <a:moveTo>
                    <a:pt x="18079" y="23047"/>
                  </a:moveTo>
                  <a:lnTo>
                    <a:pt x="17843" y="23106"/>
                  </a:lnTo>
                  <a:cubicBezTo>
                    <a:pt x="17231" y="23323"/>
                    <a:pt x="16620" y="23501"/>
                    <a:pt x="16009" y="23639"/>
                  </a:cubicBezTo>
                  <a:cubicBezTo>
                    <a:pt x="15634" y="23737"/>
                    <a:pt x="15260" y="23856"/>
                    <a:pt x="14925" y="24013"/>
                  </a:cubicBezTo>
                  <a:cubicBezTo>
                    <a:pt x="14866" y="24033"/>
                    <a:pt x="14826" y="24092"/>
                    <a:pt x="14747" y="24171"/>
                  </a:cubicBezTo>
                  <a:cubicBezTo>
                    <a:pt x="14925" y="24250"/>
                    <a:pt x="15102" y="24250"/>
                    <a:pt x="15260" y="24171"/>
                  </a:cubicBezTo>
                  <a:cubicBezTo>
                    <a:pt x="15654" y="24033"/>
                    <a:pt x="16029" y="23915"/>
                    <a:pt x="16423" y="23836"/>
                  </a:cubicBezTo>
                  <a:cubicBezTo>
                    <a:pt x="16955" y="23678"/>
                    <a:pt x="17468" y="23481"/>
                    <a:pt x="17981" y="23284"/>
                  </a:cubicBezTo>
                  <a:cubicBezTo>
                    <a:pt x="18040" y="23284"/>
                    <a:pt x="18079" y="23244"/>
                    <a:pt x="18099" y="23205"/>
                  </a:cubicBezTo>
                  <a:cubicBezTo>
                    <a:pt x="18099" y="23166"/>
                    <a:pt x="18099" y="23106"/>
                    <a:pt x="18079" y="23047"/>
                  </a:cubicBezTo>
                  <a:close/>
                  <a:moveTo>
                    <a:pt x="20445" y="8103"/>
                  </a:moveTo>
                  <a:cubicBezTo>
                    <a:pt x="20405" y="8084"/>
                    <a:pt x="20366" y="8084"/>
                    <a:pt x="20327" y="8064"/>
                  </a:cubicBezTo>
                  <a:cubicBezTo>
                    <a:pt x="20189" y="8025"/>
                    <a:pt x="20051" y="8163"/>
                    <a:pt x="20090" y="8301"/>
                  </a:cubicBezTo>
                  <a:cubicBezTo>
                    <a:pt x="20090" y="8360"/>
                    <a:pt x="20110" y="8399"/>
                    <a:pt x="20110" y="8439"/>
                  </a:cubicBezTo>
                  <a:cubicBezTo>
                    <a:pt x="20208" y="8833"/>
                    <a:pt x="20405" y="9188"/>
                    <a:pt x="20484" y="9582"/>
                  </a:cubicBezTo>
                  <a:cubicBezTo>
                    <a:pt x="20524" y="9720"/>
                    <a:pt x="20642" y="9838"/>
                    <a:pt x="20780" y="9878"/>
                  </a:cubicBezTo>
                  <a:cubicBezTo>
                    <a:pt x="20859" y="9897"/>
                    <a:pt x="20918" y="9897"/>
                    <a:pt x="20977" y="9858"/>
                  </a:cubicBezTo>
                  <a:cubicBezTo>
                    <a:pt x="21017" y="9838"/>
                    <a:pt x="21036" y="9779"/>
                    <a:pt x="21017" y="9740"/>
                  </a:cubicBezTo>
                  <a:cubicBezTo>
                    <a:pt x="20977" y="9483"/>
                    <a:pt x="20918" y="9247"/>
                    <a:pt x="20839" y="9030"/>
                  </a:cubicBezTo>
                  <a:cubicBezTo>
                    <a:pt x="20760" y="8715"/>
                    <a:pt x="20583" y="8419"/>
                    <a:pt x="20445" y="8103"/>
                  </a:cubicBezTo>
                  <a:close/>
                  <a:moveTo>
                    <a:pt x="10666" y="20938"/>
                  </a:moveTo>
                  <a:cubicBezTo>
                    <a:pt x="10923" y="21096"/>
                    <a:pt x="11139" y="21214"/>
                    <a:pt x="11356" y="21332"/>
                  </a:cubicBezTo>
                  <a:cubicBezTo>
                    <a:pt x="11691" y="21529"/>
                    <a:pt x="12086" y="21588"/>
                    <a:pt x="12460" y="21490"/>
                  </a:cubicBezTo>
                  <a:cubicBezTo>
                    <a:pt x="12618" y="21490"/>
                    <a:pt x="12776" y="21450"/>
                    <a:pt x="12894" y="21332"/>
                  </a:cubicBezTo>
                  <a:cubicBezTo>
                    <a:pt x="12874" y="21293"/>
                    <a:pt x="12855" y="21253"/>
                    <a:pt x="12835" y="21234"/>
                  </a:cubicBezTo>
                  <a:cubicBezTo>
                    <a:pt x="12658" y="21174"/>
                    <a:pt x="12460" y="21115"/>
                    <a:pt x="12263" y="21115"/>
                  </a:cubicBezTo>
                  <a:cubicBezTo>
                    <a:pt x="11948" y="21115"/>
                    <a:pt x="11632" y="21036"/>
                    <a:pt x="11376" y="20859"/>
                  </a:cubicBezTo>
                  <a:cubicBezTo>
                    <a:pt x="11297" y="20820"/>
                    <a:pt x="11218" y="20780"/>
                    <a:pt x="11159" y="20760"/>
                  </a:cubicBezTo>
                  <a:cubicBezTo>
                    <a:pt x="11061" y="20721"/>
                    <a:pt x="10982" y="20721"/>
                    <a:pt x="10903" y="20760"/>
                  </a:cubicBezTo>
                  <a:cubicBezTo>
                    <a:pt x="10824" y="20800"/>
                    <a:pt x="10745" y="20879"/>
                    <a:pt x="10666" y="20938"/>
                  </a:cubicBezTo>
                  <a:close/>
                  <a:moveTo>
                    <a:pt x="20031" y="18986"/>
                  </a:moveTo>
                  <a:cubicBezTo>
                    <a:pt x="20307" y="18907"/>
                    <a:pt x="20524" y="18690"/>
                    <a:pt x="20603" y="18434"/>
                  </a:cubicBezTo>
                  <a:cubicBezTo>
                    <a:pt x="20681" y="18178"/>
                    <a:pt x="20819" y="17941"/>
                    <a:pt x="20997" y="17744"/>
                  </a:cubicBezTo>
                  <a:cubicBezTo>
                    <a:pt x="21056" y="17685"/>
                    <a:pt x="21076" y="17626"/>
                    <a:pt x="21076" y="17567"/>
                  </a:cubicBezTo>
                  <a:cubicBezTo>
                    <a:pt x="21115" y="17409"/>
                    <a:pt x="21056" y="17310"/>
                    <a:pt x="20859" y="17212"/>
                  </a:cubicBezTo>
                  <a:cubicBezTo>
                    <a:pt x="20405" y="17626"/>
                    <a:pt x="20267" y="18197"/>
                    <a:pt x="19972" y="18690"/>
                  </a:cubicBezTo>
                  <a:cubicBezTo>
                    <a:pt x="19952" y="18749"/>
                    <a:pt x="20011" y="18868"/>
                    <a:pt x="20031" y="18986"/>
                  </a:cubicBezTo>
                  <a:close/>
                  <a:moveTo>
                    <a:pt x="18414" y="6388"/>
                  </a:moveTo>
                  <a:cubicBezTo>
                    <a:pt x="18631" y="6644"/>
                    <a:pt x="18809" y="6881"/>
                    <a:pt x="19006" y="7118"/>
                  </a:cubicBezTo>
                  <a:cubicBezTo>
                    <a:pt x="19124" y="7256"/>
                    <a:pt x="19223" y="7413"/>
                    <a:pt x="19321" y="7551"/>
                  </a:cubicBezTo>
                  <a:cubicBezTo>
                    <a:pt x="19380" y="7630"/>
                    <a:pt x="19479" y="7650"/>
                    <a:pt x="19558" y="7611"/>
                  </a:cubicBezTo>
                  <a:cubicBezTo>
                    <a:pt x="19656" y="7571"/>
                    <a:pt x="19715" y="7473"/>
                    <a:pt x="19696" y="7354"/>
                  </a:cubicBezTo>
                  <a:cubicBezTo>
                    <a:pt x="19696" y="7275"/>
                    <a:pt x="19656" y="7196"/>
                    <a:pt x="19617" y="7118"/>
                  </a:cubicBezTo>
                  <a:cubicBezTo>
                    <a:pt x="19420" y="6881"/>
                    <a:pt x="19223" y="6625"/>
                    <a:pt x="19045" y="6368"/>
                  </a:cubicBezTo>
                  <a:cubicBezTo>
                    <a:pt x="18947" y="6250"/>
                    <a:pt x="18828" y="6191"/>
                    <a:pt x="18690" y="6211"/>
                  </a:cubicBezTo>
                  <a:cubicBezTo>
                    <a:pt x="18552" y="6171"/>
                    <a:pt x="18434" y="6250"/>
                    <a:pt x="18414" y="6388"/>
                  </a:cubicBezTo>
                  <a:close/>
                  <a:moveTo>
                    <a:pt x="15733" y="5008"/>
                  </a:moveTo>
                  <a:cubicBezTo>
                    <a:pt x="15575" y="5028"/>
                    <a:pt x="15398" y="5048"/>
                    <a:pt x="15240" y="5087"/>
                  </a:cubicBezTo>
                  <a:cubicBezTo>
                    <a:pt x="15201" y="5087"/>
                    <a:pt x="15161" y="5166"/>
                    <a:pt x="15161" y="5205"/>
                  </a:cubicBezTo>
                  <a:cubicBezTo>
                    <a:pt x="15181" y="5264"/>
                    <a:pt x="15201" y="5304"/>
                    <a:pt x="15240" y="5324"/>
                  </a:cubicBezTo>
                  <a:cubicBezTo>
                    <a:pt x="15358" y="5363"/>
                    <a:pt x="15477" y="5383"/>
                    <a:pt x="15595" y="5383"/>
                  </a:cubicBezTo>
                  <a:cubicBezTo>
                    <a:pt x="15910" y="5363"/>
                    <a:pt x="16226" y="5481"/>
                    <a:pt x="16462" y="5718"/>
                  </a:cubicBezTo>
                  <a:cubicBezTo>
                    <a:pt x="16541" y="5777"/>
                    <a:pt x="16640" y="5856"/>
                    <a:pt x="16758" y="5895"/>
                  </a:cubicBezTo>
                  <a:cubicBezTo>
                    <a:pt x="16817" y="5935"/>
                    <a:pt x="16876" y="5954"/>
                    <a:pt x="16936" y="5935"/>
                  </a:cubicBezTo>
                  <a:cubicBezTo>
                    <a:pt x="16995" y="5915"/>
                    <a:pt x="17054" y="5876"/>
                    <a:pt x="17093" y="5836"/>
                  </a:cubicBezTo>
                  <a:cubicBezTo>
                    <a:pt x="17113" y="5777"/>
                    <a:pt x="17093" y="5738"/>
                    <a:pt x="17054" y="5698"/>
                  </a:cubicBezTo>
                  <a:cubicBezTo>
                    <a:pt x="16916" y="5560"/>
                    <a:pt x="16758" y="5422"/>
                    <a:pt x="16600" y="5304"/>
                  </a:cubicBezTo>
                  <a:cubicBezTo>
                    <a:pt x="16384" y="5067"/>
                    <a:pt x="16048" y="4969"/>
                    <a:pt x="15733" y="5008"/>
                  </a:cubicBezTo>
                  <a:close/>
                  <a:moveTo>
                    <a:pt x="13308" y="4634"/>
                  </a:moveTo>
                  <a:lnTo>
                    <a:pt x="12539" y="4634"/>
                  </a:lnTo>
                  <a:lnTo>
                    <a:pt x="11494" y="4634"/>
                  </a:lnTo>
                  <a:cubicBezTo>
                    <a:pt x="11356" y="4634"/>
                    <a:pt x="11218" y="4634"/>
                    <a:pt x="11159" y="4811"/>
                  </a:cubicBezTo>
                  <a:cubicBezTo>
                    <a:pt x="11218" y="4949"/>
                    <a:pt x="11356" y="4969"/>
                    <a:pt x="11494" y="4988"/>
                  </a:cubicBezTo>
                  <a:lnTo>
                    <a:pt x="12244" y="4988"/>
                  </a:lnTo>
                  <a:cubicBezTo>
                    <a:pt x="12598" y="4949"/>
                    <a:pt x="12934" y="4969"/>
                    <a:pt x="13269" y="5067"/>
                  </a:cubicBezTo>
                  <a:cubicBezTo>
                    <a:pt x="13407" y="4949"/>
                    <a:pt x="13387" y="4831"/>
                    <a:pt x="13308" y="4634"/>
                  </a:cubicBezTo>
                  <a:close/>
                  <a:moveTo>
                    <a:pt x="21766" y="12184"/>
                  </a:moveTo>
                  <a:cubicBezTo>
                    <a:pt x="21746" y="12046"/>
                    <a:pt x="21726" y="11889"/>
                    <a:pt x="21707" y="11751"/>
                  </a:cubicBezTo>
                  <a:cubicBezTo>
                    <a:pt x="21667" y="11672"/>
                    <a:pt x="21588" y="11613"/>
                    <a:pt x="21509" y="11593"/>
                  </a:cubicBezTo>
                  <a:cubicBezTo>
                    <a:pt x="21411" y="11573"/>
                    <a:pt x="21332" y="11652"/>
                    <a:pt x="21293" y="11751"/>
                  </a:cubicBezTo>
                  <a:cubicBezTo>
                    <a:pt x="21273" y="11770"/>
                    <a:pt x="21253" y="11810"/>
                    <a:pt x="21253" y="11849"/>
                  </a:cubicBezTo>
                  <a:lnTo>
                    <a:pt x="21253" y="12736"/>
                  </a:lnTo>
                  <a:cubicBezTo>
                    <a:pt x="21273" y="12815"/>
                    <a:pt x="21312" y="12894"/>
                    <a:pt x="21352" y="12953"/>
                  </a:cubicBezTo>
                  <a:cubicBezTo>
                    <a:pt x="21431" y="13032"/>
                    <a:pt x="21549" y="13032"/>
                    <a:pt x="21608" y="12953"/>
                  </a:cubicBezTo>
                  <a:cubicBezTo>
                    <a:pt x="21647" y="12894"/>
                    <a:pt x="21687" y="12815"/>
                    <a:pt x="21707" y="12736"/>
                  </a:cubicBezTo>
                  <a:cubicBezTo>
                    <a:pt x="21746" y="12559"/>
                    <a:pt x="21746" y="12401"/>
                    <a:pt x="21766" y="12184"/>
                  </a:cubicBezTo>
                  <a:close/>
                  <a:moveTo>
                    <a:pt x="8931" y="20563"/>
                  </a:moveTo>
                  <a:cubicBezTo>
                    <a:pt x="9050" y="20544"/>
                    <a:pt x="9168" y="20524"/>
                    <a:pt x="9267" y="20484"/>
                  </a:cubicBezTo>
                  <a:cubicBezTo>
                    <a:pt x="9326" y="20445"/>
                    <a:pt x="9365" y="20386"/>
                    <a:pt x="9385" y="20327"/>
                  </a:cubicBezTo>
                  <a:cubicBezTo>
                    <a:pt x="9365" y="20248"/>
                    <a:pt x="9345" y="20189"/>
                    <a:pt x="9286" y="20149"/>
                  </a:cubicBezTo>
                  <a:cubicBezTo>
                    <a:pt x="9247" y="20129"/>
                    <a:pt x="9207" y="20110"/>
                    <a:pt x="9148" y="20090"/>
                  </a:cubicBezTo>
                  <a:cubicBezTo>
                    <a:pt x="8971" y="20070"/>
                    <a:pt x="8813" y="19972"/>
                    <a:pt x="8715" y="19814"/>
                  </a:cubicBezTo>
                  <a:cubicBezTo>
                    <a:pt x="8596" y="19696"/>
                    <a:pt x="8439" y="19617"/>
                    <a:pt x="8261" y="19617"/>
                  </a:cubicBezTo>
                  <a:cubicBezTo>
                    <a:pt x="8163" y="19597"/>
                    <a:pt x="8084" y="19715"/>
                    <a:pt x="8143" y="19814"/>
                  </a:cubicBezTo>
                  <a:cubicBezTo>
                    <a:pt x="8261" y="20031"/>
                    <a:pt x="8419" y="20248"/>
                    <a:pt x="8636" y="20425"/>
                  </a:cubicBezTo>
                  <a:cubicBezTo>
                    <a:pt x="8715" y="20484"/>
                    <a:pt x="8813" y="20524"/>
                    <a:pt x="8931" y="20563"/>
                  </a:cubicBezTo>
                  <a:close/>
                  <a:moveTo>
                    <a:pt x="21490" y="15930"/>
                  </a:moveTo>
                  <a:cubicBezTo>
                    <a:pt x="21707" y="15733"/>
                    <a:pt x="21707" y="15733"/>
                    <a:pt x="21707" y="15634"/>
                  </a:cubicBezTo>
                  <a:cubicBezTo>
                    <a:pt x="21707" y="15378"/>
                    <a:pt x="21687" y="15102"/>
                    <a:pt x="21687" y="14846"/>
                  </a:cubicBezTo>
                  <a:cubicBezTo>
                    <a:pt x="21667" y="14787"/>
                    <a:pt x="21647" y="14747"/>
                    <a:pt x="21628" y="14708"/>
                  </a:cubicBezTo>
                  <a:cubicBezTo>
                    <a:pt x="21588" y="14668"/>
                    <a:pt x="21529" y="14629"/>
                    <a:pt x="21490" y="14629"/>
                  </a:cubicBezTo>
                  <a:cubicBezTo>
                    <a:pt x="21431" y="14649"/>
                    <a:pt x="21391" y="14668"/>
                    <a:pt x="21332" y="14708"/>
                  </a:cubicBezTo>
                  <a:cubicBezTo>
                    <a:pt x="21312" y="14747"/>
                    <a:pt x="21293" y="14767"/>
                    <a:pt x="21293" y="14806"/>
                  </a:cubicBezTo>
                  <a:cubicBezTo>
                    <a:pt x="21273" y="15102"/>
                    <a:pt x="21253" y="15398"/>
                    <a:pt x="21273" y="15694"/>
                  </a:cubicBezTo>
                  <a:cubicBezTo>
                    <a:pt x="21273" y="15812"/>
                    <a:pt x="21371" y="15930"/>
                    <a:pt x="21490" y="15930"/>
                  </a:cubicBezTo>
                  <a:close/>
                  <a:moveTo>
                    <a:pt x="5166" y="15358"/>
                  </a:moveTo>
                  <a:cubicBezTo>
                    <a:pt x="5146" y="15496"/>
                    <a:pt x="5166" y="15634"/>
                    <a:pt x="5186" y="15792"/>
                  </a:cubicBezTo>
                  <a:cubicBezTo>
                    <a:pt x="5205" y="15970"/>
                    <a:pt x="5324" y="16127"/>
                    <a:pt x="5501" y="16187"/>
                  </a:cubicBezTo>
                  <a:cubicBezTo>
                    <a:pt x="5540" y="16206"/>
                    <a:pt x="5600" y="16206"/>
                    <a:pt x="5639" y="16167"/>
                  </a:cubicBezTo>
                  <a:cubicBezTo>
                    <a:pt x="5678" y="16147"/>
                    <a:pt x="5698" y="16068"/>
                    <a:pt x="5698" y="16048"/>
                  </a:cubicBezTo>
                  <a:cubicBezTo>
                    <a:pt x="5600" y="15772"/>
                    <a:pt x="5560" y="15457"/>
                    <a:pt x="5580" y="15161"/>
                  </a:cubicBezTo>
                  <a:cubicBezTo>
                    <a:pt x="5580" y="15082"/>
                    <a:pt x="5560" y="15004"/>
                    <a:pt x="5521" y="14925"/>
                  </a:cubicBezTo>
                  <a:cubicBezTo>
                    <a:pt x="5481" y="14885"/>
                    <a:pt x="5422" y="14846"/>
                    <a:pt x="5363" y="14846"/>
                  </a:cubicBezTo>
                  <a:cubicBezTo>
                    <a:pt x="5304" y="14846"/>
                    <a:pt x="5245" y="14885"/>
                    <a:pt x="5225" y="14944"/>
                  </a:cubicBezTo>
                  <a:cubicBezTo>
                    <a:pt x="5186" y="15082"/>
                    <a:pt x="5166" y="15220"/>
                    <a:pt x="5166" y="15358"/>
                  </a:cubicBezTo>
                  <a:close/>
                  <a:moveTo>
                    <a:pt x="9168" y="1696"/>
                  </a:moveTo>
                  <a:cubicBezTo>
                    <a:pt x="9109" y="1775"/>
                    <a:pt x="9050" y="1834"/>
                    <a:pt x="9030" y="1913"/>
                  </a:cubicBezTo>
                  <a:cubicBezTo>
                    <a:pt x="9030" y="2209"/>
                    <a:pt x="8951" y="2485"/>
                    <a:pt x="8833" y="2741"/>
                  </a:cubicBezTo>
                  <a:cubicBezTo>
                    <a:pt x="8793" y="2800"/>
                    <a:pt x="8793" y="2859"/>
                    <a:pt x="8813" y="2938"/>
                  </a:cubicBezTo>
                  <a:cubicBezTo>
                    <a:pt x="8833" y="2997"/>
                    <a:pt x="8872" y="3076"/>
                    <a:pt x="8931" y="3116"/>
                  </a:cubicBezTo>
                  <a:cubicBezTo>
                    <a:pt x="9010" y="3175"/>
                    <a:pt x="9089" y="3116"/>
                    <a:pt x="9148" y="2977"/>
                  </a:cubicBezTo>
                  <a:cubicBezTo>
                    <a:pt x="9168" y="2918"/>
                    <a:pt x="9188" y="2859"/>
                    <a:pt x="9207" y="2800"/>
                  </a:cubicBezTo>
                  <a:cubicBezTo>
                    <a:pt x="9385" y="2524"/>
                    <a:pt x="9405" y="2189"/>
                    <a:pt x="9306" y="1873"/>
                  </a:cubicBezTo>
                  <a:cubicBezTo>
                    <a:pt x="9306" y="1814"/>
                    <a:pt x="9247" y="1775"/>
                    <a:pt x="9188" y="1696"/>
                  </a:cubicBezTo>
                  <a:close/>
                  <a:moveTo>
                    <a:pt x="6388" y="17823"/>
                  </a:moveTo>
                  <a:cubicBezTo>
                    <a:pt x="6329" y="17882"/>
                    <a:pt x="6250" y="17941"/>
                    <a:pt x="6270" y="17981"/>
                  </a:cubicBezTo>
                  <a:cubicBezTo>
                    <a:pt x="6309" y="18296"/>
                    <a:pt x="6447" y="18592"/>
                    <a:pt x="6664" y="18828"/>
                  </a:cubicBezTo>
                  <a:cubicBezTo>
                    <a:pt x="6802" y="18907"/>
                    <a:pt x="6960" y="18887"/>
                    <a:pt x="7078" y="18789"/>
                  </a:cubicBezTo>
                  <a:cubicBezTo>
                    <a:pt x="7098" y="18749"/>
                    <a:pt x="7118" y="18651"/>
                    <a:pt x="7098" y="18651"/>
                  </a:cubicBezTo>
                  <a:cubicBezTo>
                    <a:pt x="6861" y="18473"/>
                    <a:pt x="6782" y="18217"/>
                    <a:pt x="6625" y="18000"/>
                  </a:cubicBezTo>
                  <a:cubicBezTo>
                    <a:pt x="6566" y="17921"/>
                    <a:pt x="6487" y="17862"/>
                    <a:pt x="6388" y="17823"/>
                  </a:cubicBezTo>
                  <a:close/>
                  <a:moveTo>
                    <a:pt x="9759" y="2524"/>
                  </a:moveTo>
                  <a:cubicBezTo>
                    <a:pt x="9582" y="2721"/>
                    <a:pt x="9424" y="2899"/>
                    <a:pt x="9267" y="3096"/>
                  </a:cubicBezTo>
                  <a:cubicBezTo>
                    <a:pt x="9188" y="3214"/>
                    <a:pt x="9286" y="3352"/>
                    <a:pt x="9424" y="3352"/>
                  </a:cubicBezTo>
                  <a:cubicBezTo>
                    <a:pt x="9523" y="3332"/>
                    <a:pt x="9602" y="3293"/>
                    <a:pt x="9681" y="3234"/>
                  </a:cubicBezTo>
                  <a:cubicBezTo>
                    <a:pt x="9759" y="3135"/>
                    <a:pt x="9838" y="3017"/>
                    <a:pt x="9897" y="2899"/>
                  </a:cubicBezTo>
                  <a:cubicBezTo>
                    <a:pt x="9996" y="2761"/>
                    <a:pt x="9976" y="2701"/>
                    <a:pt x="9759" y="25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3;p24">
              <a:extLst>
                <a:ext uri="{FF2B5EF4-FFF2-40B4-BE49-F238E27FC236}">
                  <a16:creationId xmlns:a16="http://schemas.microsoft.com/office/drawing/2014/main" id="{CA14155A-79FE-41EA-AA81-11E3043A7E38}"/>
                </a:ext>
              </a:extLst>
            </p:cNvPr>
            <p:cNvSpPr/>
            <p:nvPr/>
          </p:nvSpPr>
          <p:spPr>
            <a:xfrm flipH="1">
              <a:off x="5625502" y="629036"/>
              <a:ext cx="6660" cy="9040"/>
            </a:xfrm>
            <a:custGeom>
              <a:avLst/>
              <a:gdLst/>
              <a:ahLst/>
              <a:cxnLst/>
              <a:rect l="l" t="t" r="r" b="b"/>
              <a:pathLst>
                <a:path w="277" h="376" extrusionOk="0">
                  <a:moveTo>
                    <a:pt x="256" y="316"/>
                  </a:moveTo>
                  <a:cubicBezTo>
                    <a:pt x="197" y="375"/>
                    <a:pt x="79" y="355"/>
                    <a:pt x="59" y="276"/>
                  </a:cubicBezTo>
                  <a:cubicBezTo>
                    <a:pt x="40" y="178"/>
                    <a:pt x="20" y="79"/>
                    <a:pt x="0" y="0"/>
                  </a:cubicBezTo>
                  <a:lnTo>
                    <a:pt x="0" y="0"/>
                  </a:lnTo>
                  <a:cubicBezTo>
                    <a:pt x="40" y="20"/>
                    <a:pt x="79" y="60"/>
                    <a:pt x="118" y="99"/>
                  </a:cubicBezTo>
                  <a:cubicBezTo>
                    <a:pt x="178" y="158"/>
                    <a:pt x="217" y="237"/>
                    <a:pt x="276" y="316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4;p24">
              <a:extLst>
                <a:ext uri="{FF2B5EF4-FFF2-40B4-BE49-F238E27FC236}">
                  <a16:creationId xmlns:a16="http://schemas.microsoft.com/office/drawing/2014/main" id="{17DAED3D-6542-4211-B896-910C250B9CA1}"/>
                </a:ext>
              </a:extLst>
            </p:cNvPr>
            <p:cNvSpPr/>
            <p:nvPr/>
          </p:nvSpPr>
          <p:spPr>
            <a:xfrm flipH="1">
              <a:off x="5625983" y="636609"/>
              <a:ext cx="505" cy="1923"/>
            </a:xfrm>
            <a:custGeom>
              <a:avLst/>
              <a:gdLst/>
              <a:ahLst/>
              <a:cxnLst/>
              <a:rect l="l" t="t" r="r" b="b"/>
              <a:pathLst>
                <a:path w="21" h="80" extrusionOk="0">
                  <a:moveTo>
                    <a:pt x="20" y="1"/>
                  </a:moveTo>
                  <a:cubicBezTo>
                    <a:pt x="20" y="40"/>
                    <a:pt x="1" y="60"/>
                    <a:pt x="1" y="8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5;p24">
              <a:extLst>
                <a:ext uri="{FF2B5EF4-FFF2-40B4-BE49-F238E27FC236}">
                  <a16:creationId xmlns:a16="http://schemas.microsoft.com/office/drawing/2014/main" id="{04FAD456-FC2F-4350-A346-7B7AC7F96C37}"/>
                </a:ext>
              </a:extLst>
            </p:cNvPr>
            <p:cNvSpPr/>
            <p:nvPr/>
          </p:nvSpPr>
          <p:spPr>
            <a:xfrm flipH="1">
              <a:off x="5631200" y="625237"/>
              <a:ext cx="5241" cy="3823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78" y="158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19" y="1"/>
                    <a:pt x="218" y="1"/>
                    <a:pt x="158" y="158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6;p24">
              <a:extLst>
                <a:ext uri="{FF2B5EF4-FFF2-40B4-BE49-F238E27FC236}">
                  <a16:creationId xmlns:a16="http://schemas.microsoft.com/office/drawing/2014/main" id="{6346A0BC-B20C-431F-BDC2-E1407E5EE0FE}"/>
                </a:ext>
              </a:extLst>
            </p:cNvPr>
            <p:cNvSpPr/>
            <p:nvPr/>
          </p:nvSpPr>
          <p:spPr>
            <a:xfrm flipH="1">
              <a:off x="5634518" y="620982"/>
              <a:ext cx="1923" cy="4280"/>
            </a:xfrm>
            <a:custGeom>
              <a:avLst/>
              <a:gdLst/>
              <a:ahLst/>
              <a:cxnLst/>
              <a:rect l="l" t="t" r="r" b="b"/>
              <a:pathLst>
                <a:path w="80" h="178" extrusionOk="0">
                  <a:moveTo>
                    <a:pt x="1" y="178"/>
                  </a:moveTo>
                  <a:cubicBezTo>
                    <a:pt x="1" y="138"/>
                    <a:pt x="1" y="99"/>
                    <a:pt x="1" y="40"/>
                  </a:cubicBezTo>
                  <a:cubicBezTo>
                    <a:pt x="1" y="40"/>
                    <a:pt x="40" y="20"/>
                    <a:pt x="60" y="20"/>
                  </a:cubicBezTo>
                  <a:cubicBezTo>
                    <a:pt x="80" y="0"/>
                    <a:pt x="80" y="40"/>
                    <a:pt x="60" y="59"/>
                  </a:cubicBezTo>
                  <a:cubicBezTo>
                    <a:pt x="40" y="59"/>
                    <a:pt x="20" y="138"/>
                    <a:pt x="1" y="178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7;p24">
              <a:extLst>
                <a:ext uri="{FF2B5EF4-FFF2-40B4-BE49-F238E27FC236}">
                  <a16:creationId xmlns:a16="http://schemas.microsoft.com/office/drawing/2014/main" id="{2510A43B-7831-4CF3-BD88-3810883AC6BE}"/>
                </a:ext>
              </a:extLst>
            </p:cNvPr>
            <p:cNvSpPr/>
            <p:nvPr/>
          </p:nvSpPr>
          <p:spPr>
            <a:xfrm flipH="1">
              <a:off x="5236350" y="592059"/>
              <a:ext cx="666939" cy="696319"/>
            </a:xfrm>
            <a:custGeom>
              <a:avLst/>
              <a:gdLst/>
              <a:ahLst/>
              <a:cxnLst/>
              <a:rect l="l" t="t" r="r" b="b"/>
              <a:pathLst>
                <a:path w="27740" h="28962" extrusionOk="0">
                  <a:moveTo>
                    <a:pt x="2563" y="10351"/>
                  </a:moveTo>
                  <a:cubicBezTo>
                    <a:pt x="2090" y="9740"/>
                    <a:pt x="1617" y="9168"/>
                    <a:pt x="1163" y="8596"/>
                  </a:cubicBezTo>
                  <a:cubicBezTo>
                    <a:pt x="1104" y="8518"/>
                    <a:pt x="1045" y="8439"/>
                    <a:pt x="1025" y="8340"/>
                  </a:cubicBezTo>
                  <a:cubicBezTo>
                    <a:pt x="1025" y="7926"/>
                    <a:pt x="947" y="7512"/>
                    <a:pt x="1183" y="7118"/>
                  </a:cubicBezTo>
                  <a:cubicBezTo>
                    <a:pt x="1301" y="6861"/>
                    <a:pt x="1479" y="6645"/>
                    <a:pt x="1735" y="6487"/>
                  </a:cubicBezTo>
                  <a:cubicBezTo>
                    <a:pt x="1932" y="6329"/>
                    <a:pt x="2149" y="6211"/>
                    <a:pt x="2366" y="6112"/>
                  </a:cubicBezTo>
                  <a:cubicBezTo>
                    <a:pt x="2681" y="5994"/>
                    <a:pt x="3056" y="6033"/>
                    <a:pt x="3332" y="6211"/>
                  </a:cubicBezTo>
                  <a:cubicBezTo>
                    <a:pt x="3648" y="6467"/>
                    <a:pt x="4022" y="6625"/>
                    <a:pt x="4416" y="6684"/>
                  </a:cubicBezTo>
                  <a:cubicBezTo>
                    <a:pt x="4495" y="6704"/>
                    <a:pt x="4574" y="6743"/>
                    <a:pt x="4653" y="6783"/>
                  </a:cubicBezTo>
                  <a:cubicBezTo>
                    <a:pt x="4929" y="6921"/>
                    <a:pt x="5067" y="6921"/>
                    <a:pt x="5284" y="6704"/>
                  </a:cubicBezTo>
                  <a:cubicBezTo>
                    <a:pt x="5619" y="6329"/>
                    <a:pt x="5934" y="5935"/>
                    <a:pt x="6270" y="5560"/>
                  </a:cubicBezTo>
                  <a:cubicBezTo>
                    <a:pt x="6546" y="5205"/>
                    <a:pt x="6881" y="4910"/>
                    <a:pt x="7255" y="4673"/>
                  </a:cubicBezTo>
                  <a:cubicBezTo>
                    <a:pt x="7413" y="4594"/>
                    <a:pt x="7590" y="4555"/>
                    <a:pt x="7748" y="4535"/>
                  </a:cubicBezTo>
                  <a:cubicBezTo>
                    <a:pt x="8064" y="4496"/>
                    <a:pt x="8064" y="4496"/>
                    <a:pt x="8379" y="4220"/>
                  </a:cubicBezTo>
                  <a:cubicBezTo>
                    <a:pt x="8281" y="3924"/>
                    <a:pt x="8340" y="3589"/>
                    <a:pt x="8162" y="3273"/>
                  </a:cubicBezTo>
                  <a:cubicBezTo>
                    <a:pt x="8103" y="3155"/>
                    <a:pt x="8083" y="3017"/>
                    <a:pt x="8103" y="2879"/>
                  </a:cubicBezTo>
                  <a:lnTo>
                    <a:pt x="8103" y="2426"/>
                  </a:lnTo>
                  <a:cubicBezTo>
                    <a:pt x="8103" y="2090"/>
                    <a:pt x="8143" y="1755"/>
                    <a:pt x="7945" y="1440"/>
                  </a:cubicBezTo>
                  <a:cubicBezTo>
                    <a:pt x="8123" y="1184"/>
                    <a:pt x="8320" y="947"/>
                    <a:pt x="8576" y="770"/>
                  </a:cubicBezTo>
                  <a:cubicBezTo>
                    <a:pt x="8813" y="553"/>
                    <a:pt x="9128" y="434"/>
                    <a:pt x="9444" y="454"/>
                  </a:cubicBezTo>
                  <a:cubicBezTo>
                    <a:pt x="9759" y="474"/>
                    <a:pt x="10055" y="375"/>
                    <a:pt x="10291" y="178"/>
                  </a:cubicBezTo>
                  <a:cubicBezTo>
                    <a:pt x="10449" y="60"/>
                    <a:pt x="10666" y="1"/>
                    <a:pt x="10863" y="20"/>
                  </a:cubicBezTo>
                  <a:cubicBezTo>
                    <a:pt x="11001" y="20"/>
                    <a:pt x="11119" y="99"/>
                    <a:pt x="11179" y="237"/>
                  </a:cubicBezTo>
                  <a:cubicBezTo>
                    <a:pt x="11455" y="691"/>
                    <a:pt x="11711" y="1164"/>
                    <a:pt x="11947" y="1637"/>
                  </a:cubicBezTo>
                  <a:cubicBezTo>
                    <a:pt x="12066" y="1933"/>
                    <a:pt x="12223" y="2228"/>
                    <a:pt x="12421" y="2465"/>
                  </a:cubicBezTo>
                  <a:cubicBezTo>
                    <a:pt x="12539" y="2642"/>
                    <a:pt x="12618" y="2820"/>
                    <a:pt x="12638" y="3017"/>
                  </a:cubicBezTo>
                  <a:lnTo>
                    <a:pt x="15871" y="3017"/>
                  </a:lnTo>
                  <a:cubicBezTo>
                    <a:pt x="16028" y="2780"/>
                    <a:pt x="16206" y="2504"/>
                    <a:pt x="16364" y="2248"/>
                  </a:cubicBezTo>
                  <a:cubicBezTo>
                    <a:pt x="16442" y="2130"/>
                    <a:pt x="16482" y="1992"/>
                    <a:pt x="16521" y="1834"/>
                  </a:cubicBezTo>
                  <a:cubicBezTo>
                    <a:pt x="16580" y="1479"/>
                    <a:pt x="16718" y="1124"/>
                    <a:pt x="16935" y="829"/>
                  </a:cubicBezTo>
                  <a:cubicBezTo>
                    <a:pt x="17014" y="691"/>
                    <a:pt x="17192" y="592"/>
                    <a:pt x="17349" y="612"/>
                  </a:cubicBezTo>
                  <a:lnTo>
                    <a:pt x="18315" y="612"/>
                  </a:lnTo>
                  <a:cubicBezTo>
                    <a:pt x="18473" y="612"/>
                    <a:pt x="18611" y="651"/>
                    <a:pt x="18749" y="730"/>
                  </a:cubicBezTo>
                  <a:cubicBezTo>
                    <a:pt x="18946" y="868"/>
                    <a:pt x="19183" y="967"/>
                    <a:pt x="19419" y="1026"/>
                  </a:cubicBezTo>
                  <a:cubicBezTo>
                    <a:pt x="19597" y="1085"/>
                    <a:pt x="19774" y="1164"/>
                    <a:pt x="19912" y="1262"/>
                  </a:cubicBezTo>
                  <a:cubicBezTo>
                    <a:pt x="20031" y="1322"/>
                    <a:pt x="20090" y="1440"/>
                    <a:pt x="20070" y="1558"/>
                  </a:cubicBezTo>
                  <a:lnTo>
                    <a:pt x="20070" y="2623"/>
                  </a:lnTo>
                  <a:cubicBezTo>
                    <a:pt x="20090" y="2662"/>
                    <a:pt x="20070" y="2682"/>
                    <a:pt x="20070" y="2721"/>
                  </a:cubicBezTo>
                  <a:cubicBezTo>
                    <a:pt x="19853" y="3056"/>
                    <a:pt x="19893" y="3431"/>
                    <a:pt x="19873" y="3786"/>
                  </a:cubicBezTo>
                  <a:cubicBezTo>
                    <a:pt x="19853" y="3944"/>
                    <a:pt x="19794" y="4082"/>
                    <a:pt x="19735" y="4220"/>
                  </a:cubicBezTo>
                  <a:cubicBezTo>
                    <a:pt x="19656" y="4417"/>
                    <a:pt x="19695" y="4535"/>
                    <a:pt x="19873" y="4575"/>
                  </a:cubicBezTo>
                  <a:cubicBezTo>
                    <a:pt x="20247" y="4653"/>
                    <a:pt x="20464" y="4949"/>
                    <a:pt x="20740" y="5146"/>
                  </a:cubicBezTo>
                  <a:cubicBezTo>
                    <a:pt x="20997" y="5304"/>
                    <a:pt x="21194" y="5501"/>
                    <a:pt x="21430" y="5659"/>
                  </a:cubicBezTo>
                  <a:cubicBezTo>
                    <a:pt x="21627" y="5777"/>
                    <a:pt x="21844" y="5876"/>
                    <a:pt x="21923" y="6152"/>
                  </a:cubicBezTo>
                  <a:cubicBezTo>
                    <a:pt x="21923" y="6171"/>
                    <a:pt x="21943" y="6211"/>
                    <a:pt x="21982" y="6231"/>
                  </a:cubicBezTo>
                  <a:cubicBezTo>
                    <a:pt x="22258" y="6467"/>
                    <a:pt x="22554" y="6723"/>
                    <a:pt x="22870" y="6960"/>
                  </a:cubicBezTo>
                  <a:cubicBezTo>
                    <a:pt x="23047" y="6822"/>
                    <a:pt x="23185" y="6645"/>
                    <a:pt x="23441" y="6645"/>
                  </a:cubicBezTo>
                  <a:cubicBezTo>
                    <a:pt x="23540" y="6625"/>
                    <a:pt x="23638" y="6585"/>
                    <a:pt x="23698" y="6507"/>
                  </a:cubicBezTo>
                  <a:cubicBezTo>
                    <a:pt x="23895" y="6309"/>
                    <a:pt x="24171" y="6231"/>
                    <a:pt x="24427" y="6270"/>
                  </a:cubicBezTo>
                  <a:cubicBezTo>
                    <a:pt x="24703" y="6329"/>
                    <a:pt x="24979" y="6250"/>
                    <a:pt x="25196" y="6112"/>
                  </a:cubicBezTo>
                  <a:cubicBezTo>
                    <a:pt x="25373" y="6014"/>
                    <a:pt x="25590" y="6053"/>
                    <a:pt x="25689" y="6231"/>
                  </a:cubicBezTo>
                  <a:cubicBezTo>
                    <a:pt x="25866" y="6487"/>
                    <a:pt x="26083" y="6723"/>
                    <a:pt x="26241" y="6999"/>
                  </a:cubicBezTo>
                  <a:cubicBezTo>
                    <a:pt x="26418" y="7275"/>
                    <a:pt x="26576" y="7571"/>
                    <a:pt x="26694" y="7867"/>
                  </a:cubicBezTo>
                  <a:cubicBezTo>
                    <a:pt x="26832" y="8163"/>
                    <a:pt x="26635" y="8616"/>
                    <a:pt x="26300" y="8754"/>
                  </a:cubicBezTo>
                  <a:cubicBezTo>
                    <a:pt x="26044" y="8892"/>
                    <a:pt x="25846" y="9089"/>
                    <a:pt x="25708" y="9346"/>
                  </a:cubicBezTo>
                  <a:cubicBezTo>
                    <a:pt x="25570" y="9602"/>
                    <a:pt x="25413" y="9819"/>
                    <a:pt x="25235" y="10095"/>
                  </a:cubicBezTo>
                  <a:cubicBezTo>
                    <a:pt x="25354" y="10410"/>
                    <a:pt x="25472" y="10765"/>
                    <a:pt x="25570" y="11100"/>
                  </a:cubicBezTo>
                  <a:cubicBezTo>
                    <a:pt x="25630" y="11278"/>
                    <a:pt x="25669" y="11455"/>
                    <a:pt x="25728" y="11632"/>
                  </a:cubicBezTo>
                  <a:cubicBezTo>
                    <a:pt x="25728" y="11711"/>
                    <a:pt x="25748" y="11790"/>
                    <a:pt x="25787" y="11869"/>
                  </a:cubicBezTo>
                  <a:cubicBezTo>
                    <a:pt x="25906" y="12066"/>
                    <a:pt x="25965" y="12283"/>
                    <a:pt x="25925" y="12500"/>
                  </a:cubicBezTo>
                  <a:lnTo>
                    <a:pt x="25925" y="13919"/>
                  </a:lnTo>
                  <a:cubicBezTo>
                    <a:pt x="25925" y="14018"/>
                    <a:pt x="25945" y="14136"/>
                    <a:pt x="25945" y="14274"/>
                  </a:cubicBezTo>
                  <a:cubicBezTo>
                    <a:pt x="26063" y="14274"/>
                    <a:pt x="26162" y="14314"/>
                    <a:pt x="26260" y="14314"/>
                  </a:cubicBezTo>
                  <a:cubicBezTo>
                    <a:pt x="26517" y="14294"/>
                    <a:pt x="26773" y="14333"/>
                    <a:pt x="26990" y="14471"/>
                  </a:cubicBezTo>
                  <a:cubicBezTo>
                    <a:pt x="27088" y="14550"/>
                    <a:pt x="27286" y="14511"/>
                    <a:pt x="27424" y="14531"/>
                  </a:cubicBezTo>
                  <a:cubicBezTo>
                    <a:pt x="27601" y="14531"/>
                    <a:pt x="27739" y="14688"/>
                    <a:pt x="27739" y="14866"/>
                  </a:cubicBezTo>
                  <a:cubicBezTo>
                    <a:pt x="27739" y="15615"/>
                    <a:pt x="27739" y="16344"/>
                    <a:pt x="27739" y="17094"/>
                  </a:cubicBezTo>
                  <a:cubicBezTo>
                    <a:pt x="27739" y="17350"/>
                    <a:pt x="27621" y="17448"/>
                    <a:pt x="27364" y="17468"/>
                  </a:cubicBezTo>
                  <a:lnTo>
                    <a:pt x="26142" y="17468"/>
                  </a:lnTo>
                  <a:cubicBezTo>
                    <a:pt x="26004" y="17448"/>
                    <a:pt x="25886" y="17389"/>
                    <a:pt x="25787" y="17291"/>
                  </a:cubicBezTo>
                  <a:cubicBezTo>
                    <a:pt x="25669" y="17232"/>
                    <a:pt x="25590" y="17271"/>
                    <a:pt x="25511" y="17389"/>
                  </a:cubicBezTo>
                  <a:cubicBezTo>
                    <a:pt x="25354" y="17646"/>
                    <a:pt x="25275" y="17961"/>
                    <a:pt x="25314" y="18257"/>
                  </a:cubicBezTo>
                  <a:cubicBezTo>
                    <a:pt x="25334" y="18533"/>
                    <a:pt x="25294" y="18789"/>
                    <a:pt x="25156" y="19045"/>
                  </a:cubicBezTo>
                  <a:cubicBezTo>
                    <a:pt x="25137" y="19065"/>
                    <a:pt x="25137" y="19085"/>
                    <a:pt x="25137" y="19124"/>
                  </a:cubicBezTo>
                  <a:cubicBezTo>
                    <a:pt x="25156" y="19479"/>
                    <a:pt x="24999" y="19775"/>
                    <a:pt x="24900" y="20090"/>
                  </a:cubicBezTo>
                  <a:cubicBezTo>
                    <a:pt x="24821" y="20406"/>
                    <a:pt x="24742" y="20662"/>
                    <a:pt x="24664" y="20958"/>
                  </a:cubicBezTo>
                  <a:cubicBezTo>
                    <a:pt x="24565" y="21352"/>
                    <a:pt x="24328" y="21707"/>
                    <a:pt x="23993" y="21943"/>
                  </a:cubicBezTo>
                  <a:cubicBezTo>
                    <a:pt x="23895" y="22022"/>
                    <a:pt x="23796" y="22101"/>
                    <a:pt x="23737" y="22219"/>
                  </a:cubicBezTo>
                  <a:cubicBezTo>
                    <a:pt x="23914" y="22850"/>
                    <a:pt x="24131" y="23461"/>
                    <a:pt x="24250" y="24092"/>
                  </a:cubicBezTo>
                  <a:cubicBezTo>
                    <a:pt x="24250" y="24289"/>
                    <a:pt x="24309" y="24487"/>
                    <a:pt x="24427" y="24664"/>
                  </a:cubicBezTo>
                  <a:cubicBezTo>
                    <a:pt x="24466" y="24763"/>
                    <a:pt x="24486" y="24881"/>
                    <a:pt x="24486" y="24999"/>
                  </a:cubicBezTo>
                  <a:cubicBezTo>
                    <a:pt x="24486" y="25098"/>
                    <a:pt x="24427" y="25196"/>
                    <a:pt x="24328" y="25255"/>
                  </a:cubicBezTo>
                  <a:cubicBezTo>
                    <a:pt x="23974" y="25433"/>
                    <a:pt x="23619" y="25610"/>
                    <a:pt x="23264" y="25788"/>
                  </a:cubicBezTo>
                  <a:cubicBezTo>
                    <a:pt x="23165" y="25827"/>
                    <a:pt x="23067" y="25847"/>
                    <a:pt x="22968" y="25847"/>
                  </a:cubicBezTo>
                  <a:cubicBezTo>
                    <a:pt x="22810" y="25827"/>
                    <a:pt x="22672" y="25886"/>
                    <a:pt x="22554" y="25985"/>
                  </a:cubicBezTo>
                  <a:cubicBezTo>
                    <a:pt x="22436" y="26064"/>
                    <a:pt x="22278" y="26084"/>
                    <a:pt x="22179" y="26005"/>
                  </a:cubicBezTo>
                  <a:cubicBezTo>
                    <a:pt x="22022" y="25926"/>
                    <a:pt x="21884" y="25827"/>
                    <a:pt x="21765" y="25729"/>
                  </a:cubicBezTo>
                  <a:cubicBezTo>
                    <a:pt x="21450" y="25393"/>
                    <a:pt x="21095" y="25098"/>
                    <a:pt x="20721" y="24841"/>
                  </a:cubicBezTo>
                  <a:cubicBezTo>
                    <a:pt x="20642" y="24782"/>
                    <a:pt x="20583" y="24723"/>
                    <a:pt x="20523" y="24664"/>
                  </a:cubicBezTo>
                  <a:lnTo>
                    <a:pt x="19774" y="24999"/>
                  </a:lnTo>
                  <a:cubicBezTo>
                    <a:pt x="19459" y="25137"/>
                    <a:pt x="19124" y="25295"/>
                    <a:pt x="18808" y="25413"/>
                  </a:cubicBezTo>
                  <a:cubicBezTo>
                    <a:pt x="18532" y="25512"/>
                    <a:pt x="18276" y="25610"/>
                    <a:pt x="18000" y="25669"/>
                  </a:cubicBezTo>
                  <a:cubicBezTo>
                    <a:pt x="17645" y="25729"/>
                    <a:pt x="17330" y="25906"/>
                    <a:pt x="17073" y="26162"/>
                  </a:cubicBezTo>
                  <a:cubicBezTo>
                    <a:pt x="16975" y="26261"/>
                    <a:pt x="16856" y="26360"/>
                    <a:pt x="16856" y="26537"/>
                  </a:cubicBezTo>
                  <a:cubicBezTo>
                    <a:pt x="16856" y="26616"/>
                    <a:pt x="16817" y="26695"/>
                    <a:pt x="16778" y="26754"/>
                  </a:cubicBezTo>
                  <a:cubicBezTo>
                    <a:pt x="16679" y="26912"/>
                    <a:pt x="16640" y="27089"/>
                    <a:pt x="16679" y="27247"/>
                  </a:cubicBezTo>
                  <a:cubicBezTo>
                    <a:pt x="16659" y="27740"/>
                    <a:pt x="16502" y="28193"/>
                    <a:pt x="16226" y="28568"/>
                  </a:cubicBezTo>
                  <a:cubicBezTo>
                    <a:pt x="16088" y="28804"/>
                    <a:pt x="15831" y="28942"/>
                    <a:pt x="15555" y="28962"/>
                  </a:cubicBezTo>
                  <a:lnTo>
                    <a:pt x="13387" y="28962"/>
                  </a:lnTo>
                  <a:cubicBezTo>
                    <a:pt x="13308" y="28942"/>
                    <a:pt x="13249" y="28942"/>
                    <a:pt x="13190" y="28922"/>
                  </a:cubicBezTo>
                  <a:cubicBezTo>
                    <a:pt x="13071" y="28903"/>
                    <a:pt x="12973" y="28804"/>
                    <a:pt x="12953" y="28686"/>
                  </a:cubicBezTo>
                  <a:cubicBezTo>
                    <a:pt x="12835" y="28213"/>
                    <a:pt x="12716" y="27740"/>
                    <a:pt x="12598" y="27266"/>
                  </a:cubicBezTo>
                  <a:cubicBezTo>
                    <a:pt x="12578" y="27050"/>
                    <a:pt x="12559" y="26833"/>
                    <a:pt x="12539" y="26616"/>
                  </a:cubicBezTo>
                  <a:cubicBezTo>
                    <a:pt x="12519" y="26478"/>
                    <a:pt x="12519" y="26320"/>
                    <a:pt x="12499" y="26202"/>
                  </a:cubicBezTo>
                  <a:cubicBezTo>
                    <a:pt x="12440" y="26162"/>
                    <a:pt x="12421" y="26143"/>
                    <a:pt x="12381" y="26143"/>
                  </a:cubicBezTo>
                  <a:cubicBezTo>
                    <a:pt x="11928" y="26182"/>
                    <a:pt x="11494" y="25985"/>
                    <a:pt x="11080" y="25847"/>
                  </a:cubicBezTo>
                  <a:cubicBezTo>
                    <a:pt x="10863" y="25788"/>
                    <a:pt x="10666" y="25689"/>
                    <a:pt x="10469" y="25630"/>
                  </a:cubicBezTo>
                  <a:cubicBezTo>
                    <a:pt x="10331" y="25571"/>
                    <a:pt x="10213" y="25551"/>
                    <a:pt x="10075" y="25531"/>
                  </a:cubicBezTo>
                  <a:cubicBezTo>
                    <a:pt x="9858" y="25512"/>
                    <a:pt x="9641" y="25433"/>
                    <a:pt x="9483" y="25295"/>
                  </a:cubicBezTo>
                  <a:cubicBezTo>
                    <a:pt x="9266" y="25098"/>
                    <a:pt x="9010" y="24960"/>
                    <a:pt x="8734" y="24881"/>
                  </a:cubicBezTo>
                  <a:cubicBezTo>
                    <a:pt x="8537" y="24802"/>
                    <a:pt x="8359" y="24684"/>
                    <a:pt x="8182" y="24546"/>
                  </a:cubicBezTo>
                  <a:lnTo>
                    <a:pt x="7867" y="24349"/>
                  </a:lnTo>
                  <a:cubicBezTo>
                    <a:pt x="7768" y="24408"/>
                    <a:pt x="7689" y="24487"/>
                    <a:pt x="7610" y="24585"/>
                  </a:cubicBezTo>
                  <a:cubicBezTo>
                    <a:pt x="7512" y="24763"/>
                    <a:pt x="7354" y="24920"/>
                    <a:pt x="7137" y="25019"/>
                  </a:cubicBezTo>
                  <a:cubicBezTo>
                    <a:pt x="6999" y="25078"/>
                    <a:pt x="6861" y="25196"/>
                    <a:pt x="6782" y="25334"/>
                  </a:cubicBezTo>
                  <a:cubicBezTo>
                    <a:pt x="6624" y="25551"/>
                    <a:pt x="6408" y="25729"/>
                    <a:pt x="6171" y="25867"/>
                  </a:cubicBezTo>
                  <a:cubicBezTo>
                    <a:pt x="5954" y="26005"/>
                    <a:pt x="5658" y="25985"/>
                    <a:pt x="5461" y="25808"/>
                  </a:cubicBezTo>
                  <a:cubicBezTo>
                    <a:pt x="5205" y="25591"/>
                    <a:pt x="4968" y="25374"/>
                    <a:pt x="4712" y="25157"/>
                  </a:cubicBezTo>
                  <a:cubicBezTo>
                    <a:pt x="4594" y="25058"/>
                    <a:pt x="4476" y="24960"/>
                    <a:pt x="4357" y="24861"/>
                  </a:cubicBezTo>
                  <a:cubicBezTo>
                    <a:pt x="4081" y="24684"/>
                    <a:pt x="3963" y="24329"/>
                    <a:pt x="4121" y="24013"/>
                  </a:cubicBezTo>
                  <a:cubicBezTo>
                    <a:pt x="4180" y="23797"/>
                    <a:pt x="4278" y="23580"/>
                    <a:pt x="4377" y="23383"/>
                  </a:cubicBezTo>
                  <a:cubicBezTo>
                    <a:pt x="4554" y="23146"/>
                    <a:pt x="4653" y="22870"/>
                    <a:pt x="4673" y="22594"/>
                  </a:cubicBezTo>
                  <a:cubicBezTo>
                    <a:pt x="4673" y="22476"/>
                    <a:pt x="4771" y="22377"/>
                    <a:pt x="4811" y="22279"/>
                  </a:cubicBezTo>
                  <a:cubicBezTo>
                    <a:pt x="4890" y="22121"/>
                    <a:pt x="4870" y="21963"/>
                    <a:pt x="4752" y="21845"/>
                  </a:cubicBezTo>
                  <a:cubicBezTo>
                    <a:pt x="4594" y="21687"/>
                    <a:pt x="4495" y="21470"/>
                    <a:pt x="4436" y="21234"/>
                  </a:cubicBezTo>
                  <a:cubicBezTo>
                    <a:pt x="4377" y="21036"/>
                    <a:pt x="4278" y="20839"/>
                    <a:pt x="4140" y="20662"/>
                  </a:cubicBezTo>
                  <a:cubicBezTo>
                    <a:pt x="3845" y="20268"/>
                    <a:pt x="3707" y="19794"/>
                    <a:pt x="3490" y="19361"/>
                  </a:cubicBezTo>
                  <a:cubicBezTo>
                    <a:pt x="3470" y="19341"/>
                    <a:pt x="3470" y="19302"/>
                    <a:pt x="3470" y="19262"/>
                  </a:cubicBezTo>
                  <a:cubicBezTo>
                    <a:pt x="3470" y="18966"/>
                    <a:pt x="3312" y="18750"/>
                    <a:pt x="3155" y="18474"/>
                  </a:cubicBezTo>
                  <a:cubicBezTo>
                    <a:pt x="3017" y="18513"/>
                    <a:pt x="2859" y="18552"/>
                    <a:pt x="2721" y="18592"/>
                  </a:cubicBezTo>
                  <a:cubicBezTo>
                    <a:pt x="2327" y="18750"/>
                    <a:pt x="1893" y="18730"/>
                    <a:pt x="1499" y="18572"/>
                  </a:cubicBezTo>
                  <a:cubicBezTo>
                    <a:pt x="1321" y="18513"/>
                    <a:pt x="1144" y="18474"/>
                    <a:pt x="947" y="18474"/>
                  </a:cubicBezTo>
                  <a:cubicBezTo>
                    <a:pt x="730" y="18454"/>
                    <a:pt x="671" y="18395"/>
                    <a:pt x="631" y="18178"/>
                  </a:cubicBezTo>
                  <a:cubicBezTo>
                    <a:pt x="513" y="17665"/>
                    <a:pt x="355" y="17172"/>
                    <a:pt x="138" y="16699"/>
                  </a:cubicBezTo>
                  <a:cubicBezTo>
                    <a:pt x="59" y="16541"/>
                    <a:pt x="20" y="16364"/>
                    <a:pt x="0" y="16206"/>
                  </a:cubicBezTo>
                  <a:cubicBezTo>
                    <a:pt x="0" y="15989"/>
                    <a:pt x="99" y="15773"/>
                    <a:pt x="296" y="15674"/>
                  </a:cubicBezTo>
                  <a:cubicBezTo>
                    <a:pt x="749" y="15398"/>
                    <a:pt x="1223" y="15221"/>
                    <a:pt x="1735" y="15122"/>
                  </a:cubicBezTo>
                  <a:cubicBezTo>
                    <a:pt x="1972" y="15063"/>
                    <a:pt x="2011" y="15023"/>
                    <a:pt x="2031" y="14787"/>
                  </a:cubicBezTo>
                  <a:lnTo>
                    <a:pt x="2031" y="14333"/>
                  </a:lnTo>
                  <a:cubicBezTo>
                    <a:pt x="2011" y="13998"/>
                    <a:pt x="2051" y="13663"/>
                    <a:pt x="2169" y="13348"/>
                  </a:cubicBezTo>
                  <a:cubicBezTo>
                    <a:pt x="2208" y="13151"/>
                    <a:pt x="2228" y="12953"/>
                    <a:pt x="2228" y="12756"/>
                  </a:cubicBezTo>
                  <a:cubicBezTo>
                    <a:pt x="2189" y="12362"/>
                    <a:pt x="2248" y="11968"/>
                    <a:pt x="2386" y="11613"/>
                  </a:cubicBezTo>
                  <a:cubicBezTo>
                    <a:pt x="2425" y="11494"/>
                    <a:pt x="2425" y="11376"/>
                    <a:pt x="2425" y="11258"/>
                  </a:cubicBezTo>
                  <a:cubicBezTo>
                    <a:pt x="2425" y="11100"/>
                    <a:pt x="2425" y="10923"/>
                    <a:pt x="2445" y="10765"/>
                  </a:cubicBezTo>
                  <a:cubicBezTo>
                    <a:pt x="2465" y="10627"/>
                    <a:pt x="2504" y="10489"/>
                    <a:pt x="2563" y="10351"/>
                  </a:cubicBezTo>
                  <a:close/>
                  <a:moveTo>
                    <a:pt x="27167" y="15063"/>
                  </a:moveTo>
                  <a:cubicBezTo>
                    <a:pt x="27088" y="15063"/>
                    <a:pt x="27010" y="15043"/>
                    <a:pt x="26931" y="15023"/>
                  </a:cubicBezTo>
                  <a:cubicBezTo>
                    <a:pt x="26832" y="15004"/>
                    <a:pt x="26753" y="14984"/>
                    <a:pt x="26694" y="14945"/>
                  </a:cubicBezTo>
                  <a:cubicBezTo>
                    <a:pt x="26556" y="14846"/>
                    <a:pt x="26418" y="14807"/>
                    <a:pt x="26260" y="14826"/>
                  </a:cubicBezTo>
                  <a:lnTo>
                    <a:pt x="25748" y="14826"/>
                  </a:lnTo>
                  <a:cubicBezTo>
                    <a:pt x="25492" y="14826"/>
                    <a:pt x="25413" y="14728"/>
                    <a:pt x="25393" y="14452"/>
                  </a:cubicBezTo>
                  <a:lnTo>
                    <a:pt x="25393" y="14156"/>
                  </a:lnTo>
                  <a:lnTo>
                    <a:pt x="25393" y="12737"/>
                  </a:lnTo>
                  <a:cubicBezTo>
                    <a:pt x="25393" y="12500"/>
                    <a:pt x="25432" y="12263"/>
                    <a:pt x="25255" y="12066"/>
                  </a:cubicBezTo>
                  <a:cubicBezTo>
                    <a:pt x="25196" y="12027"/>
                    <a:pt x="25216" y="11908"/>
                    <a:pt x="25196" y="11830"/>
                  </a:cubicBezTo>
                  <a:cubicBezTo>
                    <a:pt x="25196" y="11731"/>
                    <a:pt x="25196" y="11632"/>
                    <a:pt x="25176" y="11534"/>
                  </a:cubicBezTo>
                  <a:cubicBezTo>
                    <a:pt x="25018" y="11120"/>
                    <a:pt x="24861" y="10726"/>
                    <a:pt x="24683" y="10331"/>
                  </a:cubicBezTo>
                  <a:cubicBezTo>
                    <a:pt x="24545" y="10114"/>
                    <a:pt x="24585" y="9819"/>
                    <a:pt x="24782" y="9641"/>
                  </a:cubicBezTo>
                  <a:cubicBezTo>
                    <a:pt x="24959" y="9484"/>
                    <a:pt x="25097" y="9306"/>
                    <a:pt x="25216" y="9109"/>
                  </a:cubicBezTo>
                  <a:cubicBezTo>
                    <a:pt x="25393" y="8794"/>
                    <a:pt x="25630" y="8518"/>
                    <a:pt x="25906" y="8320"/>
                  </a:cubicBezTo>
                  <a:cubicBezTo>
                    <a:pt x="26044" y="8241"/>
                    <a:pt x="26122" y="8143"/>
                    <a:pt x="26162" y="8005"/>
                  </a:cubicBezTo>
                  <a:cubicBezTo>
                    <a:pt x="25866" y="7630"/>
                    <a:pt x="25708" y="7137"/>
                    <a:pt x="25354" y="6763"/>
                  </a:cubicBezTo>
                  <a:lnTo>
                    <a:pt x="24388" y="6763"/>
                  </a:lnTo>
                  <a:cubicBezTo>
                    <a:pt x="24230" y="6763"/>
                    <a:pt x="24092" y="6822"/>
                    <a:pt x="23974" y="6921"/>
                  </a:cubicBezTo>
                  <a:cubicBezTo>
                    <a:pt x="23895" y="7019"/>
                    <a:pt x="23776" y="7098"/>
                    <a:pt x="23658" y="7157"/>
                  </a:cubicBezTo>
                  <a:cubicBezTo>
                    <a:pt x="23382" y="7216"/>
                    <a:pt x="23165" y="7394"/>
                    <a:pt x="23047" y="7650"/>
                  </a:cubicBezTo>
                  <a:cubicBezTo>
                    <a:pt x="22968" y="7768"/>
                    <a:pt x="22791" y="7808"/>
                    <a:pt x="22692" y="7709"/>
                  </a:cubicBezTo>
                  <a:cubicBezTo>
                    <a:pt x="22574" y="7611"/>
                    <a:pt x="22455" y="7512"/>
                    <a:pt x="22377" y="7374"/>
                  </a:cubicBezTo>
                  <a:cubicBezTo>
                    <a:pt x="22258" y="7216"/>
                    <a:pt x="22120" y="7059"/>
                    <a:pt x="21982" y="6940"/>
                  </a:cubicBezTo>
                  <a:cubicBezTo>
                    <a:pt x="21746" y="6704"/>
                    <a:pt x="21391" y="6585"/>
                    <a:pt x="21292" y="6231"/>
                  </a:cubicBezTo>
                  <a:cubicBezTo>
                    <a:pt x="21273" y="6171"/>
                    <a:pt x="21194" y="6152"/>
                    <a:pt x="21135" y="6112"/>
                  </a:cubicBezTo>
                  <a:cubicBezTo>
                    <a:pt x="20878" y="5974"/>
                    <a:pt x="20642" y="5817"/>
                    <a:pt x="20425" y="5639"/>
                  </a:cubicBezTo>
                  <a:cubicBezTo>
                    <a:pt x="20188" y="5363"/>
                    <a:pt x="19873" y="5146"/>
                    <a:pt x="19538" y="5028"/>
                  </a:cubicBezTo>
                  <a:cubicBezTo>
                    <a:pt x="19242" y="4969"/>
                    <a:pt x="19045" y="4673"/>
                    <a:pt x="19143" y="4377"/>
                  </a:cubicBezTo>
                  <a:cubicBezTo>
                    <a:pt x="19143" y="4259"/>
                    <a:pt x="19163" y="4121"/>
                    <a:pt x="19222" y="4003"/>
                  </a:cubicBezTo>
                  <a:cubicBezTo>
                    <a:pt x="19321" y="3806"/>
                    <a:pt x="19360" y="3608"/>
                    <a:pt x="19341" y="3411"/>
                  </a:cubicBezTo>
                  <a:cubicBezTo>
                    <a:pt x="19321" y="3234"/>
                    <a:pt x="19341" y="3037"/>
                    <a:pt x="19400" y="2859"/>
                  </a:cubicBezTo>
                  <a:cubicBezTo>
                    <a:pt x="19597" y="2504"/>
                    <a:pt x="19538" y="2130"/>
                    <a:pt x="19518" y="1716"/>
                  </a:cubicBezTo>
                  <a:cubicBezTo>
                    <a:pt x="19242" y="1578"/>
                    <a:pt x="18966" y="1460"/>
                    <a:pt x="18710" y="1322"/>
                  </a:cubicBezTo>
                  <a:cubicBezTo>
                    <a:pt x="18473" y="1164"/>
                    <a:pt x="18177" y="1085"/>
                    <a:pt x="17901" y="1124"/>
                  </a:cubicBezTo>
                  <a:cubicBezTo>
                    <a:pt x="17763" y="1124"/>
                    <a:pt x="17625" y="1124"/>
                    <a:pt x="17507" y="1124"/>
                  </a:cubicBezTo>
                  <a:cubicBezTo>
                    <a:pt x="17251" y="1262"/>
                    <a:pt x="17093" y="1538"/>
                    <a:pt x="17054" y="1834"/>
                  </a:cubicBezTo>
                  <a:cubicBezTo>
                    <a:pt x="17014" y="2130"/>
                    <a:pt x="16896" y="2426"/>
                    <a:pt x="16718" y="2662"/>
                  </a:cubicBezTo>
                  <a:cubicBezTo>
                    <a:pt x="16580" y="2840"/>
                    <a:pt x="16482" y="3056"/>
                    <a:pt x="16423" y="3293"/>
                  </a:cubicBezTo>
                  <a:cubicBezTo>
                    <a:pt x="16403" y="3411"/>
                    <a:pt x="16304" y="3510"/>
                    <a:pt x="16186" y="3510"/>
                  </a:cubicBezTo>
                  <a:cubicBezTo>
                    <a:pt x="16048" y="3530"/>
                    <a:pt x="15910" y="3530"/>
                    <a:pt x="15772" y="3530"/>
                  </a:cubicBezTo>
                  <a:lnTo>
                    <a:pt x="13209" y="3530"/>
                  </a:lnTo>
                  <a:cubicBezTo>
                    <a:pt x="13091" y="3530"/>
                    <a:pt x="12973" y="3530"/>
                    <a:pt x="12854" y="3530"/>
                  </a:cubicBezTo>
                  <a:cubicBezTo>
                    <a:pt x="12716" y="3569"/>
                    <a:pt x="12578" y="3687"/>
                    <a:pt x="12440" y="3668"/>
                  </a:cubicBezTo>
                  <a:cubicBezTo>
                    <a:pt x="12302" y="3668"/>
                    <a:pt x="12164" y="3530"/>
                    <a:pt x="12026" y="3530"/>
                  </a:cubicBezTo>
                  <a:cubicBezTo>
                    <a:pt x="11770" y="3530"/>
                    <a:pt x="11533" y="3392"/>
                    <a:pt x="11395" y="3194"/>
                  </a:cubicBezTo>
                  <a:cubicBezTo>
                    <a:pt x="11415" y="2879"/>
                    <a:pt x="11297" y="2583"/>
                    <a:pt x="11080" y="2347"/>
                  </a:cubicBezTo>
                  <a:cubicBezTo>
                    <a:pt x="10942" y="2189"/>
                    <a:pt x="10824" y="2012"/>
                    <a:pt x="10745" y="1795"/>
                  </a:cubicBezTo>
                  <a:cubicBezTo>
                    <a:pt x="10646" y="1499"/>
                    <a:pt x="10528" y="1203"/>
                    <a:pt x="10429" y="908"/>
                  </a:cubicBezTo>
                  <a:cubicBezTo>
                    <a:pt x="10114" y="868"/>
                    <a:pt x="9779" y="888"/>
                    <a:pt x="9463" y="986"/>
                  </a:cubicBezTo>
                  <a:cubicBezTo>
                    <a:pt x="9345" y="1026"/>
                    <a:pt x="9207" y="1065"/>
                    <a:pt x="9089" y="1085"/>
                  </a:cubicBezTo>
                  <a:cubicBezTo>
                    <a:pt x="8793" y="1105"/>
                    <a:pt x="8576" y="1341"/>
                    <a:pt x="8576" y="1617"/>
                  </a:cubicBezTo>
                  <a:cubicBezTo>
                    <a:pt x="8537" y="1913"/>
                    <a:pt x="8576" y="2228"/>
                    <a:pt x="8576" y="2524"/>
                  </a:cubicBezTo>
                  <a:cubicBezTo>
                    <a:pt x="8773" y="2840"/>
                    <a:pt x="8655" y="3214"/>
                    <a:pt x="8734" y="3549"/>
                  </a:cubicBezTo>
                  <a:cubicBezTo>
                    <a:pt x="8773" y="3786"/>
                    <a:pt x="8833" y="4042"/>
                    <a:pt x="8911" y="4279"/>
                  </a:cubicBezTo>
                  <a:cubicBezTo>
                    <a:pt x="9010" y="4515"/>
                    <a:pt x="8911" y="4594"/>
                    <a:pt x="8655" y="4732"/>
                  </a:cubicBezTo>
                  <a:cubicBezTo>
                    <a:pt x="8359" y="4870"/>
                    <a:pt x="8024" y="4890"/>
                    <a:pt x="7748" y="5087"/>
                  </a:cubicBezTo>
                  <a:cubicBezTo>
                    <a:pt x="7630" y="5186"/>
                    <a:pt x="7492" y="5245"/>
                    <a:pt x="7354" y="5304"/>
                  </a:cubicBezTo>
                  <a:cubicBezTo>
                    <a:pt x="7098" y="5403"/>
                    <a:pt x="6881" y="5580"/>
                    <a:pt x="6743" y="5797"/>
                  </a:cubicBezTo>
                  <a:cubicBezTo>
                    <a:pt x="6427" y="6191"/>
                    <a:pt x="6092" y="6566"/>
                    <a:pt x="5757" y="6940"/>
                  </a:cubicBezTo>
                  <a:cubicBezTo>
                    <a:pt x="5343" y="7413"/>
                    <a:pt x="5343" y="7413"/>
                    <a:pt x="4732" y="7374"/>
                  </a:cubicBezTo>
                  <a:cubicBezTo>
                    <a:pt x="4594" y="7374"/>
                    <a:pt x="4476" y="7335"/>
                    <a:pt x="4357" y="7295"/>
                  </a:cubicBezTo>
                  <a:cubicBezTo>
                    <a:pt x="4259" y="7256"/>
                    <a:pt x="4160" y="7216"/>
                    <a:pt x="4081" y="7177"/>
                  </a:cubicBezTo>
                  <a:cubicBezTo>
                    <a:pt x="3726" y="7019"/>
                    <a:pt x="3332" y="6921"/>
                    <a:pt x="3056" y="6664"/>
                  </a:cubicBezTo>
                  <a:cubicBezTo>
                    <a:pt x="2918" y="6546"/>
                    <a:pt x="2741" y="6526"/>
                    <a:pt x="2583" y="6625"/>
                  </a:cubicBezTo>
                  <a:cubicBezTo>
                    <a:pt x="2504" y="6645"/>
                    <a:pt x="2445" y="6723"/>
                    <a:pt x="2366" y="6743"/>
                  </a:cubicBezTo>
                  <a:cubicBezTo>
                    <a:pt x="1972" y="6842"/>
                    <a:pt x="1755" y="7157"/>
                    <a:pt x="1597" y="7492"/>
                  </a:cubicBezTo>
                  <a:cubicBezTo>
                    <a:pt x="1459" y="7749"/>
                    <a:pt x="1479" y="8103"/>
                    <a:pt x="1676" y="8340"/>
                  </a:cubicBezTo>
                  <a:cubicBezTo>
                    <a:pt x="1893" y="8616"/>
                    <a:pt x="2110" y="8892"/>
                    <a:pt x="2307" y="9188"/>
                  </a:cubicBezTo>
                  <a:cubicBezTo>
                    <a:pt x="2504" y="9464"/>
                    <a:pt x="2741" y="9740"/>
                    <a:pt x="2997" y="9976"/>
                  </a:cubicBezTo>
                  <a:cubicBezTo>
                    <a:pt x="3076" y="10036"/>
                    <a:pt x="3155" y="10095"/>
                    <a:pt x="3234" y="10174"/>
                  </a:cubicBezTo>
                  <a:cubicBezTo>
                    <a:pt x="3312" y="10233"/>
                    <a:pt x="3312" y="10351"/>
                    <a:pt x="3253" y="10450"/>
                  </a:cubicBezTo>
                  <a:cubicBezTo>
                    <a:pt x="3214" y="10509"/>
                    <a:pt x="3174" y="10548"/>
                    <a:pt x="3135" y="10607"/>
                  </a:cubicBezTo>
                  <a:cubicBezTo>
                    <a:pt x="2997" y="10745"/>
                    <a:pt x="2918" y="10942"/>
                    <a:pt x="2938" y="11159"/>
                  </a:cubicBezTo>
                  <a:cubicBezTo>
                    <a:pt x="2958" y="11356"/>
                    <a:pt x="2918" y="11554"/>
                    <a:pt x="2879" y="11751"/>
                  </a:cubicBezTo>
                  <a:cubicBezTo>
                    <a:pt x="2760" y="12046"/>
                    <a:pt x="2721" y="12362"/>
                    <a:pt x="2741" y="12677"/>
                  </a:cubicBezTo>
                  <a:cubicBezTo>
                    <a:pt x="2760" y="13013"/>
                    <a:pt x="2721" y="13328"/>
                    <a:pt x="2622" y="13624"/>
                  </a:cubicBezTo>
                  <a:cubicBezTo>
                    <a:pt x="2563" y="13801"/>
                    <a:pt x="2543" y="13998"/>
                    <a:pt x="2543" y="14176"/>
                  </a:cubicBezTo>
                  <a:cubicBezTo>
                    <a:pt x="2524" y="14432"/>
                    <a:pt x="2543" y="14708"/>
                    <a:pt x="2543" y="14984"/>
                  </a:cubicBezTo>
                  <a:cubicBezTo>
                    <a:pt x="2543" y="15102"/>
                    <a:pt x="2504" y="15201"/>
                    <a:pt x="2445" y="15299"/>
                  </a:cubicBezTo>
                  <a:cubicBezTo>
                    <a:pt x="2327" y="15477"/>
                    <a:pt x="2110" y="15595"/>
                    <a:pt x="1893" y="15635"/>
                  </a:cubicBezTo>
                  <a:cubicBezTo>
                    <a:pt x="1558" y="15635"/>
                    <a:pt x="1301" y="15812"/>
                    <a:pt x="986" y="15871"/>
                  </a:cubicBezTo>
                  <a:cubicBezTo>
                    <a:pt x="769" y="15891"/>
                    <a:pt x="592" y="16049"/>
                    <a:pt x="552" y="16246"/>
                  </a:cubicBezTo>
                  <a:lnTo>
                    <a:pt x="1144" y="17882"/>
                  </a:lnTo>
                  <a:cubicBezTo>
                    <a:pt x="1321" y="17922"/>
                    <a:pt x="1499" y="17981"/>
                    <a:pt x="1696" y="18060"/>
                  </a:cubicBezTo>
                  <a:cubicBezTo>
                    <a:pt x="1913" y="18158"/>
                    <a:pt x="2149" y="18178"/>
                    <a:pt x="2386" y="18119"/>
                  </a:cubicBezTo>
                  <a:cubicBezTo>
                    <a:pt x="2622" y="18079"/>
                    <a:pt x="2879" y="18000"/>
                    <a:pt x="3076" y="17843"/>
                  </a:cubicBezTo>
                  <a:cubicBezTo>
                    <a:pt x="3194" y="17764"/>
                    <a:pt x="3312" y="17724"/>
                    <a:pt x="3450" y="17744"/>
                  </a:cubicBezTo>
                  <a:cubicBezTo>
                    <a:pt x="3628" y="17744"/>
                    <a:pt x="3766" y="17862"/>
                    <a:pt x="3746" y="18020"/>
                  </a:cubicBezTo>
                  <a:cubicBezTo>
                    <a:pt x="3707" y="18434"/>
                    <a:pt x="4022" y="18750"/>
                    <a:pt x="3983" y="19144"/>
                  </a:cubicBezTo>
                  <a:cubicBezTo>
                    <a:pt x="4200" y="19518"/>
                    <a:pt x="4259" y="19972"/>
                    <a:pt x="4554" y="20307"/>
                  </a:cubicBezTo>
                  <a:cubicBezTo>
                    <a:pt x="4752" y="20524"/>
                    <a:pt x="4870" y="20780"/>
                    <a:pt x="4949" y="21056"/>
                  </a:cubicBezTo>
                  <a:cubicBezTo>
                    <a:pt x="4968" y="21293"/>
                    <a:pt x="5126" y="21510"/>
                    <a:pt x="5343" y="21589"/>
                  </a:cubicBezTo>
                  <a:cubicBezTo>
                    <a:pt x="5540" y="21687"/>
                    <a:pt x="5540" y="21766"/>
                    <a:pt x="5461" y="22003"/>
                  </a:cubicBezTo>
                  <a:cubicBezTo>
                    <a:pt x="5343" y="22239"/>
                    <a:pt x="5244" y="22476"/>
                    <a:pt x="5185" y="22732"/>
                  </a:cubicBezTo>
                  <a:cubicBezTo>
                    <a:pt x="5146" y="23008"/>
                    <a:pt x="5047" y="23264"/>
                    <a:pt x="4890" y="23481"/>
                  </a:cubicBezTo>
                  <a:cubicBezTo>
                    <a:pt x="4771" y="23718"/>
                    <a:pt x="4653" y="23954"/>
                    <a:pt x="4594" y="24211"/>
                  </a:cubicBezTo>
                  <a:cubicBezTo>
                    <a:pt x="4791" y="24368"/>
                    <a:pt x="4968" y="24546"/>
                    <a:pt x="5126" y="24743"/>
                  </a:cubicBezTo>
                  <a:cubicBezTo>
                    <a:pt x="5343" y="24999"/>
                    <a:pt x="5619" y="25196"/>
                    <a:pt x="5915" y="25354"/>
                  </a:cubicBezTo>
                  <a:cubicBezTo>
                    <a:pt x="5994" y="25295"/>
                    <a:pt x="6072" y="25236"/>
                    <a:pt x="6151" y="25157"/>
                  </a:cubicBezTo>
                  <a:cubicBezTo>
                    <a:pt x="6506" y="24684"/>
                    <a:pt x="7078" y="24447"/>
                    <a:pt x="7433" y="23974"/>
                  </a:cubicBezTo>
                  <a:cubicBezTo>
                    <a:pt x="7472" y="23935"/>
                    <a:pt x="7512" y="23895"/>
                    <a:pt x="7551" y="23875"/>
                  </a:cubicBezTo>
                  <a:cubicBezTo>
                    <a:pt x="7729" y="23757"/>
                    <a:pt x="7985" y="23757"/>
                    <a:pt x="8182" y="23856"/>
                  </a:cubicBezTo>
                  <a:cubicBezTo>
                    <a:pt x="8300" y="23935"/>
                    <a:pt x="8419" y="24033"/>
                    <a:pt x="8557" y="24112"/>
                  </a:cubicBezTo>
                  <a:cubicBezTo>
                    <a:pt x="8675" y="24191"/>
                    <a:pt x="8833" y="24349"/>
                    <a:pt x="8971" y="24349"/>
                  </a:cubicBezTo>
                  <a:cubicBezTo>
                    <a:pt x="9168" y="24388"/>
                    <a:pt x="9345" y="24467"/>
                    <a:pt x="9503" y="24605"/>
                  </a:cubicBezTo>
                  <a:cubicBezTo>
                    <a:pt x="9779" y="24822"/>
                    <a:pt x="10035" y="25058"/>
                    <a:pt x="10429" y="25019"/>
                  </a:cubicBezTo>
                  <a:cubicBezTo>
                    <a:pt x="10449" y="25019"/>
                    <a:pt x="10469" y="25019"/>
                    <a:pt x="10469" y="25039"/>
                  </a:cubicBezTo>
                  <a:cubicBezTo>
                    <a:pt x="10863" y="25177"/>
                    <a:pt x="11257" y="25315"/>
                    <a:pt x="11652" y="25472"/>
                  </a:cubicBezTo>
                  <a:cubicBezTo>
                    <a:pt x="12026" y="25630"/>
                    <a:pt x="12440" y="25650"/>
                    <a:pt x="12835" y="25551"/>
                  </a:cubicBezTo>
                  <a:cubicBezTo>
                    <a:pt x="12953" y="25946"/>
                    <a:pt x="13091" y="26340"/>
                    <a:pt x="13190" y="26734"/>
                  </a:cubicBezTo>
                  <a:cubicBezTo>
                    <a:pt x="13268" y="27148"/>
                    <a:pt x="13367" y="27562"/>
                    <a:pt x="13466" y="27996"/>
                  </a:cubicBezTo>
                  <a:cubicBezTo>
                    <a:pt x="13761" y="28055"/>
                    <a:pt x="14077" y="28035"/>
                    <a:pt x="14392" y="27956"/>
                  </a:cubicBezTo>
                  <a:cubicBezTo>
                    <a:pt x="14550" y="27897"/>
                    <a:pt x="14727" y="27858"/>
                    <a:pt x="14924" y="27838"/>
                  </a:cubicBezTo>
                  <a:cubicBezTo>
                    <a:pt x="15260" y="27818"/>
                    <a:pt x="15299" y="27779"/>
                    <a:pt x="15319" y="27404"/>
                  </a:cubicBezTo>
                  <a:cubicBezTo>
                    <a:pt x="15299" y="27247"/>
                    <a:pt x="15319" y="27069"/>
                    <a:pt x="15378" y="26912"/>
                  </a:cubicBezTo>
                  <a:cubicBezTo>
                    <a:pt x="15496" y="26655"/>
                    <a:pt x="15555" y="26379"/>
                    <a:pt x="15516" y="26084"/>
                  </a:cubicBezTo>
                  <a:cubicBezTo>
                    <a:pt x="15516" y="26005"/>
                    <a:pt x="15516" y="25926"/>
                    <a:pt x="15536" y="25847"/>
                  </a:cubicBezTo>
                  <a:cubicBezTo>
                    <a:pt x="15575" y="25768"/>
                    <a:pt x="15634" y="25669"/>
                    <a:pt x="15693" y="25650"/>
                  </a:cubicBezTo>
                  <a:cubicBezTo>
                    <a:pt x="16028" y="25610"/>
                    <a:pt x="16324" y="25334"/>
                    <a:pt x="16699" y="25413"/>
                  </a:cubicBezTo>
                  <a:cubicBezTo>
                    <a:pt x="16758" y="25433"/>
                    <a:pt x="16837" y="25413"/>
                    <a:pt x="16896" y="25393"/>
                  </a:cubicBezTo>
                  <a:cubicBezTo>
                    <a:pt x="17172" y="25295"/>
                    <a:pt x="17448" y="25236"/>
                    <a:pt x="17724" y="25216"/>
                  </a:cubicBezTo>
                  <a:cubicBezTo>
                    <a:pt x="17980" y="25157"/>
                    <a:pt x="18237" y="25078"/>
                    <a:pt x="18493" y="24999"/>
                  </a:cubicBezTo>
                  <a:cubicBezTo>
                    <a:pt x="18848" y="24861"/>
                    <a:pt x="19183" y="24703"/>
                    <a:pt x="19518" y="24565"/>
                  </a:cubicBezTo>
                  <a:cubicBezTo>
                    <a:pt x="19794" y="24467"/>
                    <a:pt x="20050" y="24309"/>
                    <a:pt x="20247" y="24092"/>
                  </a:cubicBezTo>
                  <a:lnTo>
                    <a:pt x="20701" y="24092"/>
                  </a:lnTo>
                  <a:cubicBezTo>
                    <a:pt x="20839" y="24073"/>
                    <a:pt x="20957" y="24171"/>
                    <a:pt x="20997" y="24309"/>
                  </a:cubicBezTo>
                  <a:cubicBezTo>
                    <a:pt x="20997" y="24467"/>
                    <a:pt x="21095" y="24585"/>
                    <a:pt x="21233" y="24664"/>
                  </a:cubicBezTo>
                  <a:cubicBezTo>
                    <a:pt x="21549" y="24881"/>
                    <a:pt x="21943" y="24999"/>
                    <a:pt x="22140" y="25354"/>
                  </a:cubicBezTo>
                  <a:cubicBezTo>
                    <a:pt x="22199" y="25393"/>
                    <a:pt x="22258" y="25413"/>
                    <a:pt x="22337" y="25413"/>
                  </a:cubicBezTo>
                  <a:cubicBezTo>
                    <a:pt x="22436" y="25393"/>
                    <a:pt x="22554" y="25354"/>
                    <a:pt x="22653" y="25295"/>
                  </a:cubicBezTo>
                  <a:cubicBezTo>
                    <a:pt x="22948" y="25058"/>
                    <a:pt x="23264" y="24841"/>
                    <a:pt x="23599" y="24664"/>
                  </a:cubicBezTo>
                  <a:cubicBezTo>
                    <a:pt x="23638" y="24664"/>
                    <a:pt x="23638" y="24605"/>
                    <a:pt x="23678" y="24546"/>
                  </a:cubicBezTo>
                  <a:cubicBezTo>
                    <a:pt x="23579" y="24211"/>
                    <a:pt x="23461" y="23836"/>
                    <a:pt x="23343" y="23481"/>
                  </a:cubicBezTo>
                  <a:cubicBezTo>
                    <a:pt x="23205" y="23107"/>
                    <a:pt x="23047" y="22732"/>
                    <a:pt x="22909" y="22357"/>
                  </a:cubicBezTo>
                  <a:cubicBezTo>
                    <a:pt x="22988" y="22239"/>
                    <a:pt x="23067" y="22121"/>
                    <a:pt x="23165" y="22022"/>
                  </a:cubicBezTo>
                  <a:cubicBezTo>
                    <a:pt x="23382" y="21805"/>
                    <a:pt x="23540" y="21549"/>
                    <a:pt x="23658" y="21273"/>
                  </a:cubicBezTo>
                  <a:cubicBezTo>
                    <a:pt x="23737" y="21096"/>
                    <a:pt x="23855" y="20918"/>
                    <a:pt x="23974" y="20780"/>
                  </a:cubicBezTo>
                  <a:cubicBezTo>
                    <a:pt x="24190" y="20504"/>
                    <a:pt x="24348" y="20189"/>
                    <a:pt x="24427" y="19854"/>
                  </a:cubicBezTo>
                  <a:cubicBezTo>
                    <a:pt x="24545" y="19558"/>
                    <a:pt x="24624" y="19262"/>
                    <a:pt x="24644" y="18947"/>
                  </a:cubicBezTo>
                  <a:cubicBezTo>
                    <a:pt x="24644" y="18927"/>
                    <a:pt x="24644" y="18907"/>
                    <a:pt x="24664" y="18907"/>
                  </a:cubicBezTo>
                  <a:cubicBezTo>
                    <a:pt x="24802" y="18690"/>
                    <a:pt x="24861" y="18434"/>
                    <a:pt x="24821" y="18178"/>
                  </a:cubicBezTo>
                  <a:cubicBezTo>
                    <a:pt x="24782" y="17882"/>
                    <a:pt x="24841" y="17606"/>
                    <a:pt x="24979" y="17350"/>
                  </a:cubicBezTo>
                  <a:cubicBezTo>
                    <a:pt x="24999" y="17251"/>
                    <a:pt x="25018" y="17153"/>
                    <a:pt x="25018" y="17054"/>
                  </a:cubicBezTo>
                  <a:cubicBezTo>
                    <a:pt x="25058" y="16798"/>
                    <a:pt x="25117" y="16739"/>
                    <a:pt x="25373" y="16739"/>
                  </a:cubicBezTo>
                  <a:lnTo>
                    <a:pt x="25945" y="16739"/>
                  </a:lnTo>
                  <a:cubicBezTo>
                    <a:pt x="26024" y="16719"/>
                    <a:pt x="26103" y="16739"/>
                    <a:pt x="26182" y="16798"/>
                  </a:cubicBezTo>
                  <a:cubicBezTo>
                    <a:pt x="26497" y="17034"/>
                    <a:pt x="26852" y="16916"/>
                    <a:pt x="27187" y="16896"/>
                  </a:cubicBezTo>
                  <a:cubicBezTo>
                    <a:pt x="27246" y="16285"/>
                    <a:pt x="27246" y="15674"/>
                    <a:pt x="27148" y="15063"/>
                  </a:cubicBezTo>
                  <a:close/>
                  <a:moveTo>
                    <a:pt x="14727" y="28370"/>
                  </a:moveTo>
                  <a:cubicBezTo>
                    <a:pt x="14964" y="28449"/>
                    <a:pt x="15240" y="28449"/>
                    <a:pt x="15476" y="28370"/>
                  </a:cubicBezTo>
                  <a:cubicBezTo>
                    <a:pt x="15319" y="28331"/>
                    <a:pt x="15141" y="28331"/>
                    <a:pt x="14964" y="28331"/>
                  </a:cubicBezTo>
                  <a:cubicBezTo>
                    <a:pt x="14885" y="28331"/>
                    <a:pt x="14786" y="28351"/>
                    <a:pt x="14708" y="28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8;p24">
              <a:extLst>
                <a:ext uri="{FF2B5EF4-FFF2-40B4-BE49-F238E27FC236}">
                  <a16:creationId xmlns:a16="http://schemas.microsoft.com/office/drawing/2014/main" id="{75C47B94-5728-45E8-96FC-198D97D4CBC7}"/>
                </a:ext>
              </a:extLst>
            </p:cNvPr>
            <p:cNvSpPr/>
            <p:nvPr/>
          </p:nvSpPr>
          <p:spPr>
            <a:xfrm flipH="1">
              <a:off x="5400368" y="762231"/>
              <a:ext cx="334191" cy="342245"/>
            </a:xfrm>
            <a:custGeom>
              <a:avLst/>
              <a:gdLst/>
              <a:ahLst/>
              <a:cxnLst/>
              <a:rect l="l" t="t" r="r" b="b"/>
              <a:pathLst>
                <a:path w="13900" h="14235" extrusionOk="0">
                  <a:moveTo>
                    <a:pt x="13880" y="7196"/>
                  </a:moveTo>
                  <a:lnTo>
                    <a:pt x="13880" y="7945"/>
                  </a:lnTo>
                  <a:cubicBezTo>
                    <a:pt x="13900" y="8241"/>
                    <a:pt x="13860" y="8517"/>
                    <a:pt x="13742" y="8773"/>
                  </a:cubicBezTo>
                  <a:cubicBezTo>
                    <a:pt x="13683" y="9325"/>
                    <a:pt x="13407" y="9799"/>
                    <a:pt x="13249" y="10311"/>
                  </a:cubicBezTo>
                  <a:cubicBezTo>
                    <a:pt x="13170" y="10607"/>
                    <a:pt x="12993" y="10883"/>
                    <a:pt x="12776" y="11120"/>
                  </a:cubicBezTo>
                  <a:cubicBezTo>
                    <a:pt x="12638" y="11238"/>
                    <a:pt x="12539" y="11396"/>
                    <a:pt x="12461" y="11553"/>
                  </a:cubicBezTo>
                  <a:cubicBezTo>
                    <a:pt x="12421" y="11652"/>
                    <a:pt x="12362" y="11750"/>
                    <a:pt x="12283" y="11810"/>
                  </a:cubicBezTo>
                  <a:cubicBezTo>
                    <a:pt x="11987" y="12046"/>
                    <a:pt x="11771" y="12381"/>
                    <a:pt x="11435" y="12578"/>
                  </a:cubicBezTo>
                  <a:cubicBezTo>
                    <a:pt x="11416" y="12598"/>
                    <a:pt x="11376" y="12618"/>
                    <a:pt x="11357" y="12638"/>
                  </a:cubicBezTo>
                  <a:cubicBezTo>
                    <a:pt x="11002" y="13012"/>
                    <a:pt x="10568" y="13308"/>
                    <a:pt x="10075" y="13505"/>
                  </a:cubicBezTo>
                  <a:cubicBezTo>
                    <a:pt x="10036" y="13525"/>
                    <a:pt x="9996" y="13584"/>
                    <a:pt x="9957" y="13584"/>
                  </a:cubicBezTo>
                  <a:cubicBezTo>
                    <a:pt x="9523" y="13544"/>
                    <a:pt x="9168" y="13860"/>
                    <a:pt x="8734" y="13820"/>
                  </a:cubicBezTo>
                  <a:cubicBezTo>
                    <a:pt x="8380" y="13801"/>
                    <a:pt x="8005" y="13899"/>
                    <a:pt x="7690" y="14096"/>
                  </a:cubicBezTo>
                  <a:cubicBezTo>
                    <a:pt x="7532" y="14175"/>
                    <a:pt x="7354" y="14215"/>
                    <a:pt x="7157" y="14215"/>
                  </a:cubicBezTo>
                  <a:lnTo>
                    <a:pt x="6310" y="14215"/>
                  </a:lnTo>
                  <a:cubicBezTo>
                    <a:pt x="6034" y="14234"/>
                    <a:pt x="5758" y="14195"/>
                    <a:pt x="5521" y="14096"/>
                  </a:cubicBezTo>
                  <a:cubicBezTo>
                    <a:pt x="5383" y="14037"/>
                    <a:pt x="5265" y="14018"/>
                    <a:pt x="5127" y="14018"/>
                  </a:cubicBezTo>
                  <a:cubicBezTo>
                    <a:pt x="4772" y="14018"/>
                    <a:pt x="4417" y="13899"/>
                    <a:pt x="4141" y="13702"/>
                  </a:cubicBezTo>
                  <a:cubicBezTo>
                    <a:pt x="3924" y="13564"/>
                    <a:pt x="3707" y="13426"/>
                    <a:pt x="3490" y="13328"/>
                  </a:cubicBezTo>
                  <a:cubicBezTo>
                    <a:pt x="3234" y="13190"/>
                    <a:pt x="3017" y="13012"/>
                    <a:pt x="2800" y="12815"/>
                  </a:cubicBezTo>
                  <a:cubicBezTo>
                    <a:pt x="2583" y="12618"/>
                    <a:pt x="2386" y="12381"/>
                    <a:pt x="2169" y="12164"/>
                  </a:cubicBezTo>
                  <a:cubicBezTo>
                    <a:pt x="2110" y="12125"/>
                    <a:pt x="2071" y="12066"/>
                    <a:pt x="2031" y="12026"/>
                  </a:cubicBezTo>
                  <a:cubicBezTo>
                    <a:pt x="1815" y="11573"/>
                    <a:pt x="1420" y="11258"/>
                    <a:pt x="1164" y="10863"/>
                  </a:cubicBezTo>
                  <a:cubicBezTo>
                    <a:pt x="908" y="10449"/>
                    <a:pt x="711" y="10035"/>
                    <a:pt x="494" y="9621"/>
                  </a:cubicBezTo>
                  <a:cubicBezTo>
                    <a:pt x="474" y="9562"/>
                    <a:pt x="454" y="9503"/>
                    <a:pt x="454" y="9424"/>
                  </a:cubicBezTo>
                  <a:cubicBezTo>
                    <a:pt x="415" y="9049"/>
                    <a:pt x="316" y="8675"/>
                    <a:pt x="158" y="8320"/>
                  </a:cubicBezTo>
                  <a:cubicBezTo>
                    <a:pt x="80" y="8103"/>
                    <a:pt x="40" y="7867"/>
                    <a:pt x="40" y="7630"/>
                  </a:cubicBezTo>
                  <a:lnTo>
                    <a:pt x="40" y="6625"/>
                  </a:lnTo>
                  <a:cubicBezTo>
                    <a:pt x="1" y="6349"/>
                    <a:pt x="60" y="6073"/>
                    <a:pt x="178" y="5836"/>
                  </a:cubicBezTo>
                  <a:cubicBezTo>
                    <a:pt x="218" y="5718"/>
                    <a:pt x="237" y="5580"/>
                    <a:pt x="237" y="5442"/>
                  </a:cubicBezTo>
                  <a:cubicBezTo>
                    <a:pt x="237" y="5323"/>
                    <a:pt x="237" y="5225"/>
                    <a:pt x="277" y="5106"/>
                  </a:cubicBezTo>
                  <a:cubicBezTo>
                    <a:pt x="513" y="4495"/>
                    <a:pt x="592" y="3825"/>
                    <a:pt x="908" y="3253"/>
                  </a:cubicBezTo>
                  <a:cubicBezTo>
                    <a:pt x="1105" y="2898"/>
                    <a:pt x="1341" y="2544"/>
                    <a:pt x="1558" y="2189"/>
                  </a:cubicBezTo>
                  <a:cubicBezTo>
                    <a:pt x="1617" y="2090"/>
                    <a:pt x="1677" y="2011"/>
                    <a:pt x="1755" y="1952"/>
                  </a:cubicBezTo>
                  <a:cubicBezTo>
                    <a:pt x="2071" y="1755"/>
                    <a:pt x="2347" y="1518"/>
                    <a:pt x="2603" y="1262"/>
                  </a:cubicBezTo>
                  <a:cubicBezTo>
                    <a:pt x="2997" y="966"/>
                    <a:pt x="3451" y="769"/>
                    <a:pt x="3924" y="651"/>
                  </a:cubicBezTo>
                  <a:cubicBezTo>
                    <a:pt x="4239" y="552"/>
                    <a:pt x="4575" y="454"/>
                    <a:pt x="4890" y="355"/>
                  </a:cubicBezTo>
                  <a:cubicBezTo>
                    <a:pt x="5205" y="257"/>
                    <a:pt x="5442" y="138"/>
                    <a:pt x="5738" y="59"/>
                  </a:cubicBezTo>
                  <a:cubicBezTo>
                    <a:pt x="5856" y="20"/>
                    <a:pt x="5994" y="0"/>
                    <a:pt x="6132" y="0"/>
                  </a:cubicBezTo>
                  <a:lnTo>
                    <a:pt x="8044" y="0"/>
                  </a:lnTo>
                  <a:cubicBezTo>
                    <a:pt x="8182" y="0"/>
                    <a:pt x="8320" y="20"/>
                    <a:pt x="8439" y="79"/>
                  </a:cubicBezTo>
                  <a:cubicBezTo>
                    <a:pt x="8675" y="197"/>
                    <a:pt x="8932" y="237"/>
                    <a:pt x="9168" y="197"/>
                  </a:cubicBezTo>
                  <a:cubicBezTo>
                    <a:pt x="9484" y="178"/>
                    <a:pt x="9779" y="257"/>
                    <a:pt x="10036" y="434"/>
                  </a:cubicBezTo>
                  <a:cubicBezTo>
                    <a:pt x="10213" y="552"/>
                    <a:pt x="10410" y="671"/>
                    <a:pt x="10588" y="789"/>
                  </a:cubicBezTo>
                  <a:cubicBezTo>
                    <a:pt x="10647" y="828"/>
                    <a:pt x="10765" y="887"/>
                    <a:pt x="10765" y="947"/>
                  </a:cubicBezTo>
                  <a:cubicBezTo>
                    <a:pt x="10864" y="1341"/>
                    <a:pt x="11238" y="1499"/>
                    <a:pt x="11514" y="1735"/>
                  </a:cubicBezTo>
                  <a:cubicBezTo>
                    <a:pt x="12007" y="2169"/>
                    <a:pt x="12441" y="2642"/>
                    <a:pt x="12835" y="3174"/>
                  </a:cubicBezTo>
                  <a:cubicBezTo>
                    <a:pt x="13052" y="3470"/>
                    <a:pt x="13249" y="3805"/>
                    <a:pt x="13427" y="4160"/>
                  </a:cubicBezTo>
                  <a:cubicBezTo>
                    <a:pt x="13525" y="4397"/>
                    <a:pt x="13604" y="4653"/>
                    <a:pt x="13643" y="4929"/>
                  </a:cubicBezTo>
                  <a:cubicBezTo>
                    <a:pt x="13722" y="5225"/>
                    <a:pt x="13624" y="5580"/>
                    <a:pt x="13860" y="5836"/>
                  </a:cubicBezTo>
                  <a:cubicBezTo>
                    <a:pt x="13860" y="6151"/>
                    <a:pt x="13880" y="6487"/>
                    <a:pt x="13880" y="6802"/>
                  </a:cubicBezTo>
                  <a:cubicBezTo>
                    <a:pt x="13880" y="6920"/>
                    <a:pt x="13880" y="7058"/>
                    <a:pt x="13880" y="7196"/>
                  </a:cubicBezTo>
                  <a:close/>
                  <a:moveTo>
                    <a:pt x="13308" y="7196"/>
                  </a:moveTo>
                  <a:lnTo>
                    <a:pt x="13308" y="6388"/>
                  </a:lnTo>
                  <a:cubicBezTo>
                    <a:pt x="13328" y="6191"/>
                    <a:pt x="13289" y="6013"/>
                    <a:pt x="13190" y="5856"/>
                  </a:cubicBezTo>
                  <a:cubicBezTo>
                    <a:pt x="13131" y="5757"/>
                    <a:pt x="13111" y="5639"/>
                    <a:pt x="13111" y="5520"/>
                  </a:cubicBezTo>
                  <a:cubicBezTo>
                    <a:pt x="13091" y="5106"/>
                    <a:pt x="12973" y="4692"/>
                    <a:pt x="12796" y="4318"/>
                  </a:cubicBezTo>
                  <a:cubicBezTo>
                    <a:pt x="12559" y="3746"/>
                    <a:pt x="12224" y="3214"/>
                    <a:pt x="11771" y="2780"/>
                  </a:cubicBezTo>
                  <a:cubicBezTo>
                    <a:pt x="11455" y="2406"/>
                    <a:pt x="11061" y="2070"/>
                    <a:pt x="10627" y="1834"/>
                  </a:cubicBezTo>
                  <a:cubicBezTo>
                    <a:pt x="10351" y="1696"/>
                    <a:pt x="10114" y="1518"/>
                    <a:pt x="9878" y="1302"/>
                  </a:cubicBezTo>
                  <a:cubicBezTo>
                    <a:pt x="9582" y="1085"/>
                    <a:pt x="9247" y="887"/>
                    <a:pt x="8892" y="730"/>
                  </a:cubicBezTo>
                  <a:cubicBezTo>
                    <a:pt x="8813" y="690"/>
                    <a:pt x="8734" y="671"/>
                    <a:pt x="8656" y="690"/>
                  </a:cubicBezTo>
                  <a:cubicBezTo>
                    <a:pt x="8123" y="690"/>
                    <a:pt x="7571" y="671"/>
                    <a:pt x="7039" y="671"/>
                  </a:cubicBezTo>
                  <a:cubicBezTo>
                    <a:pt x="6921" y="651"/>
                    <a:pt x="6802" y="671"/>
                    <a:pt x="6704" y="710"/>
                  </a:cubicBezTo>
                  <a:cubicBezTo>
                    <a:pt x="6448" y="848"/>
                    <a:pt x="6152" y="887"/>
                    <a:pt x="5876" y="868"/>
                  </a:cubicBezTo>
                  <a:lnTo>
                    <a:pt x="5107" y="868"/>
                  </a:lnTo>
                  <a:cubicBezTo>
                    <a:pt x="5008" y="868"/>
                    <a:pt x="4910" y="868"/>
                    <a:pt x="4811" y="907"/>
                  </a:cubicBezTo>
                  <a:cubicBezTo>
                    <a:pt x="4259" y="1104"/>
                    <a:pt x="3727" y="1341"/>
                    <a:pt x="3234" y="1637"/>
                  </a:cubicBezTo>
                  <a:cubicBezTo>
                    <a:pt x="2958" y="1794"/>
                    <a:pt x="2702" y="2011"/>
                    <a:pt x="2505" y="2248"/>
                  </a:cubicBezTo>
                  <a:cubicBezTo>
                    <a:pt x="2347" y="2465"/>
                    <a:pt x="2189" y="2662"/>
                    <a:pt x="1992" y="2859"/>
                  </a:cubicBezTo>
                  <a:cubicBezTo>
                    <a:pt x="1795" y="3017"/>
                    <a:pt x="1637" y="3234"/>
                    <a:pt x="1539" y="3450"/>
                  </a:cubicBezTo>
                  <a:cubicBezTo>
                    <a:pt x="1499" y="3529"/>
                    <a:pt x="1420" y="3667"/>
                    <a:pt x="1361" y="3687"/>
                  </a:cubicBezTo>
                  <a:cubicBezTo>
                    <a:pt x="1144" y="3687"/>
                    <a:pt x="1164" y="3884"/>
                    <a:pt x="1085" y="4002"/>
                  </a:cubicBezTo>
                  <a:cubicBezTo>
                    <a:pt x="967" y="4101"/>
                    <a:pt x="927" y="4259"/>
                    <a:pt x="927" y="4416"/>
                  </a:cubicBezTo>
                  <a:cubicBezTo>
                    <a:pt x="967" y="4653"/>
                    <a:pt x="829" y="4870"/>
                    <a:pt x="770" y="5087"/>
                  </a:cubicBezTo>
                  <a:cubicBezTo>
                    <a:pt x="730" y="5323"/>
                    <a:pt x="711" y="5580"/>
                    <a:pt x="730" y="5816"/>
                  </a:cubicBezTo>
                  <a:cubicBezTo>
                    <a:pt x="730" y="5856"/>
                    <a:pt x="711" y="5895"/>
                    <a:pt x="691" y="5915"/>
                  </a:cubicBezTo>
                  <a:cubicBezTo>
                    <a:pt x="572" y="6171"/>
                    <a:pt x="513" y="6467"/>
                    <a:pt x="553" y="6743"/>
                  </a:cubicBezTo>
                  <a:lnTo>
                    <a:pt x="553" y="7610"/>
                  </a:lnTo>
                  <a:cubicBezTo>
                    <a:pt x="572" y="7768"/>
                    <a:pt x="592" y="7945"/>
                    <a:pt x="651" y="8103"/>
                  </a:cubicBezTo>
                  <a:cubicBezTo>
                    <a:pt x="770" y="8379"/>
                    <a:pt x="849" y="8655"/>
                    <a:pt x="927" y="8951"/>
                  </a:cubicBezTo>
                  <a:cubicBezTo>
                    <a:pt x="987" y="9562"/>
                    <a:pt x="1302" y="10055"/>
                    <a:pt x="1637" y="10548"/>
                  </a:cubicBezTo>
                  <a:cubicBezTo>
                    <a:pt x="1834" y="10824"/>
                    <a:pt x="2091" y="11041"/>
                    <a:pt x="2268" y="11336"/>
                  </a:cubicBezTo>
                  <a:cubicBezTo>
                    <a:pt x="2583" y="11869"/>
                    <a:pt x="3017" y="12322"/>
                    <a:pt x="3530" y="12677"/>
                  </a:cubicBezTo>
                  <a:cubicBezTo>
                    <a:pt x="3963" y="12992"/>
                    <a:pt x="4476" y="13190"/>
                    <a:pt x="5008" y="13229"/>
                  </a:cubicBezTo>
                  <a:cubicBezTo>
                    <a:pt x="5107" y="13229"/>
                    <a:pt x="5205" y="13249"/>
                    <a:pt x="5304" y="13288"/>
                  </a:cubicBezTo>
                  <a:cubicBezTo>
                    <a:pt x="6152" y="13643"/>
                    <a:pt x="7059" y="13466"/>
                    <a:pt x="7946" y="13466"/>
                  </a:cubicBezTo>
                  <a:cubicBezTo>
                    <a:pt x="7966" y="13466"/>
                    <a:pt x="8005" y="13446"/>
                    <a:pt x="8025" y="13426"/>
                  </a:cubicBezTo>
                  <a:cubicBezTo>
                    <a:pt x="8340" y="13367"/>
                    <a:pt x="8656" y="13288"/>
                    <a:pt x="8971" y="13249"/>
                  </a:cubicBezTo>
                  <a:cubicBezTo>
                    <a:pt x="9444" y="13190"/>
                    <a:pt x="9878" y="12992"/>
                    <a:pt x="10233" y="12677"/>
                  </a:cubicBezTo>
                  <a:cubicBezTo>
                    <a:pt x="10331" y="12559"/>
                    <a:pt x="10450" y="12480"/>
                    <a:pt x="10588" y="12421"/>
                  </a:cubicBezTo>
                  <a:cubicBezTo>
                    <a:pt x="10883" y="12302"/>
                    <a:pt x="11159" y="12105"/>
                    <a:pt x="11357" y="11869"/>
                  </a:cubicBezTo>
                  <a:cubicBezTo>
                    <a:pt x="11652" y="11593"/>
                    <a:pt x="11968" y="11356"/>
                    <a:pt x="12125" y="10962"/>
                  </a:cubicBezTo>
                  <a:cubicBezTo>
                    <a:pt x="12145" y="10922"/>
                    <a:pt x="12185" y="10883"/>
                    <a:pt x="12224" y="10844"/>
                  </a:cubicBezTo>
                  <a:cubicBezTo>
                    <a:pt x="12461" y="10627"/>
                    <a:pt x="12618" y="10351"/>
                    <a:pt x="12697" y="10035"/>
                  </a:cubicBezTo>
                  <a:cubicBezTo>
                    <a:pt x="12855" y="9562"/>
                    <a:pt x="13052" y="9089"/>
                    <a:pt x="13170" y="8616"/>
                  </a:cubicBezTo>
                  <a:cubicBezTo>
                    <a:pt x="13249" y="8340"/>
                    <a:pt x="13289" y="8064"/>
                    <a:pt x="13308" y="7788"/>
                  </a:cubicBezTo>
                  <a:cubicBezTo>
                    <a:pt x="13308" y="7610"/>
                    <a:pt x="13308" y="7393"/>
                    <a:pt x="13308" y="71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9;p24">
              <a:extLst>
                <a:ext uri="{FF2B5EF4-FFF2-40B4-BE49-F238E27FC236}">
                  <a16:creationId xmlns:a16="http://schemas.microsoft.com/office/drawing/2014/main" id="{DB811F79-3690-4394-A4F1-507917C4E8CE}"/>
                </a:ext>
              </a:extLst>
            </p:cNvPr>
            <p:cNvSpPr/>
            <p:nvPr/>
          </p:nvSpPr>
          <p:spPr>
            <a:xfrm flipH="1">
              <a:off x="5304607" y="974094"/>
              <a:ext cx="32746" cy="81552"/>
            </a:xfrm>
            <a:custGeom>
              <a:avLst/>
              <a:gdLst/>
              <a:ahLst/>
              <a:cxnLst/>
              <a:rect l="l" t="t" r="r" b="b"/>
              <a:pathLst>
                <a:path w="1362" h="3392" extrusionOk="0">
                  <a:moveTo>
                    <a:pt x="1065" y="1"/>
                  </a:moveTo>
                  <a:cubicBezTo>
                    <a:pt x="1144" y="40"/>
                    <a:pt x="1164" y="40"/>
                    <a:pt x="1164" y="40"/>
                  </a:cubicBezTo>
                  <a:cubicBezTo>
                    <a:pt x="1322" y="375"/>
                    <a:pt x="1361" y="750"/>
                    <a:pt x="1282" y="1105"/>
                  </a:cubicBezTo>
                  <a:cubicBezTo>
                    <a:pt x="1085" y="1756"/>
                    <a:pt x="849" y="2367"/>
                    <a:pt x="533" y="2958"/>
                  </a:cubicBezTo>
                  <a:cubicBezTo>
                    <a:pt x="435" y="3155"/>
                    <a:pt x="277" y="3313"/>
                    <a:pt x="80" y="3392"/>
                  </a:cubicBezTo>
                  <a:cubicBezTo>
                    <a:pt x="40" y="3313"/>
                    <a:pt x="21" y="3254"/>
                    <a:pt x="1" y="3175"/>
                  </a:cubicBezTo>
                  <a:cubicBezTo>
                    <a:pt x="1" y="3116"/>
                    <a:pt x="21" y="3076"/>
                    <a:pt x="40" y="3037"/>
                  </a:cubicBezTo>
                  <a:cubicBezTo>
                    <a:pt x="395" y="2485"/>
                    <a:pt x="533" y="1834"/>
                    <a:pt x="829" y="1263"/>
                  </a:cubicBezTo>
                  <a:cubicBezTo>
                    <a:pt x="888" y="1125"/>
                    <a:pt x="908" y="967"/>
                    <a:pt x="927" y="829"/>
                  </a:cubicBezTo>
                  <a:cubicBezTo>
                    <a:pt x="947" y="632"/>
                    <a:pt x="947" y="415"/>
                    <a:pt x="967" y="218"/>
                  </a:cubicBezTo>
                  <a:cubicBezTo>
                    <a:pt x="987" y="139"/>
                    <a:pt x="1026" y="60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0;p24">
              <a:extLst>
                <a:ext uri="{FF2B5EF4-FFF2-40B4-BE49-F238E27FC236}">
                  <a16:creationId xmlns:a16="http://schemas.microsoft.com/office/drawing/2014/main" id="{140F8F5F-3FC8-491E-B1EE-E01888075BAE}"/>
                </a:ext>
              </a:extLst>
            </p:cNvPr>
            <p:cNvSpPr/>
            <p:nvPr/>
          </p:nvSpPr>
          <p:spPr>
            <a:xfrm flipH="1">
              <a:off x="5319778" y="818635"/>
              <a:ext cx="26567" cy="53110"/>
            </a:xfrm>
            <a:custGeom>
              <a:avLst/>
              <a:gdLst/>
              <a:ahLst/>
              <a:cxnLst/>
              <a:rect l="l" t="t" r="r" b="b"/>
              <a:pathLst>
                <a:path w="1105" h="2209" extrusionOk="0">
                  <a:moveTo>
                    <a:pt x="533" y="769"/>
                  </a:moveTo>
                  <a:cubicBezTo>
                    <a:pt x="513" y="1045"/>
                    <a:pt x="493" y="1183"/>
                    <a:pt x="473" y="1321"/>
                  </a:cubicBezTo>
                  <a:cubicBezTo>
                    <a:pt x="454" y="1440"/>
                    <a:pt x="355" y="1499"/>
                    <a:pt x="257" y="1479"/>
                  </a:cubicBezTo>
                  <a:cubicBezTo>
                    <a:pt x="178" y="1459"/>
                    <a:pt x="79" y="1380"/>
                    <a:pt x="79" y="1321"/>
                  </a:cubicBezTo>
                  <a:cubicBezTo>
                    <a:pt x="0" y="947"/>
                    <a:pt x="20" y="572"/>
                    <a:pt x="99" y="198"/>
                  </a:cubicBezTo>
                  <a:cubicBezTo>
                    <a:pt x="138" y="20"/>
                    <a:pt x="276" y="0"/>
                    <a:pt x="414" y="119"/>
                  </a:cubicBezTo>
                  <a:cubicBezTo>
                    <a:pt x="454" y="158"/>
                    <a:pt x="513" y="237"/>
                    <a:pt x="552" y="237"/>
                  </a:cubicBezTo>
                  <a:cubicBezTo>
                    <a:pt x="769" y="178"/>
                    <a:pt x="789" y="316"/>
                    <a:pt x="848" y="454"/>
                  </a:cubicBezTo>
                  <a:cubicBezTo>
                    <a:pt x="1045" y="947"/>
                    <a:pt x="1104" y="1459"/>
                    <a:pt x="1025" y="1972"/>
                  </a:cubicBezTo>
                  <a:cubicBezTo>
                    <a:pt x="1025" y="2031"/>
                    <a:pt x="1025" y="2070"/>
                    <a:pt x="1006" y="2130"/>
                  </a:cubicBezTo>
                  <a:cubicBezTo>
                    <a:pt x="986" y="2169"/>
                    <a:pt x="927" y="2208"/>
                    <a:pt x="887" y="2208"/>
                  </a:cubicBezTo>
                  <a:cubicBezTo>
                    <a:pt x="828" y="2189"/>
                    <a:pt x="769" y="2149"/>
                    <a:pt x="749" y="2110"/>
                  </a:cubicBezTo>
                  <a:cubicBezTo>
                    <a:pt x="710" y="2051"/>
                    <a:pt x="710" y="2011"/>
                    <a:pt x="710" y="1952"/>
                  </a:cubicBezTo>
                  <a:cubicBezTo>
                    <a:pt x="710" y="1755"/>
                    <a:pt x="690" y="1558"/>
                    <a:pt x="690" y="1361"/>
                  </a:cubicBezTo>
                  <a:cubicBezTo>
                    <a:pt x="690" y="1144"/>
                    <a:pt x="651" y="947"/>
                    <a:pt x="533" y="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1;p24">
              <a:extLst>
                <a:ext uri="{FF2B5EF4-FFF2-40B4-BE49-F238E27FC236}">
                  <a16:creationId xmlns:a16="http://schemas.microsoft.com/office/drawing/2014/main" id="{7CD5FF43-2455-4308-901F-6A74D76AF5C2}"/>
                </a:ext>
              </a:extLst>
            </p:cNvPr>
            <p:cNvSpPr/>
            <p:nvPr/>
          </p:nvSpPr>
          <p:spPr>
            <a:xfrm flipH="1">
              <a:off x="5675751" y="754177"/>
              <a:ext cx="64482" cy="57846"/>
            </a:xfrm>
            <a:custGeom>
              <a:avLst/>
              <a:gdLst/>
              <a:ahLst/>
              <a:cxnLst/>
              <a:rect l="l" t="t" r="r" b="b"/>
              <a:pathLst>
                <a:path w="2682" h="2406" extrusionOk="0">
                  <a:moveTo>
                    <a:pt x="2681" y="178"/>
                  </a:moveTo>
                  <a:cubicBezTo>
                    <a:pt x="2583" y="296"/>
                    <a:pt x="2484" y="394"/>
                    <a:pt x="2386" y="493"/>
                  </a:cubicBezTo>
                  <a:cubicBezTo>
                    <a:pt x="1991" y="808"/>
                    <a:pt x="1597" y="1104"/>
                    <a:pt x="1183" y="1400"/>
                  </a:cubicBezTo>
                  <a:cubicBezTo>
                    <a:pt x="789" y="1676"/>
                    <a:pt x="454" y="2031"/>
                    <a:pt x="178" y="2405"/>
                  </a:cubicBezTo>
                  <a:cubicBezTo>
                    <a:pt x="0" y="2405"/>
                    <a:pt x="40" y="2267"/>
                    <a:pt x="59" y="2189"/>
                  </a:cubicBezTo>
                  <a:cubicBezTo>
                    <a:pt x="158" y="1873"/>
                    <a:pt x="355" y="1597"/>
                    <a:pt x="611" y="1360"/>
                  </a:cubicBezTo>
                  <a:cubicBezTo>
                    <a:pt x="1045" y="1025"/>
                    <a:pt x="1459" y="670"/>
                    <a:pt x="1913" y="335"/>
                  </a:cubicBezTo>
                  <a:cubicBezTo>
                    <a:pt x="2031" y="237"/>
                    <a:pt x="2169" y="158"/>
                    <a:pt x="2327" y="79"/>
                  </a:cubicBezTo>
                  <a:cubicBezTo>
                    <a:pt x="2445" y="0"/>
                    <a:pt x="2543" y="40"/>
                    <a:pt x="2681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2;p24">
              <a:extLst>
                <a:ext uri="{FF2B5EF4-FFF2-40B4-BE49-F238E27FC236}">
                  <a16:creationId xmlns:a16="http://schemas.microsoft.com/office/drawing/2014/main" id="{A09FDD9F-B01B-447D-84A0-EF1671C04FD2}"/>
                </a:ext>
              </a:extLst>
            </p:cNvPr>
            <p:cNvSpPr/>
            <p:nvPr/>
          </p:nvSpPr>
          <p:spPr>
            <a:xfrm flipH="1">
              <a:off x="5466725" y="1095917"/>
              <a:ext cx="54528" cy="30847"/>
            </a:xfrm>
            <a:custGeom>
              <a:avLst/>
              <a:gdLst/>
              <a:ahLst/>
              <a:cxnLst/>
              <a:rect l="l" t="t" r="r" b="b"/>
              <a:pathLst>
                <a:path w="2268" h="1283" extrusionOk="0">
                  <a:moveTo>
                    <a:pt x="2090" y="1"/>
                  </a:moveTo>
                  <a:cubicBezTo>
                    <a:pt x="2268" y="139"/>
                    <a:pt x="2228" y="257"/>
                    <a:pt x="2149" y="336"/>
                  </a:cubicBezTo>
                  <a:cubicBezTo>
                    <a:pt x="1952" y="513"/>
                    <a:pt x="1775" y="671"/>
                    <a:pt x="1558" y="809"/>
                  </a:cubicBezTo>
                  <a:cubicBezTo>
                    <a:pt x="1341" y="947"/>
                    <a:pt x="1085" y="1065"/>
                    <a:pt x="848" y="1164"/>
                  </a:cubicBezTo>
                  <a:cubicBezTo>
                    <a:pt x="612" y="1282"/>
                    <a:pt x="316" y="1282"/>
                    <a:pt x="79" y="1184"/>
                  </a:cubicBezTo>
                  <a:cubicBezTo>
                    <a:pt x="40" y="1164"/>
                    <a:pt x="0" y="1124"/>
                    <a:pt x="0" y="1065"/>
                  </a:cubicBezTo>
                  <a:cubicBezTo>
                    <a:pt x="0" y="1026"/>
                    <a:pt x="40" y="986"/>
                    <a:pt x="79" y="967"/>
                  </a:cubicBezTo>
                  <a:cubicBezTo>
                    <a:pt x="119" y="927"/>
                    <a:pt x="158" y="908"/>
                    <a:pt x="217" y="908"/>
                  </a:cubicBezTo>
                  <a:cubicBezTo>
                    <a:pt x="730" y="848"/>
                    <a:pt x="1144" y="572"/>
                    <a:pt x="1558" y="296"/>
                  </a:cubicBezTo>
                  <a:cubicBezTo>
                    <a:pt x="1735" y="198"/>
                    <a:pt x="1913" y="99"/>
                    <a:pt x="2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3;p24">
              <a:extLst>
                <a:ext uri="{FF2B5EF4-FFF2-40B4-BE49-F238E27FC236}">
                  <a16:creationId xmlns:a16="http://schemas.microsoft.com/office/drawing/2014/main" id="{366CD2AA-32D5-42FF-A550-EC4389C77C07}"/>
                </a:ext>
              </a:extLst>
            </p:cNvPr>
            <p:cNvSpPr/>
            <p:nvPr/>
          </p:nvSpPr>
          <p:spPr>
            <a:xfrm flipH="1">
              <a:off x="5756341" y="852751"/>
              <a:ext cx="19450" cy="52172"/>
            </a:xfrm>
            <a:custGeom>
              <a:avLst/>
              <a:gdLst/>
              <a:ahLst/>
              <a:cxnLst/>
              <a:rect l="l" t="t" r="r" b="b"/>
              <a:pathLst>
                <a:path w="809" h="2170" extrusionOk="0">
                  <a:moveTo>
                    <a:pt x="612" y="1"/>
                  </a:moveTo>
                  <a:cubicBezTo>
                    <a:pt x="809" y="119"/>
                    <a:pt x="809" y="316"/>
                    <a:pt x="789" y="533"/>
                  </a:cubicBezTo>
                  <a:cubicBezTo>
                    <a:pt x="769" y="908"/>
                    <a:pt x="671" y="1282"/>
                    <a:pt x="533" y="1637"/>
                  </a:cubicBezTo>
                  <a:cubicBezTo>
                    <a:pt x="474" y="1795"/>
                    <a:pt x="395" y="1953"/>
                    <a:pt x="316" y="2110"/>
                  </a:cubicBezTo>
                  <a:cubicBezTo>
                    <a:pt x="296" y="2150"/>
                    <a:pt x="257" y="2170"/>
                    <a:pt x="198" y="2170"/>
                  </a:cubicBezTo>
                  <a:cubicBezTo>
                    <a:pt x="139" y="2170"/>
                    <a:pt x="60" y="2110"/>
                    <a:pt x="40" y="2071"/>
                  </a:cubicBezTo>
                  <a:cubicBezTo>
                    <a:pt x="20" y="1933"/>
                    <a:pt x="1" y="1815"/>
                    <a:pt x="40" y="1677"/>
                  </a:cubicBezTo>
                  <a:cubicBezTo>
                    <a:pt x="198" y="1223"/>
                    <a:pt x="336" y="750"/>
                    <a:pt x="415" y="277"/>
                  </a:cubicBezTo>
                  <a:cubicBezTo>
                    <a:pt x="415" y="159"/>
                    <a:pt x="493" y="40"/>
                    <a:pt x="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4;p24">
              <a:extLst>
                <a:ext uri="{FF2B5EF4-FFF2-40B4-BE49-F238E27FC236}">
                  <a16:creationId xmlns:a16="http://schemas.microsoft.com/office/drawing/2014/main" id="{8025EC8E-DF3A-405D-BCA4-1BB9099DF2CD}"/>
                </a:ext>
              </a:extLst>
            </p:cNvPr>
            <p:cNvSpPr/>
            <p:nvPr/>
          </p:nvSpPr>
          <p:spPr>
            <a:xfrm flipH="1">
              <a:off x="5454872" y="1167973"/>
              <a:ext cx="81071" cy="28923"/>
            </a:xfrm>
            <a:custGeom>
              <a:avLst/>
              <a:gdLst/>
              <a:ahLst/>
              <a:cxnLst/>
              <a:rect l="l" t="t" r="r" b="b"/>
              <a:pathLst>
                <a:path w="3372" h="1203" extrusionOk="0">
                  <a:moveTo>
                    <a:pt x="3332" y="0"/>
                  </a:moveTo>
                  <a:cubicBezTo>
                    <a:pt x="3332" y="59"/>
                    <a:pt x="3372" y="119"/>
                    <a:pt x="3332" y="158"/>
                  </a:cubicBezTo>
                  <a:cubicBezTo>
                    <a:pt x="3312" y="197"/>
                    <a:pt x="3273" y="237"/>
                    <a:pt x="3234" y="237"/>
                  </a:cubicBezTo>
                  <a:cubicBezTo>
                    <a:pt x="2701" y="434"/>
                    <a:pt x="2189" y="631"/>
                    <a:pt x="1656" y="789"/>
                  </a:cubicBezTo>
                  <a:cubicBezTo>
                    <a:pt x="1282" y="868"/>
                    <a:pt x="887" y="986"/>
                    <a:pt x="513" y="1124"/>
                  </a:cubicBezTo>
                  <a:cubicBezTo>
                    <a:pt x="355" y="1203"/>
                    <a:pt x="158" y="1203"/>
                    <a:pt x="0" y="1124"/>
                  </a:cubicBezTo>
                  <a:cubicBezTo>
                    <a:pt x="79" y="1045"/>
                    <a:pt x="99" y="986"/>
                    <a:pt x="158" y="966"/>
                  </a:cubicBezTo>
                  <a:cubicBezTo>
                    <a:pt x="513" y="809"/>
                    <a:pt x="868" y="690"/>
                    <a:pt x="1242" y="592"/>
                  </a:cubicBezTo>
                  <a:cubicBezTo>
                    <a:pt x="1873" y="454"/>
                    <a:pt x="2484" y="276"/>
                    <a:pt x="3076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5;p24">
              <a:extLst>
                <a:ext uri="{FF2B5EF4-FFF2-40B4-BE49-F238E27FC236}">
                  <a16:creationId xmlns:a16="http://schemas.microsoft.com/office/drawing/2014/main" id="{E7CC339C-8213-4537-91D2-4ADDED7EE295}"/>
                </a:ext>
              </a:extLst>
            </p:cNvPr>
            <p:cNvSpPr/>
            <p:nvPr/>
          </p:nvSpPr>
          <p:spPr>
            <a:xfrm flipH="1">
              <a:off x="5384716" y="806782"/>
              <a:ext cx="23730" cy="45056"/>
            </a:xfrm>
            <a:custGeom>
              <a:avLst/>
              <a:gdLst/>
              <a:ahLst/>
              <a:cxnLst/>
              <a:rect l="l" t="t" r="r" b="b"/>
              <a:pathLst>
                <a:path w="987" h="1874" extrusionOk="0">
                  <a:moveTo>
                    <a:pt x="395" y="79"/>
                  </a:moveTo>
                  <a:cubicBezTo>
                    <a:pt x="533" y="395"/>
                    <a:pt x="691" y="691"/>
                    <a:pt x="809" y="1006"/>
                  </a:cubicBezTo>
                  <a:cubicBezTo>
                    <a:pt x="888" y="1223"/>
                    <a:pt x="947" y="1459"/>
                    <a:pt x="986" y="1716"/>
                  </a:cubicBezTo>
                  <a:cubicBezTo>
                    <a:pt x="986" y="1755"/>
                    <a:pt x="967" y="1814"/>
                    <a:pt x="927" y="1834"/>
                  </a:cubicBezTo>
                  <a:cubicBezTo>
                    <a:pt x="868" y="1873"/>
                    <a:pt x="809" y="1873"/>
                    <a:pt x="750" y="1854"/>
                  </a:cubicBezTo>
                  <a:cubicBezTo>
                    <a:pt x="592" y="1814"/>
                    <a:pt x="493" y="1696"/>
                    <a:pt x="434" y="1558"/>
                  </a:cubicBezTo>
                  <a:cubicBezTo>
                    <a:pt x="355" y="1164"/>
                    <a:pt x="178" y="809"/>
                    <a:pt x="79" y="415"/>
                  </a:cubicBezTo>
                  <a:cubicBezTo>
                    <a:pt x="60" y="375"/>
                    <a:pt x="60" y="336"/>
                    <a:pt x="40" y="277"/>
                  </a:cubicBezTo>
                  <a:cubicBezTo>
                    <a:pt x="1" y="139"/>
                    <a:pt x="139" y="1"/>
                    <a:pt x="296" y="40"/>
                  </a:cubicBezTo>
                  <a:cubicBezTo>
                    <a:pt x="316" y="60"/>
                    <a:pt x="355" y="60"/>
                    <a:pt x="395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6;p24">
              <a:extLst>
                <a:ext uri="{FF2B5EF4-FFF2-40B4-BE49-F238E27FC236}">
                  <a16:creationId xmlns:a16="http://schemas.microsoft.com/office/drawing/2014/main" id="{A9E4BC69-6A38-44B5-BEA5-AD0CC523FEA5}"/>
                </a:ext>
              </a:extLst>
            </p:cNvPr>
            <p:cNvSpPr/>
            <p:nvPr/>
          </p:nvSpPr>
          <p:spPr>
            <a:xfrm flipH="1">
              <a:off x="5580014" y="1112026"/>
              <a:ext cx="53567" cy="20893"/>
            </a:xfrm>
            <a:custGeom>
              <a:avLst/>
              <a:gdLst/>
              <a:ahLst/>
              <a:cxnLst/>
              <a:rect l="l" t="t" r="r" b="b"/>
              <a:pathLst>
                <a:path w="2228" h="869" extrusionOk="0">
                  <a:moveTo>
                    <a:pt x="0" y="218"/>
                  </a:moveTo>
                  <a:cubicBezTo>
                    <a:pt x="59" y="159"/>
                    <a:pt x="138" y="80"/>
                    <a:pt x="237" y="40"/>
                  </a:cubicBezTo>
                  <a:cubicBezTo>
                    <a:pt x="315" y="1"/>
                    <a:pt x="394" y="1"/>
                    <a:pt x="493" y="40"/>
                  </a:cubicBezTo>
                  <a:cubicBezTo>
                    <a:pt x="552" y="60"/>
                    <a:pt x="631" y="100"/>
                    <a:pt x="710" y="139"/>
                  </a:cubicBezTo>
                  <a:cubicBezTo>
                    <a:pt x="966" y="316"/>
                    <a:pt x="1281" y="395"/>
                    <a:pt x="1597" y="395"/>
                  </a:cubicBezTo>
                  <a:cubicBezTo>
                    <a:pt x="1794" y="395"/>
                    <a:pt x="1991" y="454"/>
                    <a:pt x="2169" y="514"/>
                  </a:cubicBezTo>
                  <a:cubicBezTo>
                    <a:pt x="2188" y="514"/>
                    <a:pt x="2208" y="573"/>
                    <a:pt x="2228" y="612"/>
                  </a:cubicBezTo>
                  <a:cubicBezTo>
                    <a:pt x="2110" y="730"/>
                    <a:pt x="1952" y="770"/>
                    <a:pt x="1794" y="770"/>
                  </a:cubicBezTo>
                  <a:cubicBezTo>
                    <a:pt x="1420" y="868"/>
                    <a:pt x="1025" y="809"/>
                    <a:pt x="690" y="612"/>
                  </a:cubicBezTo>
                  <a:cubicBezTo>
                    <a:pt x="453" y="494"/>
                    <a:pt x="237" y="376"/>
                    <a:pt x="0" y="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7;p24">
              <a:extLst>
                <a:ext uri="{FF2B5EF4-FFF2-40B4-BE49-F238E27FC236}">
                  <a16:creationId xmlns:a16="http://schemas.microsoft.com/office/drawing/2014/main" id="{FE5BF14F-247A-4D5D-895E-AD2CA3FCC4CF}"/>
                </a:ext>
              </a:extLst>
            </p:cNvPr>
            <p:cNvSpPr/>
            <p:nvPr/>
          </p:nvSpPr>
          <p:spPr>
            <a:xfrm flipH="1">
              <a:off x="5382817" y="1028142"/>
              <a:ext cx="28466" cy="42219"/>
            </a:xfrm>
            <a:custGeom>
              <a:avLst/>
              <a:gdLst/>
              <a:ahLst/>
              <a:cxnLst/>
              <a:rect l="l" t="t" r="r" b="b"/>
              <a:pathLst>
                <a:path w="1184" h="1756" extrusionOk="0">
                  <a:moveTo>
                    <a:pt x="99" y="1755"/>
                  </a:moveTo>
                  <a:cubicBezTo>
                    <a:pt x="79" y="1637"/>
                    <a:pt x="0" y="1518"/>
                    <a:pt x="40" y="1479"/>
                  </a:cubicBezTo>
                  <a:cubicBezTo>
                    <a:pt x="335" y="986"/>
                    <a:pt x="473" y="395"/>
                    <a:pt x="907" y="0"/>
                  </a:cubicBezTo>
                  <a:cubicBezTo>
                    <a:pt x="1104" y="99"/>
                    <a:pt x="1183" y="198"/>
                    <a:pt x="1144" y="355"/>
                  </a:cubicBezTo>
                  <a:cubicBezTo>
                    <a:pt x="1124" y="414"/>
                    <a:pt x="1104" y="474"/>
                    <a:pt x="1065" y="533"/>
                  </a:cubicBezTo>
                  <a:cubicBezTo>
                    <a:pt x="887" y="710"/>
                    <a:pt x="749" y="947"/>
                    <a:pt x="671" y="1203"/>
                  </a:cubicBezTo>
                  <a:cubicBezTo>
                    <a:pt x="572" y="1459"/>
                    <a:pt x="355" y="1676"/>
                    <a:pt x="99" y="17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8;p24">
              <a:extLst>
                <a:ext uri="{FF2B5EF4-FFF2-40B4-BE49-F238E27FC236}">
                  <a16:creationId xmlns:a16="http://schemas.microsoft.com/office/drawing/2014/main" id="{6F9BF8D6-6DB7-42DD-8212-7D70E9FACBF4}"/>
                </a:ext>
              </a:extLst>
            </p:cNvPr>
            <p:cNvSpPr/>
            <p:nvPr/>
          </p:nvSpPr>
          <p:spPr>
            <a:xfrm flipH="1">
              <a:off x="5416477" y="762712"/>
              <a:ext cx="31303" cy="35078"/>
            </a:xfrm>
            <a:custGeom>
              <a:avLst/>
              <a:gdLst/>
              <a:ahLst/>
              <a:cxnLst/>
              <a:rect l="l" t="t" r="r" b="b"/>
              <a:pathLst>
                <a:path w="1302" h="1459" extrusionOk="0">
                  <a:moveTo>
                    <a:pt x="0" y="197"/>
                  </a:moveTo>
                  <a:cubicBezTo>
                    <a:pt x="20" y="79"/>
                    <a:pt x="138" y="0"/>
                    <a:pt x="276" y="20"/>
                  </a:cubicBezTo>
                  <a:cubicBezTo>
                    <a:pt x="395" y="20"/>
                    <a:pt x="533" y="79"/>
                    <a:pt x="631" y="177"/>
                  </a:cubicBezTo>
                  <a:cubicBezTo>
                    <a:pt x="809" y="434"/>
                    <a:pt x="1006" y="690"/>
                    <a:pt x="1203" y="946"/>
                  </a:cubicBezTo>
                  <a:cubicBezTo>
                    <a:pt x="1242" y="1005"/>
                    <a:pt x="1262" y="1104"/>
                    <a:pt x="1282" y="1183"/>
                  </a:cubicBezTo>
                  <a:cubicBezTo>
                    <a:pt x="1301" y="1282"/>
                    <a:pt x="1242" y="1380"/>
                    <a:pt x="1144" y="1420"/>
                  </a:cubicBezTo>
                  <a:cubicBezTo>
                    <a:pt x="1065" y="1459"/>
                    <a:pt x="966" y="1439"/>
                    <a:pt x="907" y="1380"/>
                  </a:cubicBezTo>
                  <a:cubicBezTo>
                    <a:pt x="789" y="1222"/>
                    <a:pt x="690" y="1084"/>
                    <a:pt x="592" y="927"/>
                  </a:cubicBezTo>
                  <a:cubicBezTo>
                    <a:pt x="395" y="690"/>
                    <a:pt x="217" y="453"/>
                    <a:pt x="0" y="1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9;p24">
              <a:extLst>
                <a:ext uri="{FF2B5EF4-FFF2-40B4-BE49-F238E27FC236}">
                  <a16:creationId xmlns:a16="http://schemas.microsoft.com/office/drawing/2014/main" id="{61780E2A-421F-41D8-8371-70DC9D229C9B}"/>
                </a:ext>
              </a:extLst>
            </p:cNvPr>
            <p:cNvSpPr/>
            <p:nvPr/>
          </p:nvSpPr>
          <p:spPr>
            <a:xfrm flipH="1">
              <a:off x="5479516" y="733308"/>
              <a:ext cx="46474" cy="23730"/>
            </a:xfrm>
            <a:custGeom>
              <a:avLst/>
              <a:gdLst/>
              <a:ahLst/>
              <a:cxnLst/>
              <a:rect l="l" t="t" r="r" b="b"/>
              <a:pathLst>
                <a:path w="1933" h="987" extrusionOk="0">
                  <a:moveTo>
                    <a:pt x="572" y="40"/>
                  </a:moveTo>
                  <a:cubicBezTo>
                    <a:pt x="887" y="1"/>
                    <a:pt x="1223" y="99"/>
                    <a:pt x="1439" y="336"/>
                  </a:cubicBezTo>
                  <a:cubicBezTo>
                    <a:pt x="1597" y="454"/>
                    <a:pt x="1755" y="592"/>
                    <a:pt x="1893" y="730"/>
                  </a:cubicBezTo>
                  <a:cubicBezTo>
                    <a:pt x="1932" y="770"/>
                    <a:pt x="1932" y="809"/>
                    <a:pt x="1932" y="868"/>
                  </a:cubicBezTo>
                  <a:cubicBezTo>
                    <a:pt x="1893" y="908"/>
                    <a:pt x="1834" y="947"/>
                    <a:pt x="1775" y="967"/>
                  </a:cubicBezTo>
                  <a:cubicBezTo>
                    <a:pt x="1715" y="986"/>
                    <a:pt x="1637" y="967"/>
                    <a:pt x="1597" y="927"/>
                  </a:cubicBezTo>
                  <a:cubicBezTo>
                    <a:pt x="1479" y="888"/>
                    <a:pt x="1380" y="809"/>
                    <a:pt x="1301" y="750"/>
                  </a:cubicBezTo>
                  <a:cubicBezTo>
                    <a:pt x="1065" y="513"/>
                    <a:pt x="749" y="395"/>
                    <a:pt x="434" y="415"/>
                  </a:cubicBezTo>
                  <a:cubicBezTo>
                    <a:pt x="316" y="415"/>
                    <a:pt x="197" y="395"/>
                    <a:pt x="79" y="356"/>
                  </a:cubicBezTo>
                  <a:cubicBezTo>
                    <a:pt x="40" y="336"/>
                    <a:pt x="0" y="296"/>
                    <a:pt x="0" y="237"/>
                  </a:cubicBezTo>
                  <a:cubicBezTo>
                    <a:pt x="0" y="198"/>
                    <a:pt x="40" y="139"/>
                    <a:pt x="79" y="119"/>
                  </a:cubicBezTo>
                  <a:cubicBezTo>
                    <a:pt x="237" y="80"/>
                    <a:pt x="414" y="60"/>
                    <a:pt x="572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90;p24">
              <a:extLst>
                <a:ext uri="{FF2B5EF4-FFF2-40B4-BE49-F238E27FC236}">
                  <a16:creationId xmlns:a16="http://schemas.microsoft.com/office/drawing/2014/main" id="{32A3C21F-594B-40EC-810C-7FEF77010E83}"/>
                </a:ext>
              </a:extLst>
            </p:cNvPr>
            <p:cNvSpPr/>
            <p:nvPr/>
          </p:nvSpPr>
          <p:spPr>
            <a:xfrm flipH="1">
              <a:off x="5568161" y="725254"/>
              <a:ext cx="54048" cy="10915"/>
            </a:xfrm>
            <a:custGeom>
              <a:avLst/>
              <a:gdLst/>
              <a:ahLst/>
              <a:cxnLst/>
              <a:rect l="l" t="t" r="r" b="b"/>
              <a:pathLst>
                <a:path w="2248" h="454" extrusionOk="0">
                  <a:moveTo>
                    <a:pt x="2149" y="1"/>
                  </a:moveTo>
                  <a:cubicBezTo>
                    <a:pt x="2228" y="198"/>
                    <a:pt x="2248" y="316"/>
                    <a:pt x="2090" y="454"/>
                  </a:cubicBezTo>
                  <a:cubicBezTo>
                    <a:pt x="1775" y="355"/>
                    <a:pt x="1420" y="316"/>
                    <a:pt x="1085" y="355"/>
                  </a:cubicBezTo>
                  <a:lnTo>
                    <a:pt x="335" y="355"/>
                  </a:lnTo>
                  <a:cubicBezTo>
                    <a:pt x="197" y="355"/>
                    <a:pt x="59" y="336"/>
                    <a:pt x="0" y="178"/>
                  </a:cubicBezTo>
                  <a:cubicBezTo>
                    <a:pt x="59" y="20"/>
                    <a:pt x="197" y="1"/>
                    <a:pt x="316" y="1"/>
                  </a:cubicBezTo>
                  <a:lnTo>
                    <a:pt x="1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91;p24">
              <a:extLst>
                <a:ext uri="{FF2B5EF4-FFF2-40B4-BE49-F238E27FC236}">
                  <a16:creationId xmlns:a16="http://schemas.microsoft.com/office/drawing/2014/main" id="{75B15295-0D08-421E-AC2D-58D08FCD8FB3}"/>
                </a:ext>
              </a:extLst>
            </p:cNvPr>
            <p:cNvSpPr/>
            <p:nvPr/>
          </p:nvSpPr>
          <p:spPr>
            <a:xfrm flipH="1">
              <a:off x="5367189" y="892109"/>
              <a:ext cx="12334" cy="34621"/>
            </a:xfrm>
            <a:custGeom>
              <a:avLst/>
              <a:gdLst/>
              <a:ahLst/>
              <a:cxnLst/>
              <a:rect l="l" t="t" r="r" b="b"/>
              <a:pathLst>
                <a:path w="513" h="1440" extrusionOk="0">
                  <a:moveTo>
                    <a:pt x="513" y="611"/>
                  </a:moveTo>
                  <a:cubicBezTo>
                    <a:pt x="513" y="828"/>
                    <a:pt x="493" y="986"/>
                    <a:pt x="473" y="1163"/>
                  </a:cubicBezTo>
                  <a:cubicBezTo>
                    <a:pt x="454" y="1242"/>
                    <a:pt x="414" y="1321"/>
                    <a:pt x="375" y="1380"/>
                  </a:cubicBezTo>
                  <a:cubicBezTo>
                    <a:pt x="296" y="1439"/>
                    <a:pt x="197" y="1439"/>
                    <a:pt x="118" y="1380"/>
                  </a:cubicBezTo>
                  <a:cubicBezTo>
                    <a:pt x="59" y="1321"/>
                    <a:pt x="40" y="1242"/>
                    <a:pt x="20" y="1163"/>
                  </a:cubicBezTo>
                  <a:cubicBezTo>
                    <a:pt x="0" y="868"/>
                    <a:pt x="20" y="572"/>
                    <a:pt x="20" y="276"/>
                  </a:cubicBezTo>
                  <a:cubicBezTo>
                    <a:pt x="20" y="237"/>
                    <a:pt x="40" y="197"/>
                    <a:pt x="40" y="178"/>
                  </a:cubicBezTo>
                  <a:cubicBezTo>
                    <a:pt x="99" y="79"/>
                    <a:pt x="178" y="0"/>
                    <a:pt x="276" y="20"/>
                  </a:cubicBezTo>
                  <a:cubicBezTo>
                    <a:pt x="355" y="40"/>
                    <a:pt x="414" y="99"/>
                    <a:pt x="454" y="178"/>
                  </a:cubicBezTo>
                  <a:cubicBezTo>
                    <a:pt x="493" y="316"/>
                    <a:pt x="493" y="473"/>
                    <a:pt x="513" y="6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92;p24">
              <a:extLst>
                <a:ext uri="{FF2B5EF4-FFF2-40B4-BE49-F238E27FC236}">
                  <a16:creationId xmlns:a16="http://schemas.microsoft.com/office/drawing/2014/main" id="{FC353DEE-CB6F-4127-B26D-9CDB0F6B4F88}"/>
                </a:ext>
              </a:extLst>
            </p:cNvPr>
            <p:cNvSpPr/>
            <p:nvPr/>
          </p:nvSpPr>
          <p:spPr>
            <a:xfrm flipH="1">
              <a:off x="5665316" y="1085026"/>
              <a:ext cx="30847" cy="23249"/>
            </a:xfrm>
            <a:custGeom>
              <a:avLst/>
              <a:gdLst/>
              <a:ahLst/>
              <a:cxnLst/>
              <a:rect l="l" t="t" r="r" b="b"/>
              <a:pathLst>
                <a:path w="1283" h="967" extrusionOk="0">
                  <a:moveTo>
                    <a:pt x="848" y="966"/>
                  </a:moveTo>
                  <a:cubicBezTo>
                    <a:pt x="730" y="927"/>
                    <a:pt x="632" y="887"/>
                    <a:pt x="553" y="828"/>
                  </a:cubicBezTo>
                  <a:cubicBezTo>
                    <a:pt x="336" y="651"/>
                    <a:pt x="178" y="434"/>
                    <a:pt x="60" y="217"/>
                  </a:cubicBezTo>
                  <a:cubicBezTo>
                    <a:pt x="1" y="118"/>
                    <a:pt x="80" y="0"/>
                    <a:pt x="178" y="20"/>
                  </a:cubicBezTo>
                  <a:cubicBezTo>
                    <a:pt x="356" y="20"/>
                    <a:pt x="513" y="99"/>
                    <a:pt x="632" y="217"/>
                  </a:cubicBezTo>
                  <a:cubicBezTo>
                    <a:pt x="730" y="375"/>
                    <a:pt x="888" y="473"/>
                    <a:pt x="1065" y="493"/>
                  </a:cubicBezTo>
                  <a:cubicBezTo>
                    <a:pt x="1124" y="513"/>
                    <a:pt x="1164" y="532"/>
                    <a:pt x="1203" y="552"/>
                  </a:cubicBezTo>
                  <a:cubicBezTo>
                    <a:pt x="1262" y="592"/>
                    <a:pt x="1282" y="651"/>
                    <a:pt x="1282" y="730"/>
                  </a:cubicBezTo>
                  <a:cubicBezTo>
                    <a:pt x="1282" y="789"/>
                    <a:pt x="1243" y="848"/>
                    <a:pt x="1184" y="887"/>
                  </a:cubicBezTo>
                  <a:cubicBezTo>
                    <a:pt x="1085" y="927"/>
                    <a:pt x="967" y="947"/>
                    <a:pt x="848" y="9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93;p24">
              <a:extLst>
                <a:ext uri="{FF2B5EF4-FFF2-40B4-BE49-F238E27FC236}">
                  <a16:creationId xmlns:a16="http://schemas.microsoft.com/office/drawing/2014/main" id="{12D21C60-C7D9-4B1E-816C-EC4938214BF8}"/>
                </a:ext>
              </a:extLst>
            </p:cNvPr>
            <p:cNvSpPr/>
            <p:nvPr/>
          </p:nvSpPr>
          <p:spPr>
            <a:xfrm flipH="1">
              <a:off x="5682387" y="1137150"/>
              <a:ext cx="38420" cy="22311"/>
            </a:xfrm>
            <a:custGeom>
              <a:avLst/>
              <a:gdLst/>
              <a:ahLst/>
              <a:cxnLst/>
              <a:rect l="l" t="t" r="r" b="b"/>
              <a:pathLst>
                <a:path w="1598" h="928" extrusionOk="0">
                  <a:moveTo>
                    <a:pt x="237" y="1"/>
                  </a:moveTo>
                  <a:cubicBezTo>
                    <a:pt x="415" y="257"/>
                    <a:pt x="691" y="435"/>
                    <a:pt x="986" y="494"/>
                  </a:cubicBezTo>
                  <a:cubicBezTo>
                    <a:pt x="1164" y="553"/>
                    <a:pt x="1341" y="592"/>
                    <a:pt x="1519" y="671"/>
                  </a:cubicBezTo>
                  <a:cubicBezTo>
                    <a:pt x="1538" y="671"/>
                    <a:pt x="1597" y="750"/>
                    <a:pt x="1597" y="770"/>
                  </a:cubicBezTo>
                  <a:cubicBezTo>
                    <a:pt x="1558" y="829"/>
                    <a:pt x="1519" y="868"/>
                    <a:pt x="1479" y="908"/>
                  </a:cubicBezTo>
                  <a:cubicBezTo>
                    <a:pt x="1440" y="927"/>
                    <a:pt x="1420" y="927"/>
                    <a:pt x="1381" y="927"/>
                  </a:cubicBezTo>
                  <a:cubicBezTo>
                    <a:pt x="809" y="888"/>
                    <a:pt x="296" y="730"/>
                    <a:pt x="0" y="218"/>
                  </a:cubicBezTo>
                  <a:cubicBezTo>
                    <a:pt x="20" y="40"/>
                    <a:pt x="158" y="40"/>
                    <a:pt x="25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94;p24">
              <a:extLst>
                <a:ext uri="{FF2B5EF4-FFF2-40B4-BE49-F238E27FC236}">
                  <a16:creationId xmlns:a16="http://schemas.microsoft.com/office/drawing/2014/main" id="{2819FF40-BCC1-47B3-BB52-EC0BF267A8F0}"/>
                </a:ext>
              </a:extLst>
            </p:cNvPr>
            <p:cNvSpPr/>
            <p:nvPr/>
          </p:nvSpPr>
          <p:spPr>
            <a:xfrm flipH="1">
              <a:off x="5368127" y="965583"/>
              <a:ext cx="10939" cy="31303"/>
            </a:xfrm>
            <a:custGeom>
              <a:avLst/>
              <a:gdLst/>
              <a:ahLst/>
              <a:cxnLst/>
              <a:rect l="l" t="t" r="r" b="b"/>
              <a:pathLst>
                <a:path w="455" h="1302" extrusionOk="0">
                  <a:moveTo>
                    <a:pt x="218" y="1301"/>
                  </a:moveTo>
                  <a:cubicBezTo>
                    <a:pt x="99" y="1301"/>
                    <a:pt x="1" y="1183"/>
                    <a:pt x="1" y="1065"/>
                  </a:cubicBezTo>
                  <a:cubicBezTo>
                    <a:pt x="1" y="769"/>
                    <a:pt x="1" y="473"/>
                    <a:pt x="21" y="177"/>
                  </a:cubicBezTo>
                  <a:cubicBezTo>
                    <a:pt x="21" y="138"/>
                    <a:pt x="40" y="118"/>
                    <a:pt x="60" y="79"/>
                  </a:cubicBezTo>
                  <a:cubicBezTo>
                    <a:pt x="119" y="39"/>
                    <a:pt x="159" y="20"/>
                    <a:pt x="218" y="0"/>
                  </a:cubicBezTo>
                  <a:cubicBezTo>
                    <a:pt x="257" y="0"/>
                    <a:pt x="316" y="39"/>
                    <a:pt x="356" y="79"/>
                  </a:cubicBezTo>
                  <a:cubicBezTo>
                    <a:pt x="375" y="118"/>
                    <a:pt x="395" y="158"/>
                    <a:pt x="415" y="217"/>
                  </a:cubicBezTo>
                  <a:cubicBezTo>
                    <a:pt x="415" y="473"/>
                    <a:pt x="435" y="749"/>
                    <a:pt x="435" y="1005"/>
                  </a:cubicBezTo>
                  <a:cubicBezTo>
                    <a:pt x="454" y="1124"/>
                    <a:pt x="435" y="1124"/>
                    <a:pt x="218" y="13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95;p24">
              <a:extLst>
                <a:ext uri="{FF2B5EF4-FFF2-40B4-BE49-F238E27FC236}">
                  <a16:creationId xmlns:a16="http://schemas.microsoft.com/office/drawing/2014/main" id="{5D0665DD-A5E4-4049-ABD6-BD1C14CDAD34}"/>
                </a:ext>
              </a:extLst>
            </p:cNvPr>
            <p:cNvSpPr/>
            <p:nvPr/>
          </p:nvSpPr>
          <p:spPr>
            <a:xfrm flipH="1">
              <a:off x="5753023" y="970776"/>
              <a:ext cx="13296" cy="32746"/>
            </a:xfrm>
            <a:custGeom>
              <a:avLst/>
              <a:gdLst/>
              <a:ahLst/>
              <a:cxnLst/>
              <a:rect l="l" t="t" r="r" b="b"/>
              <a:pathLst>
                <a:path w="553" h="1362" extrusionOk="0">
                  <a:moveTo>
                    <a:pt x="1" y="513"/>
                  </a:moveTo>
                  <a:cubicBezTo>
                    <a:pt x="1" y="375"/>
                    <a:pt x="21" y="237"/>
                    <a:pt x="60" y="99"/>
                  </a:cubicBezTo>
                  <a:cubicBezTo>
                    <a:pt x="80" y="40"/>
                    <a:pt x="139" y="1"/>
                    <a:pt x="198" y="1"/>
                  </a:cubicBezTo>
                  <a:cubicBezTo>
                    <a:pt x="257" y="1"/>
                    <a:pt x="316" y="40"/>
                    <a:pt x="356" y="99"/>
                  </a:cubicBezTo>
                  <a:cubicBezTo>
                    <a:pt x="395" y="159"/>
                    <a:pt x="415" y="237"/>
                    <a:pt x="415" y="316"/>
                  </a:cubicBezTo>
                  <a:cubicBezTo>
                    <a:pt x="395" y="612"/>
                    <a:pt x="435" y="927"/>
                    <a:pt x="533" y="1203"/>
                  </a:cubicBezTo>
                  <a:cubicBezTo>
                    <a:pt x="553" y="1223"/>
                    <a:pt x="513" y="1302"/>
                    <a:pt x="474" y="1322"/>
                  </a:cubicBezTo>
                  <a:cubicBezTo>
                    <a:pt x="435" y="1361"/>
                    <a:pt x="395" y="1361"/>
                    <a:pt x="336" y="1342"/>
                  </a:cubicBezTo>
                  <a:cubicBezTo>
                    <a:pt x="159" y="1282"/>
                    <a:pt x="40" y="1125"/>
                    <a:pt x="21" y="947"/>
                  </a:cubicBezTo>
                  <a:cubicBezTo>
                    <a:pt x="1" y="789"/>
                    <a:pt x="1" y="651"/>
                    <a:pt x="1" y="5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96;p24">
              <a:extLst>
                <a:ext uri="{FF2B5EF4-FFF2-40B4-BE49-F238E27FC236}">
                  <a16:creationId xmlns:a16="http://schemas.microsoft.com/office/drawing/2014/main" id="{09A601FF-D926-4134-9ED1-15A749A70370}"/>
                </a:ext>
              </a:extLst>
            </p:cNvPr>
            <p:cNvSpPr/>
            <p:nvPr/>
          </p:nvSpPr>
          <p:spPr>
            <a:xfrm flipH="1">
              <a:off x="5663898" y="654641"/>
              <a:ext cx="15195" cy="35559"/>
            </a:xfrm>
            <a:custGeom>
              <a:avLst/>
              <a:gdLst/>
              <a:ahLst/>
              <a:cxnLst/>
              <a:rect l="l" t="t" r="r" b="b"/>
              <a:pathLst>
                <a:path w="632" h="1479" extrusionOk="0">
                  <a:moveTo>
                    <a:pt x="395" y="0"/>
                  </a:moveTo>
                  <a:cubicBezTo>
                    <a:pt x="454" y="79"/>
                    <a:pt x="513" y="118"/>
                    <a:pt x="533" y="177"/>
                  </a:cubicBezTo>
                  <a:cubicBezTo>
                    <a:pt x="631" y="493"/>
                    <a:pt x="592" y="828"/>
                    <a:pt x="434" y="1104"/>
                  </a:cubicBezTo>
                  <a:cubicBezTo>
                    <a:pt x="395" y="1163"/>
                    <a:pt x="375" y="1222"/>
                    <a:pt x="355" y="1281"/>
                  </a:cubicBezTo>
                  <a:cubicBezTo>
                    <a:pt x="316" y="1420"/>
                    <a:pt x="217" y="1479"/>
                    <a:pt x="138" y="1420"/>
                  </a:cubicBezTo>
                  <a:cubicBezTo>
                    <a:pt x="79" y="1380"/>
                    <a:pt x="40" y="1301"/>
                    <a:pt x="20" y="1242"/>
                  </a:cubicBezTo>
                  <a:cubicBezTo>
                    <a:pt x="0" y="1163"/>
                    <a:pt x="20" y="1104"/>
                    <a:pt x="40" y="1045"/>
                  </a:cubicBezTo>
                  <a:cubicBezTo>
                    <a:pt x="158" y="789"/>
                    <a:pt x="237" y="513"/>
                    <a:pt x="257" y="217"/>
                  </a:cubicBezTo>
                  <a:cubicBezTo>
                    <a:pt x="257" y="158"/>
                    <a:pt x="336" y="79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97;p24">
              <a:extLst>
                <a:ext uri="{FF2B5EF4-FFF2-40B4-BE49-F238E27FC236}">
                  <a16:creationId xmlns:a16="http://schemas.microsoft.com/office/drawing/2014/main" id="{97354918-BCB2-45E0-AE7B-11BC5FAD3F9F}"/>
                </a:ext>
              </a:extLst>
            </p:cNvPr>
            <p:cNvSpPr/>
            <p:nvPr/>
          </p:nvSpPr>
          <p:spPr>
            <a:xfrm flipH="1">
              <a:off x="5719364" y="1042351"/>
              <a:ext cx="20412" cy="26110"/>
            </a:xfrm>
            <a:custGeom>
              <a:avLst/>
              <a:gdLst/>
              <a:ahLst/>
              <a:cxnLst/>
              <a:rect l="l" t="t" r="r" b="b"/>
              <a:pathLst>
                <a:path w="849" h="1086" extrusionOk="0">
                  <a:moveTo>
                    <a:pt x="119" y="1"/>
                  </a:moveTo>
                  <a:cubicBezTo>
                    <a:pt x="198" y="40"/>
                    <a:pt x="297" y="99"/>
                    <a:pt x="356" y="178"/>
                  </a:cubicBezTo>
                  <a:cubicBezTo>
                    <a:pt x="513" y="395"/>
                    <a:pt x="592" y="651"/>
                    <a:pt x="829" y="829"/>
                  </a:cubicBezTo>
                  <a:cubicBezTo>
                    <a:pt x="849" y="849"/>
                    <a:pt x="829" y="927"/>
                    <a:pt x="809" y="967"/>
                  </a:cubicBezTo>
                  <a:cubicBezTo>
                    <a:pt x="691" y="1065"/>
                    <a:pt x="513" y="1085"/>
                    <a:pt x="395" y="1006"/>
                  </a:cubicBezTo>
                  <a:cubicBezTo>
                    <a:pt x="178" y="770"/>
                    <a:pt x="40" y="474"/>
                    <a:pt x="1" y="159"/>
                  </a:cubicBezTo>
                  <a:cubicBezTo>
                    <a:pt x="1" y="119"/>
                    <a:pt x="60" y="60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98;p24">
              <a:extLst>
                <a:ext uri="{FF2B5EF4-FFF2-40B4-BE49-F238E27FC236}">
                  <a16:creationId xmlns:a16="http://schemas.microsoft.com/office/drawing/2014/main" id="{92555C9B-AC53-4092-9C69-3DD18C3CC7AA}"/>
                </a:ext>
              </a:extLst>
            </p:cNvPr>
            <p:cNvSpPr/>
            <p:nvPr/>
          </p:nvSpPr>
          <p:spPr>
            <a:xfrm flipH="1">
              <a:off x="5694240" y="1123422"/>
              <a:ext cx="26086" cy="17070"/>
            </a:xfrm>
            <a:custGeom>
              <a:avLst/>
              <a:gdLst/>
              <a:ahLst/>
              <a:cxnLst/>
              <a:rect l="l" t="t" r="r" b="b"/>
              <a:pathLst>
                <a:path w="1085" h="710" extrusionOk="0">
                  <a:moveTo>
                    <a:pt x="237" y="592"/>
                  </a:moveTo>
                  <a:cubicBezTo>
                    <a:pt x="158" y="454"/>
                    <a:pt x="79" y="316"/>
                    <a:pt x="0" y="158"/>
                  </a:cubicBezTo>
                  <a:cubicBezTo>
                    <a:pt x="0" y="138"/>
                    <a:pt x="20" y="59"/>
                    <a:pt x="59" y="40"/>
                  </a:cubicBezTo>
                  <a:cubicBezTo>
                    <a:pt x="79" y="20"/>
                    <a:pt x="119" y="0"/>
                    <a:pt x="138" y="20"/>
                  </a:cubicBezTo>
                  <a:cubicBezTo>
                    <a:pt x="217" y="40"/>
                    <a:pt x="276" y="59"/>
                    <a:pt x="316" y="99"/>
                  </a:cubicBezTo>
                  <a:cubicBezTo>
                    <a:pt x="493" y="237"/>
                    <a:pt x="690" y="316"/>
                    <a:pt x="907" y="335"/>
                  </a:cubicBezTo>
                  <a:cubicBezTo>
                    <a:pt x="947" y="335"/>
                    <a:pt x="966" y="355"/>
                    <a:pt x="986" y="375"/>
                  </a:cubicBezTo>
                  <a:cubicBezTo>
                    <a:pt x="1025" y="434"/>
                    <a:pt x="1085" y="493"/>
                    <a:pt x="1065" y="552"/>
                  </a:cubicBezTo>
                  <a:cubicBezTo>
                    <a:pt x="1065" y="611"/>
                    <a:pt x="1006" y="651"/>
                    <a:pt x="947" y="670"/>
                  </a:cubicBezTo>
                  <a:cubicBezTo>
                    <a:pt x="828" y="710"/>
                    <a:pt x="730" y="710"/>
                    <a:pt x="611" y="670"/>
                  </a:cubicBezTo>
                  <a:cubicBezTo>
                    <a:pt x="473" y="651"/>
                    <a:pt x="355" y="611"/>
                    <a:pt x="217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99;p24">
              <a:extLst>
                <a:ext uri="{FF2B5EF4-FFF2-40B4-BE49-F238E27FC236}">
                  <a16:creationId xmlns:a16="http://schemas.microsoft.com/office/drawing/2014/main" id="{BFB776C1-3BCB-4B16-BA8E-A3ECA9C5249D}"/>
                </a:ext>
              </a:extLst>
            </p:cNvPr>
            <p:cNvSpPr/>
            <p:nvPr/>
          </p:nvSpPr>
          <p:spPr>
            <a:xfrm flipH="1">
              <a:off x="5650170" y="674548"/>
              <a:ext cx="18970" cy="19931"/>
            </a:xfrm>
            <a:custGeom>
              <a:avLst/>
              <a:gdLst/>
              <a:ahLst/>
              <a:cxnLst/>
              <a:rect l="l" t="t" r="r" b="b"/>
              <a:pathLst>
                <a:path w="789" h="829" extrusionOk="0">
                  <a:moveTo>
                    <a:pt x="552" y="0"/>
                  </a:moveTo>
                  <a:cubicBezTo>
                    <a:pt x="769" y="177"/>
                    <a:pt x="789" y="237"/>
                    <a:pt x="710" y="375"/>
                  </a:cubicBezTo>
                  <a:cubicBezTo>
                    <a:pt x="651" y="493"/>
                    <a:pt x="572" y="611"/>
                    <a:pt x="493" y="710"/>
                  </a:cubicBezTo>
                  <a:cubicBezTo>
                    <a:pt x="414" y="769"/>
                    <a:pt x="336" y="808"/>
                    <a:pt x="237" y="828"/>
                  </a:cubicBezTo>
                  <a:cubicBezTo>
                    <a:pt x="99" y="828"/>
                    <a:pt x="0" y="690"/>
                    <a:pt x="79" y="572"/>
                  </a:cubicBezTo>
                  <a:cubicBezTo>
                    <a:pt x="237" y="375"/>
                    <a:pt x="395" y="197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200;p24">
            <a:extLst>
              <a:ext uri="{FF2B5EF4-FFF2-40B4-BE49-F238E27FC236}">
                <a16:creationId xmlns:a16="http://schemas.microsoft.com/office/drawing/2014/main" id="{0EFC7D2B-3B1B-4684-BCD2-6BC5E48049DA}"/>
              </a:ext>
            </a:extLst>
          </p:cNvPr>
          <p:cNvSpPr/>
          <p:nvPr/>
        </p:nvSpPr>
        <p:spPr>
          <a:xfrm flipH="1">
            <a:off x="8577424" y="16542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59" y="60"/>
                </a:moveTo>
                <a:lnTo>
                  <a:pt x="0" y="79"/>
                </a:lnTo>
                <a:cubicBezTo>
                  <a:pt x="0" y="60"/>
                  <a:pt x="0" y="20"/>
                  <a:pt x="20" y="0"/>
                </a:cubicBezTo>
                <a:cubicBezTo>
                  <a:pt x="40" y="0"/>
                  <a:pt x="59" y="0"/>
                  <a:pt x="79" y="0"/>
                </a:cubicBezTo>
                <a:close/>
              </a:path>
            </a:pathLst>
          </a:custGeom>
          <a:solidFill>
            <a:srgbClr val="A49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201;p24">
            <a:extLst>
              <a:ext uri="{FF2B5EF4-FFF2-40B4-BE49-F238E27FC236}">
                <a16:creationId xmlns:a16="http://schemas.microsoft.com/office/drawing/2014/main" id="{23CABD53-22AC-4D33-B179-0DB02D1E111D}"/>
              </a:ext>
            </a:extLst>
          </p:cNvPr>
          <p:cNvGrpSpPr/>
          <p:nvPr/>
        </p:nvGrpSpPr>
        <p:grpSpPr>
          <a:xfrm>
            <a:off x="6823178" y="316398"/>
            <a:ext cx="2462284" cy="2487032"/>
            <a:chOff x="3192016" y="-101399"/>
            <a:chExt cx="1697881" cy="1698362"/>
          </a:xfrm>
        </p:grpSpPr>
        <p:sp>
          <p:nvSpPr>
            <p:cNvPr id="452" name="Google Shape;202;p24">
              <a:extLst>
                <a:ext uri="{FF2B5EF4-FFF2-40B4-BE49-F238E27FC236}">
                  <a16:creationId xmlns:a16="http://schemas.microsoft.com/office/drawing/2014/main" id="{DB24426A-C8F1-4C15-B7E7-DBB245378C99}"/>
                </a:ext>
              </a:extLst>
            </p:cNvPr>
            <p:cNvSpPr/>
            <p:nvPr/>
          </p:nvSpPr>
          <p:spPr>
            <a:xfrm flipH="1">
              <a:off x="3223776" y="-68677"/>
              <a:ext cx="1638617" cy="1637198"/>
            </a:xfrm>
            <a:custGeom>
              <a:avLst/>
              <a:gdLst/>
              <a:ahLst/>
              <a:cxnLst/>
              <a:rect l="l" t="t" r="r" b="b"/>
              <a:pathLst>
                <a:path w="68155" h="68096" extrusionOk="0">
                  <a:moveTo>
                    <a:pt x="276" y="34955"/>
                  </a:moveTo>
                  <a:cubicBezTo>
                    <a:pt x="710" y="34738"/>
                    <a:pt x="1183" y="34659"/>
                    <a:pt x="1656" y="34718"/>
                  </a:cubicBezTo>
                  <a:cubicBezTo>
                    <a:pt x="2070" y="34777"/>
                    <a:pt x="2504" y="34718"/>
                    <a:pt x="2878" y="34541"/>
                  </a:cubicBezTo>
                  <a:cubicBezTo>
                    <a:pt x="3726" y="34205"/>
                    <a:pt x="4613" y="33969"/>
                    <a:pt x="5520" y="33870"/>
                  </a:cubicBezTo>
                  <a:cubicBezTo>
                    <a:pt x="6230" y="33772"/>
                    <a:pt x="6920" y="33634"/>
                    <a:pt x="7610" y="33456"/>
                  </a:cubicBezTo>
                  <a:cubicBezTo>
                    <a:pt x="8142" y="33299"/>
                    <a:pt x="8596" y="32944"/>
                    <a:pt x="8891" y="32471"/>
                  </a:cubicBezTo>
                  <a:cubicBezTo>
                    <a:pt x="8951" y="32352"/>
                    <a:pt x="8911" y="32155"/>
                    <a:pt x="8911" y="32017"/>
                  </a:cubicBezTo>
                  <a:cubicBezTo>
                    <a:pt x="8872" y="31761"/>
                    <a:pt x="8852" y="31505"/>
                    <a:pt x="8872" y="31248"/>
                  </a:cubicBezTo>
                  <a:cubicBezTo>
                    <a:pt x="9010" y="30479"/>
                    <a:pt x="9207" y="29730"/>
                    <a:pt x="9384" y="28961"/>
                  </a:cubicBezTo>
                  <a:cubicBezTo>
                    <a:pt x="9404" y="28705"/>
                    <a:pt x="9582" y="28468"/>
                    <a:pt x="9818" y="28370"/>
                  </a:cubicBezTo>
                  <a:cubicBezTo>
                    <a:pt x="10114" y="28271"/>
                    <a:pt x="10291" y="27995"/>
                    <a:pt x="10252" y="27680"/>
                  </a:cubicBezTo>
                  <a:cubicBezTo>
                    <a:pt x="10272" y="27226"/>
                    <a:pt x="10429" y="26793"/>
                    <a:pt x="10705" y="26418"/>
                  </a:cubicBezTo>
                  <a:cubicBezTo>
                    <a:pt x="10962" y="26083"/>
                    <a:pt x="11159" y="25708"/>
                    <a:pt x="11257" y="25294"/>
                  </a:cubicBezTo>
                  <a:cubicBezTo>
                    <a:pt x="11336" y="25077"/>
                    <a:pt x="11454" y="24880"/>
                    <a:pt x="11612" y="24723"/>
                  </a:cubicBezTo>
                  <a:lnTo>
                    <a:pt x="12164" y="24762"/>
                  </a:lnTo>
                  <a:cubicBezTo>
                    <a:pt x="12223" y="24703"/>
                    <a:pt x="12263" y="24663"/>
                    <a:pt x="12302" y="24604"/>
                  </a:cubicBezTo>
                  <a:cubicBezTo>
                    <a:pt x="12342" y="24387"/>
                    <a:pt x="12420" y="24171"/>
                    <a:pt x="12539" y="23973"/>
                  </a:cubicBezTo>
                  <a:cubicBezTo>
                    <a:pt x="13032" y="23323"/>
                    <a:pt x="13130" y="22495"/>
                    <a:pt x="13505" y="21765"/>
                  </a:cubicBezTo>
                  <a:cubicBezTo>
                    <a:pt x="13603" y="21627"/>
                    <a:pt x="13544" y="21430"/>
                    <a:pt x="13406" y="21332"/>
                  </a:cubicBezTo>
                  <a:cubicBezTo>
                    <a:pt x="13268" y="21272"/>
                    <a:pt x="13110" y="21272"/>
                    <a:pt x="12972" y="21351"/>
                  </a:cubicBezTo>
                  <a:cubicBezTo>
                    <a:pt x="12756" y="21568"/>
                    <a:pt x="12578" y="21785"/>
                    <a:pt x="12420" y="22022"/>
                  </a:cubicBezTo>
                  <a:cubicBezTo>
                    <a:pt x="12164" y="22357"/>
                    <a:pt x="12026" y="22771"/>
                    <a:pt x="11652" y="23047"/>
                  </a:cubicBezTo>
                  <a:cubicBezTo>
                    <a:pt x="11533" y="22988"/>
                    <a:pt x="11435" y="22909"/>
                    <a:pt x="11336" y="22810"/>
                  </a:cubicBezTo>
                  <a:cubicBezTo>
                    <a:pt x="11021" y="22396"/>
                    <a:pt x="10626" y="22041"/>
                    <a:pt x="10173" y="21785"/>
                  </a:cubicBezTo>
                  <a:cubicBezTo>
                    <a:pt x="10015" y="21686"/>
                    <a:pt x="9877" y="21548"/>
                    <a:pt x="9759" y="21391"/>
                  </a:cubicBezTo>
                  <a:cubicBezTo>
                    <a:pt x="8891" y="20267"/>
                    <a:pt x="7807" y="19400"/>
                    <a:pt x="6821" y="18434"/>
                  </a:cubicBezTo>
                  <a:cubicBezTo>
                    <a:pt x="6210" y="17842"/>
                    <a:pt x="5579" y="17270"/>
                    <a:pt x="4988" y="16679"/>
                  </a:cubicBezTo>
                  <a:cubicBezTo>
                    <a:pt x="4870" y="16561"/>
                    <a:pt x="4771" y="16442"/>
                    <a:pt x="4653" y="16304"/>
                  </a:cubicBezTo>
                  <a:lnTo>
                    <a:pt x="6407" y="13347"/>
                  </a:lnTo>
                  <a:cubicBezTo>
                    <a:pt x="6900" y="13170"/>
                    <a:pt x="7433" y="13229"/>
                    <a:pt x="7847" y="13564"/>
                  </a:cubicBezTo>
                  <a:cubicBezTo>
                    <a:pt x="8359" y="13879"/>
                    <a:pt x="8911" y="14057"/>
                    <a:pt x="9503" y="14096"/>
                  </a:cubicBezTo>
                  <a:cubicBezTo>
                    <a:pt x="9956" y="14136"/>
                    <a:pt x="10410" y="14254"/>
                    <a:pt x="10804" y="14451"/>
                  </a:cubicBezTo>
                  <a:cubicBezTo>
                    <a:pt x="11021" y="14569"/>
                    <a:pt x="11218" y="14648"/>
                    <a:pt x="11454" y="14688"/>
                  </a:cubicBezTo>
                  <a:cubicBezTo>
                    <a:pt x="12578" y="14944"/>
                    <a:pt x="13564" y="15516"/>
                    <a:pt x="14491" y="16166"/>
                  </a:cubicBezTo>
                  <a:cubicBezTo>
                    <a:pt x="14609" y="16285"/>
                    <a:pt x="14747" y="16344"/>
                    <a:pt x="14905" y="16344"/>
                  </a:cubicBezTo>
                  <a:cubicBezTo>
                    <a:pt x="15654" y="16265"/>
                    <a:pt x="16285" y="16561"/>
                    <a:pt x="16896" y="17014"/>
                  </a:cubicBezTo>
                  <a:cubicBezTo>
                    <a:pt x="17053" y="16876"/>
                    <a:pt x="17191" y="16738"/>
                    <a:pt x="17329" y="16580"/>
                  </a:cubicBezTo>
                  <a:cubicBezTo>
                    <a:pt x="17507" y="16324"/>
                    <a:pt x="17684" y="16048"/>
                    <a:pt x="17862" y="15772"/>
                  </a:cubicBezTo>
                  <a:cubicBezTo>
                    <a:pt x="18256" y="15023"/>
                    <a:pt x="18847" y="14392"/>
                    <a:pt x="19557" y="13958"/>
                  </a:cubicBezTo>
                  <a:cubicBezTo>
                    <a:pt x="19833" y="13800"/>
                    <a:pt x="19991" y="13485"/>
                    <a:pt x="20247" y="13288"/>
                  </a:cubicBezTo>
                  <a:cubicBezTo>
                    <a:pt x="20858" y="12775"/>
                    <a:pt x="21470" y="12243"/>
                    <a:pt x="22140" y="11770"/>
                  </a:cubicBezTo>
                  <a:cubicBezTo>
                    <a:pt x="22652" y="11395"/>
                    <a:pt x="23224" y="11080"/>
                    <a:pt x="23835" y="10725"/>
                  </a:cubicBezTo>
                  <a:cubicBezTo>
                    <a:pt x="23697" y="10331"/>
                    <a:pt x="23579" y="9917"/>
                    <a:pt x="23441" y="9542"/>
                  </a:cubicBezTo>
                  <a:cubicBezTo>
                    <a:pt x="23244" y="9108"/>
                    <a:pt x="23224" y="8635"/>
                    <a:pt x="23362" y="8201"/>
                  </a:cubicBezTo>
                  <a:cubicBezTo>
                    <a:pt x="23461" y="7886"/>
                    <a:pt x="23480" y="7551"/>
                    <a:pt x="23402" y="7255"/>
                  </a:cubicBezTo>
                  <a:cubicBezTo>
                    <a:pt x="23342" y="6900"/>
                    <a:pt x="23303" y="6545"/>
                    <a:pt x="23283" y="6191"/>
                  </a:cubicBezTo>
                  <a:cubicBezTo>
                    <a:pt x="23264" y="5461"/>
                    <a:pt x="23244" y="4751"/>
                    <a:pt x="23224" y="4042"/>
                  </a:cubicBezTo>
                  <a:cubicBezTo>
                    <a:pt x="23244" y="3549"/>
                    <a:pt x="23047" y="3056"/>
                    <a:pt x="22692" y="2701"/>
                  </a:cubicBezTo>
                  <a:cubicBezTo>
                    <a:pt x="22238" y="2267"/>
                    <a:pt x="22357" y="1696"/>
                    <a:pt x="22376" y="1163"/>
                  </a:cubicBezTo>
                  <a:cubicBezTo>
                    <a:pt x="22376" y="1065"/>
                    <a:pt x="22495" y="927"/>
                    <a:pt x="22613" y="867"/>
                  </a:cubicBezTo>
                  <a:cubicBezTo>
                    <a:pt x="22810" y="749"/>
                    <a:pt x="23007" y="651"/>
                    <a:pt x="23224" y="591"/>
                  </a:cubicBezTo>
                  <a:cubicBezTo>
                    <a:pt x="24052" y="414"/>
                    <a:pt x="24880" y="296"/>
                    <a:pt x="25708" y="138"/>
                  </a:cubicBezTo>
                  <a:cubicBezTo>
                    <a:pt x="26024" y="99"/>
                    <a:pt x="26359" y="118"/>
                    <a:pt x="26674" y="237"/>
                  </a:cubicBezTo>
                  <a:cubicBezTo>
                    <a:pt x="26911" y="296"/>
                    <a:pt x="27128" y="434"/>
                    <a:pt x="27285" y="651"/>
                  </a:cubicBezTo>
                  <a:cubicBezTo>
                    <a:pt x="28015" y="1676"/>
                    <a:pt x="28823" y="2642"/>
                    <a:pt x="29375" y="3805"/>
                  </a:cubicBezTo>
                  <a:cubicBezTo>
                    <a:pt x="29572" y="4199"/>
                    <a:pt x="29927" y="4515"/>
                    <a:pt x="30026" y="4988"/>
                  </a:cubicBezTo>
                  <a:cubicBezTo>
                    <a:pt x="30105" y="5146"/>
                    <a:pt x="30262" y="5303"/>
                    <a:pt x="30440" y="5363"/>
                  </a:cubicBezTo>
                  <a:cubicBezTo>
                    <a:pt x="30755" y="5520"/>
                    <a:pt x="31031" y="5757"/>
                    <a:pt x="31189" y="6092"/>
                  </a:cubicBezTo>
                  <a:cubicBezTo>
                    <a:pt x="31465" y="6545"/>
                    <a:pt x="31978" y="6861"/>
                    <a:pt x="32056" y="7492"/>
                  </a:cubicBezTo>
                  <a:cubicBezTo>
                    <a:pt x="31761" y="7728"/>
                    <a:pt x="31209" y="7590"/>
                    <a:pt x="31031" y="8103"/>
                  </a:cubicBezTo>
                  <a:lnTo>
                    <a:pt x="31209" y="8596"/>
                  </a:lnTo>
                  <a:cubicBezTo>
                    <a:pt x="30499" y="8753"/>
                    <a:pt x="29809" y="8891"/>
                    <a:pt x="29119" y="9069"/>
                  </a:cubicBezTo>
                  <a:cubicBezTo>
                    <a:pt x="28646" y="9187"/>
                    <a:pt x="28192" y="9345"/>
                    <a:pt x="27739" y="9522"/>
                  </a:cubicBezTo>
                  <a:cubicBezTo>
                    <a:pt x="27463" y="9621"/>
                    <a:pt x="27345" y="9956"/>
                    <a:pt x="27502" y="10212"/>
                  </a:cubicBezTo>
                  <a:cubicBezTo>
                    <a:pt x="27660" y="10153"/>
                    <a:pt x="27798" y="10114"/>
                    <a:pt x="27936" y="10055"/>
                  </a:cubicBezTo>
                  <a:cubicBezTo>
                    <a:pt x="28389" y="9838"/>
                    <a:pt x="28882" y="9779"/>
                    <a:pt x="29356" y="9838"/>
                  </a:cubicBezTo>
                  <a:cubicBezTo>
                    <a:pt x="29651" y="9917"/>
                    <a:pt x="29947" y="9877"/>
                    <a:pt x="30203" y="9739"/>
                  </a:cubicBezTo>
                  <a:cubicBezTo>
                    <a:pt x="31071" y="9305"/>
                    <a:pt x="31938" y="9029"/>
                    <a:pt x="32924" y="9187"/>
                  </a:cubicBezTo>
                  <a:cubicBezTo>
                    <a:pt x="33141" y="9187"/>
                    <a:pt x="33377" y="9148"/>
                    <a:pt x="33594" y="9089"/>
                  </a:cubicBezTo>
                  <a:cubicBezTo>
                    <a:pt x="33870" y="9049"/>
                    <a:pt x="34166" y="9029"/>
                    <a:pt x="34501" y="8990"/>
                  </a:cubicBezTo>
                  <a:cubicBezTo>
                    <a:pt x="34580" y="9227"/>
                    <a:pt x="34639" y="9443"/>
                    <a:pt x="34698" y="9660"/>
                  </a:cubicBezTo>
                  <a:cubicBezTo>
                    <a:pt x="34757" y="9680"/>
                    <a:pt x="34817" y="9739"/>
                    <a:pt x="34876" y="9739"/>
                  </a:cubicBezTo>
                  <a:cubicBezTo>
                    <a:pt x="35152" y="9739"/>
                    <a:pt x="35447" y="9739"/>
                    <a:pt x="35743" y="9700"/>
                  </a:cubicBezTo>
                  <a:cubicBezTo>
                    <a:pt x="35822" y="9680"/>
                    <a:pt x="35901" y="9601"/>
                    <a:pt x="35940" y="9522"/>
                  </a:cubicBezTo>
                  <a:cubicBezTo>
                    <a:pt x="35940" y="9424"/>
                    <a:pt x="35901" y="9345"/>
                    <a:pt x="35842" y="9266"/>
                  </a:cubicBezTo>
                  <a:cubicBezTo>
                    <a:pt x="35723" y="9167"/>
                    <a:pt x="35585" y="9089"/>
                    <a:pt x="35447" y="9029"/>
                  </a:cubicBezTo>
                  <a:cubicBezTo>
                    <a:pt x="36059" y="8773"/>
                    <a:pt x="36729" y="8813"/>
                    <a:pt x="37301" y="9108"/>
                  </a:cubicBezTo>
                  <a:cubicBezTo>
                    <a:pt x="37872" y="9404"/>
                    <a:pt x="38503" y="9601"/>
                    <a:pt x="39134" y="9720"/>
                  </a:cubicBezTo>
                  <a:cubicBezTo>
                    <a:pt x="39095" y="9463"/>
                    <a:pt x="39075" y="9305"/>
                    <a:pt x="39036" y="9089"/>
                  </a:cubicBezTo>
                  <a:cubicBezTo>
                    <a:pt x="39351" y="8872"/>
                    <a:pt x="39647" y="9266"/>
                    <a:pt x="39962" y="9128"/>
                  </a:cubicBezTo>
                  <a:cubicBezTo>
                    <a:pt x="40080" y="8911"/>
                    <a:pt x="40238" y="8714"/>
                    <a:pt x="40356" y="8497"/>
                  </a:cubicBezTo>
                  <a:cubicBezTo>
                    <a:pt x="40455" y="8280"/>
                    <a:pt x="40554" y="8083"/>
                    <a:pt x="40692" y="7906"/>
                  </a:cubicBezTo>
                  <a:cubicBezTo>
                    <a:pt x="41559" y="7078"/>
                    <a:pt x="41835" y="5954"/>
                    <a:pt x="42308" y="4948"/>
                  </a:cubicBezTo>
                  <a:cubicBezTo>
                    <a:pt x="42722" y="4022"/>
                    <a:pt x="43057" y="3076"/>
                    <a:pt x="43491" y="2169"/>
                  </a:cubicBezTo>
                  <a:cubicBezTo>
                    <a:pt x="43747" y="1617"/>
                    <a:pt x="44142" y="1124"/>
                    <a:pt x="44437" y="572"/>
                  </a:cubicBezTo>
                  <a:cubicBezTo>
                    <a:pt x="44635" y="197"/>
                    <a:pt x="45088" y="0"/>
                    <a:pt x="45502" y="118"/>
                  </a:cubicBezTo>
                  <a:cubicBezTo>
                    <a:pt x="46093" y="197"/>
                    <a:pt x="46645" y="375"/>
                    <a:pt x="47178" y="631"/>
                  </a:cubicBezTo>
                  <a:cubicBezTo>
                    <a:pt x="47907" y="1045"/>
                    <a:pt x="48656" y="1439"/>
                    <a:pt x="49445" y="1873"/>
                  </a:cubicBezTo>
                  <a:cubicBezTo>
                    <a:pt x="49662" y="2248"/>
                    <a:pt x="49701" y="2721"/>
                    <a:pt x="49524" y="3135"/>
                  </a:cubicBezTo>
                  <a:cubicBezTo>
                    <a:pt x="49465" y="3312"/>
                    <a:pt x="49445" y="3509"/>
                    <a:pt x="49445" y="3706"/>
                  </a:cubicBezTo>
                  <a:cubicBezTo>
                    <a:pt x="49406" y="4515"/>
                    <a:pt x="49268" y="5323"/>
                    <a:pt x="49051" y="6092"/>
                  </a:cubicBezTo>
                  <a:cubicBezTo>
                    <a:pt x="48893" y="6565"/>
                    <a:pt x="48814" y="7038"/>
                    <a:pt x="48814" y="7531"/>
                  </a:cubicBezTo>
                  <a:cubicBezTo>
                    <a:pt x="48814" y="7551"/>
                    <a:pt x="48814" y="7590"/>
                    <a:pt x="48814" y="7630"/>
                  </a:cubicBezTo>
                  <a:cubicBezTo>
                    <a:pt x="48439" y="8458"/>
                    <a:pt x="48499" y="9384"/>
                    <a:pt x="48242" y="10232"/>
                  </a:cubicBezTo>
                  <a:cubicBezTo>
                    <a:pt x="48144" y="10508"/>
                    <a:pt x="48025" y="10705"/>
                    <a:pt x="47611" y="10587"/>
                  </a:cubicBezTo>
                  <a:cubicBezTo>
                    <a:pt x="47592" y="11100"/>
                    <a:pt x="47552" y="11612"/>
                    <a:pt x="47513" y="12164"/>
                  </a:cubicBezTo>
                  <a:cubicBezTo>
                    <a:pt x="46291" y="11829"/>
                    <a:pt x="45443" y="10863"/>
                    <a:pt x="44299" y="10429"/>
                  </a:cubicBezTo>
                  <a:lnTo>
                    <a:pt x="43964" y="10942"/>
                  </a:lnTo>
                  <a:cubicBezTo>
                    <a:pt x="44122" y="11277"/>
                    <a:pt x="44378" y="11533"/>
                    <a:pt x="44694" y="11711"/>
                  </a:cubicBezTo>
                  <a:cubicBezTo>
                    <a:pt x="45265" y="12105"/>
                    <a:pt x="45857" y="12440"/>
                    <a:pt x="46488" y="12696"/>
                  </a:cubicBezTo>
                  <a:cubicBezTo>
                    <a:pt x="47217" y="12992"/>
                    <a:pt x="47907" y="13347"/>
                    <a:pt x="48538" y="13800"/>
                  </a:cubicBezTo>
                  <a:cubicBezTo>
                    <a:pt x="48735" y="13938"/>
                    <a:pt x="48913" y="14057"/>
                    <a:pt x="49130" y="14155"/>
                  </a:cubicBezTo>
                  <a:cubicBezTo>
                    <a:pt x="49287" y="14254"/>
                    <a:pt x="49465" y="14313"/>
                    <a:pt x="49662" y="14293"/>
                  </a:cubicBezTo>
                  <a:cubicBezTo>
                    <a:pt x="50155" y="14195"/>
                    <a:pt x="50411" y="14471"/>
                    <a:pt x="50628" y="14786"/>
                  </a:cubicBezTo>
                  <a:cubicBezTo>
                    <a:pt x="51456" y="15831"/>
                    <a:pt x="52264" y="16896"/>
                    <a:pt x="53072" y="17941"/>
                  </a:cubicBezTo>
                  <a:cubicBezTo>
                    <a:pt x="53132" y="18019"/>
                    <a:pt x="53210" y="18079"/>
                    <a:pt x="53289" y="18138"/>
                  </a:cubicBezTo>
                  <a:cubicBezTo>
                    <a:pt x="53585" y="18019"/>
                    <a:pt x="53881" y="17941"/>
                    <a:pt x="54196" y="17862"/>
                  </a:cubicBezTo>
                  <a:cubicBezTo>
                    <a:pt x="54512" y="17822"/>
                    <a:pt x="54807" y="17822"/>
                    <a:pt x="55123" y="17822"/>
                  </a:cubicBezTo>
                  <a:lnTo>
                    <a:pt x="54748" y="16975"/>
                  </a:lnTo>
                  <a:cubicBezTo>
                    <a:pt x="55143" y="16876"/>
                    <a:pt x="55537" y="16777"/>
                    <a:pt x="55951" y="16718"/>
                  </a:cubicBezTo>
                  <a:cubicBezTo>
                    <a:pt x="57094" y="16600"/>
                    <a:pt x="58257" y="16344"/>
                    <a:pt x="59362" y="15969"/>
                  </a:cubicBezTo>
                  <a:cubicBezTo>
                    <a:pt x="60032" y="15752"/>
                    <a:pt x="60742" y="15595"/>
                    <a:pt x="61412" y="15397"/>
                  </a:cubicBezTo>
                  <a:cubicBezTo>
                    <a:pt x="61865" y="15299"/>
                    <a:pt x="62319" y="15299"/>
                    <a:pt x="62772" y="15397"/>
                  </a:cubicBezTo>
                  <a:cubicBezTo>
                    <a:pt x="63521" y="15516"/>
                    <a:pt x="64113" y="15792"/>
                    <a:pt x="64310" y="16600"/>
                  </a:cubicBezTo>
                  <a:cubicBezTo>
                    <a:pt x="64349" y="16797"/>
                    <a:pt x="64448" y="16975"/>
                    <a:pt x="64586" y="17093"/>
                  </a:cubicBezTo>
                  <a:cubicBezTo>
                    <a:pt x="65355" y="17704"/>
                    <a:pt x="65237" y="18611"/>
                    <a:pt x="65414" y="19419"/>
                  </a:cubicBezTo>
                  <a:cubicBezTo>
                    <a:pt x="65493" y="19735"/>
                    <a:pt x="65256" y="20090"/>
                    <a:pt x="65000" y="20366"/>
                  </a:cubicBezTo>
                  <a:cubicBezTo>
                    <a:pt x="64389" y="21016"/>
                    <a:pt x="63659" y="21529"/>
                    <a:pt x="62831" y="21864"/>
                  </a:cubicBezTo>
                  <a:cubicBezTo>
                    <a:pt x="62496" y="21608"/>
                    <a:pt x="62003" y="21627"/>
                    <a:pt x="61708" y="21943"/>
                  </a:cubicBezTo>
                  <a:cubicBezTo>
                    <a:pt x="61313" y="22258"/>
                    <a:pt x="60880" y="22554"/>
                    <a:pt x="60446" y="22830"/>
                  </a:cubicBezTo>
                  <a:cubicBezTo>
                    <a:pt x="60150" y="23007"/>
                    <a:pt x="59835" y="23185"/>
                    <a:pt x="59460" y="23441"/>
                  </a:cubicBezTo>
                  <a:cubicBezTo>
                    <a:pt x="59401" y="23559"/>
                    <a:pt x="59322" y="23796"/>
                    <a:pt x="59263" y="24013"/>
                  </a:cubicBezTo>
                  <a:cubicBezTo>
                    <a:pt x="58750" y="23283"/>
                    <a:pt x="58257" y="22574"/>
                    <a:pt x="57765" y="21884"/>
                  </a:cubicBezTo>
                  <a:cubicBezTo>
                    <a:pt x="57607" y="21726"/>
                    <a:pt x="57351" y="21864"/>
                    <a:pt x="57370" y="22081"/>
                  </a:cubicBezTo>
                  <a:cubicBezTo>
                    <a:pt x="57469" y="22574"/>
                    <a:pt x="57587" y="23086"/>
                    <a:pt x="57705" y="23599"/>
                  </a:cubicBezTo>
                  <a:cubicBezTo>
                    <a:pt x="57843" y="24092"/>
                    <a:pt x="58021" y="24644"/>
                    <a:pt x="58179" y="25176"/>
                  </a:cubicBezTo>
                  <a:cubicBezTo>
                    <a:pt x="58257" y="25353"/>
                    <a:pt x="58317" y="25531"/>
                    <a:pt x="58415" y="25689"/>
                  </a:cubicBezTo>
                  <a:cubicBezTo>
                    <a:pt x="58790" y="26418"/>
                    <a:pt x="58948" y="27148"/>
                    <a:pt x="58691" y="27956"/>
                  </a:cubicBezTo>
                  <a:cubicBezTo>
                    <a:pt x="58632" y="28094"/>
                    <a:pt x="58632" y="28271"/>
                    <a:pt x="58671" y="28409"/>
                  </a:cubicBezTo>
                  <a:cubicBezTo>
                    <a:pt x="59046" y="29888"/>
                    <a:pt x="59184" y="31426"/>
                    <a:pt x="59066" y="32944"/>
                  </a:cubicBezTo>
                  <a:cubicBezTo>
                    <a:pt x="59046" y="33279"/>
                    <a:pt x="59046" y="33594"/>
                    <a:pt x="59026" y="33989"/>
                  </a:cubicBezTo>
                  <a:cubicBezTo>
                    <a:pt x="59381" y="34186"/>
                    <a:pt x="59736" y="34383"/>
                    <a:pt x="60111" y="34580"/>
                  </a:cubicBezTo>
                  <a:cubicBezTo>
                    <a:pt x="60347" y="35132"/>
                    <a:pt x="59677" y="35625"/>
                    <a:pt x="59933" y="36236"/>
                  </a:cubicBezTo>
                  <a:cubicBezTo>
                    <a:pt x="60604" y="35802"/>
                    <a:pt x="60604" y="34994"/>
                    <a:pt x="61195" y="34521"/>
                  </a:cubicBezTo>
                  <a:cubicBezTo>
                    <a:pt x="61491" y="34718"/>
                    <a:pt x="61846" y="34974"/>
                    <a:pt x="62240" y="35191"/>
                  </a:cubicBezTo>
                  <a:cubicBezTo>
                    <a:pt x="62614" y="35388"/>
                    <a:pt x="63009" y="35507"/>
                    <a:pt x="63383" y="35684"/>
                  </a:cubicBezTo>
                  <a:cubicBezTo>
                    <a:pt x="63778" y="35842"/>
                    <a:pt x="64113" y="35980"/>
                    <a:pt x="64448" y="36157"/>
                  </a:cubicBezTo>
                  <a:cubicBezTo>
                    <a:pt x="64862" y="36414"/>
                    <a:pt x="65335" y="36591"/>
                    <a:pt x="65808" y="36690"/>
                  </a:cubicBezTo>
                  <a:cubicBezTo>
                    <a:pt x="66045" y="36749"/>
                    <a:pt x="66281" y="36867"/>
                    <a:pt x="66498" y="37025"/>
                  </a:cubicBezTo>
                  <a:cubicBezTo>
                    <a:pt x="67031" y="37340"/>
                    <a:pt x="67543" y="37675"/>
                    <a:pt x="68115" y="38050"/>
                  </a:cubicBezTo>
                  <a:cubicBezTo>
                    <a:pt x="68154" y="38424"/>
                    <a:pt x="67937" y="38819"/>
                    <a:pt x="67839" y="39213"/>
                  </a:cubicBezTo>
                  <a:cubicBezTo>
                    <a:pt x="67661" y="39824"/>
                    <a:pt x="67484" y="40455"/>
                    <a:pt x="67267" y="41066"/>
                  </a:cubicBezTo>
                  <a:cubicBezTo>
                    <a:pt x="67090" y="41618"/>
                    <a:pt x="66814" y="42131"/>
                    <a:pt x="66262" y="42427"/>
                  </a:cubicBezTo>
                  <a:cubicBezTo>
                    <a:pt x="65986" y="42584"/>
                    <a:pt x="65729" y="42860"/>
                    <a:pt x="65434" y="42900"/>
                  </a:cubicBezTo>
                  <a:cubicBezTo>
                    <a:pt x="64783" y="42998"/>
                    <a:pt x="64093" y="43136"/>
                    <a:pt x="63403" y="42900"/>
                  </a:cubicBezTo>
                  <a:cubicBezTo>
                    <a:pt x="63364" y="42762"/>
                    <a:pt x="63344" y="42565"/>
                    <a:pt x="63226" y="42486"/>
                  </a:cubicBezTo>
                  <a:cubicBezTo>
                    <a:pt x="63107" y="42407"/>
                    <a:pt x="62930" y="42387"/>
                    <a:pt x="62792" y="42446"/>
                  </a:cubicBezTo>
                  <a:cubicBezTo>
                    <a:pt x="62181" y="42663"/>
                    <a:pt x="61510" y="42722"/>
                    <a:pt x="60880" y="42643"/>
                  </a:cubicBezTo>
                  <a:cubicBezTo>
                    <a:pt x="60367" y="42604"/>
                    <a:pt x="59835" y="42643"/>
                    <a:pt x="59263" y="42663"/>
                  </a:cubicBezTo>
                  <a:cubicBezTo>
                    <a:pt x="59362" y="42387"/>
                    <a:pt x="59460" y="42170"/>
                    <a:pt x="59539" y="41894"/>
                  </a:cubicBezTo>
                  <a:cubicBezTo>
                    <a:pt x="58987" y="41796"/>
                    <a:pt x="58987" y="42308"/>
                    <a:pt x="58671" y="42505"/>
                  </a:cubicBezTo>
                  <a:cubicBezTo>
                    <a:pt x="58553" y="42229"/>
                    <a:pt x="58632" y="41914"/>
                    <a:pt x="58869" y="41737"/>
                  </a:cubicBezTo>
                  <a:cubicBezTo>
                    <a:pt x="59421" y="41323"/>
                    <a:pt x="59283" y="40672"/>
                    <a:pt x="59362" y="40120"/>
                  </a:cubicBezTo>
                  <a:cubicBezTo>
                    <a:pt x="59440" y="39745"/>
                    <a:pt x="59243" y="39312"/>
                    <a:pt x="59145" y="38898"/>
                  </a:cubicBezTo>
                  <a:cubicBezTo>
                    <a:pt x="59125" y="38779"/>
                    <a:pt x="58770" y="38760"/>
                    <a:pt x="58731" y="38898"/>
                  </a:cubicBezTo>
                  <a:cubicBezTo>
                    <a:pt x="58652" y="39095"/>
                    <a:pt x="58612" y="39312"/>
                    <a:pt x="58612" y="39548"/>
                  </a:cubicBezTo>
                  <a:cubicBezTo>
                    <a:pt x="58671" y="39883"/>
                    <a:pt x="58671" y="40258"/>
                    <a:pt x="58632" y="40593"/>
                  </a:cubicBezTo>
                  <a:cubicBezTo>
                    <a:pt x="58553" y="40968"/>
                    <a:pt x="58632" y="41342"/>
                    <a:pt x="58198" y="41599"/>
                  </a:cubicBezTo>
                  <a:cubicBezTo>
                    <a:pt x="58021" y="41717"/>
                    <a:pt x="58001" y="42052"/>
                    <a:pt x="57903" y="42308"/>
                  </a:cubicBezTo>
                  <a:cubicBezTo>
                    <a:pt x="57824" y="42624"/>
                    <a:pt x="57627" y="42900"/>
                    <a:pt x="57351" y="43057"/>
                  </a:cubicBezTo>
                  <a:cubicBezTo>
                    <a:pt x="57055" y="43176"/>
                    <a:pt x="56917" y="43511"/>
                    <a:pt x="57015" y="43807"/>
                  </a:cubicBezTo>
                  <a:cubicBezTo>
                    <a:pt x="57055" y="43945"/>
                    <a:pt x="57035" y="44102"/>
                    <a:pt x="56996" y="44260"/>
                  </a:cubicBezTo>
                  <a:cubicBezTo>
                    <a:pt x="56365" y="45601"/>
                    <a:pt x="55517" y="46843"/>
                    <a:pt x="54472" y="47888"/>
                  </a:cubicBezTo>
                  <a:lnTo>
                    <a:pt x="54965" y="46784"/>
                  </a:lnTo>
                  <a:cubicBezTo>
                    <a:pt x="54709" y="46941"/>
                    <a:pt x="54591" y="46981"/>
                    <a:pt x="54531" y="47060"/>
                  </a:cubicBezTo>
                  <a:cubicBezTo>
                    <a:pt x="54117" y="47612"/>
                    <a:pt x="53743" y="48183"/>
                    <a:pt x="53348" y="48735"/>
                  </a:cubicBezTo>
                  <a:cubicBezTo>
                    <a:pt x="53230" y="48893"/>
                    <a:pt x="53132" y="49130"/>
                    <a:pt x="52974" y="49169"/>
                  </a:cubicBezTo>
                  <a:cubicBezTo>
                    <a:pt x="52619" y="49248"/>
                    <a:pt x="52639" y="49445"/>
                    <a:pt x="52619" y="49721"/>
                  </a:cubicBezTo>
                  <a:cubicBezTo>
                    <a:pt x="52560" y="49918"/>
                    <a:pt x="52442" y="50076"/>
                    <a:pt x="52304" y="50194"/>
                  </a:cubicBezTo>
                  <a:cubicBezTo>
                    <a:pt x="52067" y="50411"/>
                    <a:pt x="51811" y="50608"/>
                    <a:pt x="51554" y="50825"/>
                  </a:cubicBezTo>
                  <a:cubicBezTo>
                    <a:pt x="51614" y="51101"/>
                    <a:pt x="51850" y="51318"/>
                    <a:pt x="52126" y="51318"/>
                  </a:cubicBezTo>
                  <a:lnTo>
                    <a:pt x="52816" y="50608"/>
                  </a:lnTo>
                  <a:cubicBezTo>
                    <a:pt x="53053" y="50648"/>
                    <a:pt x="53250" y="50845"/>
                    <a:pt x="53309" y="51081"/>
                  </a:cubicBezTo>
                  <a:cubicBezTo>
                    <a:pt x="53368" y="51791"/>
                    <a:pt x="53802" y="52284"/>
                    <a:pt x="54137" y="52816"/>
                  </a:cubicBezTo>
                  <a:cubicBezTo>
                    <a:pt x="54709" y="53782"/>
                    <a:pt x="55202" y="54827"/>
                    <a:pt x="55557" y="55912"/>
                  </a:cubicBezTo>
                  <a:cubicBezTo>
                    <a:pt x="55892" y="56858"/>
                    <a:pt x="56325" y="57785"/>
                    <a:pt x="56838" y="58652"/>
                  </a:cubicBezTo>
                  <a:cubicBezTo>
                    <a:pt x="56444" y="59204"/>
                    <a:pt x="55931" y="59677"/>
                    <a:pt x="55340" y="60032"/>
                  </a:cubicBezTo>
                  <a:cubicBezTo>
                    <a:pt x="55123" y="59874"/>
                    <a:pt x="55005" y="59480"/>
                    <a:pt x="54669" y="59598"/>
                  </a:cubicBezTo>
                  <a:cubicBezTo>
                    <a:pt x="54433" y="59717"/>
                    <a:pt x="54216" y="59894"/>
                    <a:pt x="54019" y="60091"/>
                  </a:cubicBezTo>
                  <a:cubicBezTo>
                    <a:pt x="53664" y="60111"/>
                    <a:pt x="53289" y="59973"/>
                    <a:pt x="53033" y="59717"/>
                  </a:cubicBezTo>
                  <a:cubicBezTo>
                    <a:pt x="52678" y="59460"/>
                    <a:pt x="52323" y="59243"/>
                    <a:pt x="51949" y="59066"/>
                  </a:cubicBezTo>
                  <a:cubicBezTo>
                    <a:pt x="50766" y="58396"/>
                    <a:pt x="49563" y="57745"/>
                    <a:pt x="48380" y="57075"/>
                  </a:cubicBezTo>
                  <a:cubicBezTo>
                    <a:pt x="47887" y="56799"/>
                    <a:pt x="47434" y="56503"/>
                    <a:pt x="46961" y="56207"/>
                  </a:cubicBezTo>
                  <a:cubicBezTo>
                    <a:pt x="46744" y="56089"/>
                    <a:pt x="46606" y="55971"/>
                    <a:pt x="46665" y="55675"/>
                  </a:cubicBezTo>
                  <a:cubicBezTo>
                    <a:pt x="46685" y="55596"/>
                    <a:pt x="46567" y="55458"/>
                    <a:pt x="46468" y="55379"/>
                  </a:cubicBezTo>
                  <a:cubicBezTo>
                    <a:pt x="46330" y="55241"/>
                    <a:pt x="46172" y="55123"/>
                    <a:pt x="46015" y="55005"/>
                  </a:cubicBezTo>
                  <a:cubicBezTo>
                    <a:pt x="45581" y="54610"/>
                    <a:pt x="45601" y="54610"/>
                    <a:pt x="45265" y="55103"/>
                  </a:cubicBezTo>
                  <a:cubicBezTo>
                    <a:pt x="45206" y="55182"/>
                    <a:pt x="45147" y="55241"/>
                    <a:pt x="45068" y="55300"/>
                  </a:cubicBezTo>
                  <a:cubicBezTo>
                    <a:pt x="44930" y="55379"/>
                    <a:pt x="44773" y="55458"/>
                    <a:pt x="44635" y="55517"/>
                  </a:cubicBezTo>
                  <a:lnTo>
                    <a:pt x="40928" y="57035"/>
                  </a:lnTo>
                  <a:cubicBezTo>
                    <a:pt x="39745" y="57528"/>
                    <a:pt x="39745" y="57548"/>
                    <a:pt x="38483" y="57449"/>
                  </a:cubicBezTo>
                  <a:cubicBezTo>
                    <a:pt x="37991" y="57410"/>
                    <a:pt x="37557" y="57449"/>
                    <a:pt x="37143" y="57804"/>
                  </a:cubicBezTo>
                  <a:cubicBezTo>
                    <a:pt x="36709" y="58159"/>
                    <a:pt x="36177" y="58356"/>
                    <a:pt x="35605" y="58356"/>
                  </a:cubicBezTo>
                  <a:cubicBezTo>
                    <a:pt x="34994" y="58376"/>
                    <a:pt x="34383" y="58475"/>
                    <a:pt x="33791" y="58238"/>
                  </a:cubicBezTo>
                  <a:cubicBezTo>
                    <a:pt x="33693" y="58238"/>
                    <a:pt x="33594" y="58238"/>
                    <a:pt x="33515" y="58258"/>
                  </a:cubicBezTo>
                  <a:cubicBezTo>
                    <a:pt x="33358" y="58455"/>
                    <a:pt x="33476" y="58573"/>
                    <a:pt x="33594" y="58691"/>
                  </a:cubicBezTo>
                  <a:cubicBezTo>
                    <a:pt x="33831" y="58908"/>
                    <a:pt x="34146" y="59027"/>
                    <a:pt x="34481" y="59027"/>
                  </a:cubicBezTo>
                  <a:cubicBezTo>
                    <a:pt x="34935" y="59046"/>
                    <a:pt x="35388" y="59066"/>
                    <a:pt x="35881" y="59066"/>
                  </a:cubicBezTo>
                  <a:lnTo>
                    <a:pt x="36611" y="59933"/>
                  </a:lnTo>
                  <a:cubicBezTo>
                    <a:pt x="36275" y="61589"/>
                    <a:pt x="35802" y="63186"/>
                    <a:pt x="35171" y="64744"/>
                  </a:cubicBezTo>
                  <a:lnTo>
                    <a:pt x="35605" y="65099"/>
                  </a:lnTo>
                  <a:cubicBezTo>
                    <a:pt x="35605" y="65158"/>
                    <a:pt x="35585" y="65217"/>
                    <a:pt x="35566" y="65276"/>
                  </a:cubicBezTo>
                  <a:cubicBezTo>
                    <a:pt x="35152" y="65946"/>
                    <a:pt x="34718" y="66577"/>
                    <a:pt x="34639" y="67405"/>
                  </a:cubicBezTo>
                  <a:cubicBezTo>
                    <a:pt x="34600" y="67701"/>
                    <a:pt x="34343" y="67938"/>
                    <a:pt x="34048" y="67957"/>
                  </a:cubicBezTo>
                  <a:cubicBezTo>
                    <a:pt x="33634" y="68056"/>
                    <a:pt x="33220" y="68095"/>
                    <a:pt x="32806" y="68095"/>
                  </a:cubicBezTo>
                  <a:cubicBezTo>
                    <a:pt x="32155" y="68036"/>
                    <a:pt x="31504" y="68095"/>
                    <a:pt x="30854" y="68095"/>
                  </a:cubicBezTo>
                  <a:cubicBezTo>
                    <a:pt x="30361" y="68095"/>
                    <a:pt x="29947" y="67977"/>
                    <a:pt x="29868" y="67405"/>
                  </a:cubicBezTo>
                  <a:cubicBezTo>
                    <a:pt x="29277" y="66538"/>
                    <a:pt x="29277" y="65572"/>
                    <a:pt x="29296" y="64586"/>
                  </a:cubicBezTo>
                  <a:cubicBezTo>
                    <a:pt x="29296" y="64133"/>
                    <a:pt x="29395" y="63679"/>
                    <a:pt x="29434" y="63226"/>
                  </a:cubicBezTo>
                  <a:cubicBezTo>
                    <a:pt x="29494" y="62950"/>
                    <a:pt x="29513" y="62654"/>
                    <a:pt x="29474" y="62358"/>
                  </a:cubicBezTo>
                  <a:cubicBezTo>
                    <a:pt x="29277" y="61589"/>
                    <a:pt x="29415" y="60821"/>
                    <a:pt x="29375" y="60032"/>
                  </a:cubicBezTo>
                  <a:cubicBezTo>
                    <a:pt x="29375" y="59717"/>
                    <a:pt x="29415" y="59401"/>
                    <a:pt x="29494" y="59086"/>
                  </a:cubicBezTo>
                  <a:cubicBezTo>
                    <a:pt x="29533" y="58790"/>
                    <a:pt x="29553" y="58455"/>
                    <a:pt x="29237" y="58297"/>
                  </a:cubicBezTo>
                  <a:cubicBezTo>
                    <a:pt x="28961" y="58159"/>
                    <a:pt x="28764" y="57863"/>
                    <a:pt x="28744" y="57548"/>
                  </a:cubicBezTo>
                  <a:cubicBezTo>
                    <a:pt x="28725" y="57370"/>
                    <a:pt x="28685" y="57232"/>
                    <a:pt x="28606" y="57075"/>
                  </a:cubicBezTo>
                  <a:cubicBezTo>
                    <a:pt x="28508" y="56956"/>
                    <a:pt x="28370" y="56858"/>
                    <a:pt x="28232" y="56838"/>
                  </a:cubicBezTo>
                  <a:cubicBezTo>
                    <a:pt x="28074" y="56858"/>
                    <a:pt x="27936" y="56937"/>
                    <a:pt x="27857" y="57075"/>
                  </a:cubicBezTo>
                  <a:cubicBezTo>
                    <a:pt x="27778" y="57252"/>
                    <a:pt x="27739" y="57430"/>
                    <a:pt x="27719" y="57627"/>
                  </a:cubicBezTo>
                  <a:lnTo>
                    <a:pt x="26595" y="57449"/>
                  </a:lnTo>
                  <a:cubicBezTo>
                    <a:pt x="26576" y="57311"/>
                    <a:pt x="26576" y="57154"/>
                    <a:pt x="26556" y="57016"/>
                  </a:cubicBezTo>
                  <a:cubicBezTo>
                    <a:pt x="26103" y="56878"/>
                    <a:pt x="25629" y="56779"/>
                    <a:pt x="25176" y="56641"/>
                  </a:cubicBezTo>
                  <a:cubicBezTo>
                    <a:pt x="24466" y="56404"/>
                    <a:pt x="23756" y="56188"/>
                    <a:pt x="23047" y="55931"/>
                  </a:cubicBezTo>
                  <a:cubicBezTo>
                    <a:pt x="22258" y="55636"/>
                    <a:pt x="21509" y="55261"/>
                    <a:pt x="20977" y="54571"/>
                  </a:cubicBezTo>
                  <a:cubicBezTo>
                    <a:pt x="20425" y="54571"/>
                    <a:pt x="20405" y="54571"/>
                    <a:pt x="19991" y="54315"/>
                  </a:cubicBezTo>
                  <a:lnTo>
                    <a:pt x="18512" y="53388"/>
                  </a:lnTo>
                  <a:cubicBezTo>
                    <a:pt x="18256" y="53191"/>
                    <a:pt x="17941" y="53132"/>
                    <a:pt x="17625" y="53211"/>
                  </a:cubicBezTo>
                  <a:cubicBezTo>
                    <a:pt x="17684" y="53349"/>
                    <a:pt x="17704" y="53526"/>
                    <a:pt x="17803" y="53625"/>
                  </a:cubicBezTo>
                  <a:cubicBezTo>
                    <a:pt x="18217" y="53960"/>
                    <a:pt x="18670" y="54295"/>
                    <a:pt x="19124" y="54610"/>
                  </a:cubicBezTo>
                  <a:cubicBezTo>
                    <a:pt x="19360" y="54788"/>
                    <a:pt x="19636" y="54965"/>
                    <a:pt x="19932" y="55182"/>
                  </a:cubicBezTo>
                  <a:cubicBezTo>
                    <a:pt x="19478" y="55774"/>
                    <a:pt x="18847" y="56050"/>
                    <a:pt x="18315" y="56444"/>
                  </a:cubicBezTo>
                  <a:cubicBezTo>
                    <a:pt x="17566" y="57016"/>
                    <a:pt x="16797" y="57548"/>
                    <a:pt x="16087" y="58179"/>
                  </a:cubicBezTo>
                  <a:cubicBezTo>
                    <a:pt x="15752" y="58494"/>
                    <a:pt x="15476" y="58849"/>
                    <a:pt x="15220" y="59243"/>
                  </a:cubicBezTo>
                  <a:cubicBezTo>
                    <a:pt x="14983" y="59204"/>
                    <a:pt x="14747" y="59224"/>
                    <a:pt x="14510" y="59263"/>
                  </a:cubicBezTo>
                  <a:cubicBezTo>
                    <a:pt x="14274" y="59421"/>
                    <a:pt x="14077" y="59598"/>
                    <a:pt x="13879" y="59795"/>
                  </a:cubicBezTo>
                  <a:cubicBezTo>
                    <a:pt x="13268" y="58967"/>
                    <a:pt x="12381" y="58514"/>
                    <a:pt x="11533" y="57982"/>
                  </a:cubicBezTo>
                  <a:cubicBezTo>
                    <a:pt x="11040" y="57686"/>
                    <a:pt x="10548" y="57351"/>
                    <a:pt x="10015" y="57016"/>
                  </a:cubicBezTo>
                  <a:cubicBezTo>
                    <a:pt x="10291" y="56148"/>
                    <a:pt x="10488" y="55300"/>
                    <a:pt x="11001" y="54591"/>
                  </a:cubicBezTo>
                  <a:cubicBezTo>
                    <a:pt x="11553" y="53822"/>
                    <a:pt x="12066" y="53033"/>
                    <a:pt x="12578" y="52225"/>
                  </a:cubicBezTo>
                  <a:cubicBezTo>
                    <a:pt x="12696" y="52047"/>
                    <a:pt x="12775" y="51831"/>
                    <a:pt x="12795" y="51614"/>
                  </a:cubicBezTo>
                  <a:cubicBezTo>
                    <a:pt x="12854" y="50825"/>
                    <a:pt x="13308" y="50313"/>
                    <a:pt x="13860" y="49859"/>
                  </a:cubicBezTo>
                  <a:cubicBezTo>
                    <a:pt x="13899" y="49563"/>
                    <a:pt x="13938" y="49287"/>
                    <a:pt x="13998" y="48952"/>
                  </a:cubicBezTo>
                  <a:cubicBezTo>
                    <a:pt x="13170" y="48242"/>
                    <a:pt x="12519" y="47336"/>
                    <a:pt x="12125" y="46330"/>
                  </a:cubicBezTo>
                  <a:cubicBezTo>
                    <a:pt x="11809" y="45640"/>
                    <a:pt x="11435" y="45009"/>
                    <a:pt x="11100" y="44339"/>
                  </a:cubicBezTo>
                  <a:cubicBezTo>
                    <a:pt x="10843" y="43807"/>
                    <a:pt x="10607" y="43274"/>
                    <a:pt x="10370" y="42742"/>
                  </a:cubicBezTo>
                  <a:cubicBezTo>
                    <a:pt x="10193" y="42328"/>
                    <a:pt x="10094" y="41875"/>
                    <a:pt x="9621" y="41658"/>
                  </a:cubicBezTo>
                  <a:cubicBezTo>
                    <a:pt x="9522" y="41599"/>
                    <a:pt x="9444" y="41382"/>
                    <a:pt x="9424" y="41244"/>
                  </a:cubicBezTo>
                  <a:cubicBezTo>
                    <a:pt x="9345" y="40731"/>
                    <a:pt x="9306" y="40199"/>
                    <a:pt x="9246" y="39686"/>
                  </a:cubicBezTo>
                  <a:cubicBezTo>
                    <a:pt x="9187" y="39075"/>
                    <a:pt x="9128" y="38464"/>
                    <a:pt x="9049" y="37853"/>
                  </a:cubicBezTo>
                  <a:cubicBezTo>
                    <a:pt x="9049" y="37774"/>
                    <a:pt x="8891" y="37616"/>
                    <a:pt x="8813" y="37636"/>
                  </a:cubicBezTo>
                  <a:cubicBezTo>
                    <a:pt x="8694" y="37675"/>
                    <a:pt x="8596" y="37754"/>
                    <a:pt x="8556" y="37872"/>
                  </a:cubicBezTo>
                  <a:cubicBezTo>
                    <a:pt x="8458" y="38326"/>
                    <a:pt x="8399" y="38760"/>
                    <a:pt x="8320" y="39252"/>
                  </a:cubicBezTo>
                  <a:cubicBezTo>
                    <a:pt x="7393" y="39430"/>
                    <a:pt x="6427" y="39686"/>
                    <a:pt x="5422" y="39666"/>
                  </a:cubicBezTo>
                  <a:cubicBezTo>
                    <a:pt x="5225" y="39647"/>
                    <a:pt x="5027" y="39666"/>
                    <a:pt x="4850" y="39726"/>
                  </a:cubicBezTo>
                  <a:cubicBezTo>
                    <a:pt x="4712" y="39765"/>
                    <a:pt x="4613" y="39903"/>
                    <a:pt x="4436" y="40041"/>
                  </a:cubicBezTo>
                  <a:cubicBezTo>
                    <a:pt x="4811" y="40317"/>
                    <a:pt x="5185" y="40199"/>
                    <a:pt x="5520" y="40219"/>
                  </a:cubicBezTo>
                  <a:cubicBezTo>
                    <a:pt x="5895" y="40238"/>
                    <a:pt x="6289" y="40219"/>
                    <a:pt x="6683" y="40199"/>
                  </a:cubicBezTo>
                  <a:cubicBezTo>
                    <a:pt x="7038" y="40179"/>
                    <a:pt x="7373" y="40002"/>
                    <a:pt x="7768" y="40238"/>
                  </a:cubicBezTo>
                  <a:lnTo>
                    <a:pt x="8201" y="41027"/>
                  </a:lnTo>
                  <a:cubicBezTo>
                    <a:pt x="8004" y="41086"/>
                    <a:pt x="7807" y="41125"/>
                    <a:pt x="7610" y="41145"/>
                  </a:cubicBezTo>
                  <a:cubicBezTo>
                    <a:pt x="6250" y="41125"/>
                    <a:pt x="4889" y="41086"/>
                    <a:pt x="3529" y="41066"/>
                  </a:cubicBezTo>
                  <a:cubicBezTo>
                    <a:pt x="3194" y="41066"/>
                    <a:pt x="2878" y="41106"/>
                    <a:pt x="2563" y="41165"/>
                  </a:cubicBezTo>
                  <a:cubicBezTo>
                    <a:pt x="2149" y="41244"/>
                    <a:pt x="1715" y="41165"/>
                    <a:pt x="1341" y="40968"/>
                  </a:cubicBezTo>
                  <a:cubicBezTo>
                    <a:pt x="966" y="40790"/>
                    <a:pt x="572" y="40652"/>
                    <a:pt x="178" y="40534"/>
                  </a:cubicBezTo>
                  <a:cubicBezTo>
                    <a:pt x="59" y="38720"/>
                    <a:pt x="0" y="36867"/>
                    <a:pt x="276" y="34955"/>
                  </a:cubicBezTo>
                  <a:close/>
                  <a:moveTo>
                    <a:pt x="10055" y="30124"/>
                  </a:moveTo>
                  <a:cubicBezTo>
                    <a:pt x="9700" y="30282"/>
                    <a:pt x="9325" y="30460"/>
                    <a:pt x="9325" y="30952"/>
                  </a:cubicBezTo>
                  <a:cubicBezTo>
                    <a:pt x="9858" y="30637"/>
                    <a:pt x="9858" y="30637"/>
                    <a:pt x="10055" y="30105"/>
                  </a:cubicBezTo>
                  <a:cubicBezTo>
                    <a:pt x="10331" y="30302"/>
                    <a:pt x="10528" y="30302"/>
                    <a:pt x="10607" y="30144"/>
                  </a:cubicBezTo>
                  <a:cubicBezTo>
                    <a:pt x="10784" y="29671"/>
                    <a:pt x="10883" y="29198"/>
                    <a:pt x="10883" y="28705"/>
                  </a:cubicBezTo>
                  <a:cubicBezTo>
                    <a:pt x="10745" y="28882"/>
                    <a:pt x="10646" y="29001"/>
                    <a:pt x="10567" y="29119"/>
                  </a:cubicBezTo>
                  <a:cubicBezTo>
                    <a:pt x="10350" y="29415"/>
                    <a:pt x="10370" y="29848"/>
                    <a:pt x="10055" y="30124"/>
                  </a:cubicBezTo>
                  <a:close/>
                  <a:moveTo>
                    <a:pt x="47671" y="27956"/>
                  </a:moveTo>
                  <a:lnTo>
                    <a:pt x="47671" y="27956"/>
                  </a:lnTo>
                  <a:cubicBezTo>
                    <a:pt x="47730" y="27976"/>
                    <a:pt x="47809" y="27976"/>
                    <a:pt x="47868" y="27976"/>
                  </a:cubicBezTo>
                  <a:cubicBezTo>
                    <a:pt x="48203" y="27976"/>
                    <a:pt x="48380" y="27798"/>
                    <a:pt x="48321" y="27542"/>
                  </a:cubicBezTo>
                  <a:cubicBezTo>
                    <a:pt x="48321" y="27443"/>
                    <a:pt x="48301" y="27345"/>
                    <a:pt x="48242" y="27266"/>
                  </a:cubicBezTo>
                  <a:cubicBezTo>
                    <a:pt x="47651" y="26083"/>
                    <a:pt x="47138" y="24841"/>
                    <a:pt x="46231" y="23835"/>
                  </a:cubicBezTo>
                  <a:cubicBezTo>
                    <a:pt x="46015" y="23599"/>
                    <a:pt x="45739" y="23382"/>
                    <a:pt x="45975" y="23007"/>
                  </a:cubicBezTo>
                  <a:cubicBezTo>
                    <a:pt x="45995" y="22948"/>
                    <a:pt x="45955" y="22810"/>
                    <a:pt x="45896" y="22731"/>
                  </a:cubicBezTo>
                  <a:cubicBezTo>
                    <a:pt x="45522" y="22317"/>
                    <a:pt x="45147" y="21923"/>
                    <a:pt x="44773" y="21529"/>
                  </a:cubicBezTo>
                  <a:cubicBezTo>
                    <a:pt x="44753" y="21489"/>
                    <a:pt x="44674" y="21529"/>
                    <a:pt x="44615" y="21529"/>
                  </a:cubicBezTo>
                  <a:cubicBezTo>
                    <a:pt x="44713" y="21726"/>
                    <a:pt x="44812" y="21923"/>
                    <a:pt x="44950" y="22140"/>
                  </a:cubicBezTo>
                  <a:lnTo>
                    <a:pt x="44497" y="22436"/>
                  </a:lnTo>
                  <a:cubicBezTo>
                    <a:pt x="43866" y="22199"/>
                    <a:pt x="43432" y="21706"/>
                    <a:pt x="42762" y="21686"/>
                  </a:cubicBezTo>
                  <a:cubicBezTo>
                    <a:pt x="42150" y="21233"/>
                    <a:pt x="41342" y="21016"/>
                    <a:pt x="40968" y="20267"/>
                  </a:cubicBezTo>
                  <a:cubicBezTo>
                    <a:pt x="40908" y="20188"/>
                    <a:pt x="40849" y="20109"/>
                    <a:pt x="40770" y="20050"/>
                  </a:cubicBezTo>
                  <a:cubicBezTo>
                    <a:pt x="40238" y="19735"/>
                    <a:pt x="39745" y="19321"/>
                    <a:pt x="39174" y="19143"/>
                  </a:cubicBezTo>
                  <a:cubicBezTo>
                    <a:pt x="38129" y="18828"/>
                    <a:pt x="37044" y="18453"/>
                    <a:pt x="35901" y="18374"/>
                  </a:cubicBezTo>
                  <a:cubicBezTo>
                    <a:pt x="34836" y="18295"/>
                    <a:pt x="33772" y="18059"/>
                    <a:pt x="32727" y="18453"/>
                  </a:cubicBezTo>
                  <a:cubicBezTo>
                    <a:pt x="32668" y="18473"/>
                    <a:pt x="32589" y="18473"/>
                    <a:pt x="32530" y="18473"/>
                  </a:cubicBezTo>
                  <a:cubicBezTo>
                    <a:pt x="31859" y="18493"/>
                    <a:pt x="31169" y="18512"/>
                    <a:pt x="30479" y="18532"/>
                  </a:cubicBezTo>
                  <a:cubicBezTo>
                    <a:pt x="29316" y="18532"/>
                    <a:pt x="28173" y="18887"/>
                    <a:pt x="27207" y="19577"/>
                  </a:cubicBezTo>
                  <a:cubicBezTo>
                    <a:pt x="26300" y="20188"/>
                    <a:pt x="25334" y="20740"/>
                    <a:pt x="24427" y="21332"/>
                  </a:cubicBezTo>
                  <a:cubicBezTo>
                    <a:pt x="23776" y="21765"/>
                    <a:pt x="23145" y="22219"/>
                    <a:pt x="22731" y="22929"/>
                  </a:cubicBezTo>
                  <a:cubicBezTo>
                    <a:pt x="22278" y="23697"/>
                    <a:pt x="21765" y="24447"/>
                    <a:pt x="21194" y="25156"/>
                  </a:cubicBezTo>
                  <a:cubicBezTo>
                    <a:pt x="20839" y="25570"/>
                    <a:pt x="20563" y="26063"/>
                    <a:pt x="20366" y="26576"/>
                  </a:cubicBezTo>
                  <a:cubicBezTo>
                    <a:pt x="20228" y="27009"/>
                    <a:pt x="20050" y="27424"/>
                    <a:pt x="19833" y="27818"/>
                  </a:cubicBezTo>
                  <a:cubicBezTo>
                    <a:pt x="19281" y="28705"/>
                    <a:pt x="18946" y="29710"/>
                    <a:pt x="18847" y="30736"/>
                  </a:cubicBezTo>
                  <a:cubicBezTo>
                    <a:pt x="18808" y="31288"/>
                    <a:pt x="18670" y="31820"/>
                    <a:pt x="18433" y="32333"/>
                  </a:cubicBezTo>
                  <a:cubicBezTo>
                    <a:pt x="18177" y="32786"/>
                    <a:pt x="18138" y="33318"/>
                    <a:pt x="18335" y="33811"/>
                  </a:cubicBezTo>
                  <a:cubicBezTo>
                    <a:pt x="18532" y="34481"/>
                    <a:pt x="18690" y="35191"/>
                    <a:pt x="18788" y="35881"/>
                  </a:cubicBezTo>
                  <a:cubicBezTo>
                    <a:pt x="18966" y="37182"/>
                    <a:pt x="19242" y="38444"/>
                    <a:pt x="19971" y="39568"/>
                  </a:cubicBezTo>
                  <a:cubicBezTo>
                    <a:pt x="20090" y="39785"/>
                    <a:pt x="20188" y="40041"/>
                    <a:pt x="20247" y="40278"/>
                  </a:cubicBezTo>
                  <a:cubicBezTo>
                    <a:pt x="20504" y="41125"/>
                    <a:pt x="20957" y="41815"/>
                    <a:pt x="21765" y="42229"/>
                  </a:cubicBezTo>
                  <a:cubicBezTo>
                    <a:pt x="22238" y="42486"/>
                    <a:pt x="22672" y="42841"/>
                    <a:pt x="23027" y="43274"/>
                  </a:cubicBezTo>
                  <a:cubicBezTo>
                    <a:pt x="23244" y="43511"/>
                    <a:pt x="23480" y="43747"/>
                    <a:pt x="23697" y="43964"/>
                  </a:cubicBezTo>
                  <a:cubicBezTo>
                    <a:pt x="24230" y="44497"/>
                    <a:pt x="24801" y="45029"/>
                    <a:pt x="25511" y="45246"/>
                  </a:cubicBezTo>
                  <a:cubicBezTo>
                    <a:pt x="26221" y="45482"/>
                    <a:pt x="26911" y="45956"/>
                    <a:pt x="27719" y="45956"/>
                  </a:cubicBezTo>
                  <a:cubicBezTo>
                    <a:pt x="27818" y="45975"/>
                    <a:pt x="27916" y="45995"/>
                    <a:pt x="27995" y="46054"/>
                  </a:cubicBezTo>
                  <a:cubicBezTo>
                    <a:pt x="29099" y="46547"/>
                    <a:pt x="30302" y="46764"/>
                    <a:pt x="31504" y="46705"/>
                  </a:cubicBezTo>
                  <a:cubicBezTo>
                    <a:pt x="31899" y="46705"/>
                    <a:pt x="32293" y="46705"/>
                    <a:pt x="32687" y="46724"/>
                  </a:cubicBezTo>
                  <a:cubicBezTo>
                    <a:pt x="33850" y="46823"/>
                    <a:pt x="35014" y="46724"/>
                    <a:pt x="36157" y="46429"/>
                  </a:cubicBezTo>
                  <a:cubicBezTo>
                    <a:pt x="36374" y="46389"/>
                    <a:pt x="36611" y="46370"/>
                    <a:pt x="36827" y="46350"/>
                  </a:cubicBezTo>
                  <a:cubicBezTo>
                    <a:pt x="38089" y="46133"/>
                    <a:pt x="39331" y="45936"/>
                    <a:pt x="40435" y="45246"/>
                  </a:cubicBezTo>
                  <a:cubicBezTo>
                    <a:pt x="40554" y="45187"/>
                    <a:pt x="40672" y="45128"/>
                    <a:pt x="40790" y="45088"/>
                  </a:cubicBezTo>
                  <a:cubicBezTo>
                    <a:pt x="41697" y="44792"/>
                    <a:pt x="42348" y="44181"/>
                    <a:pt x="42919" y="43452"/>
                  </a:cubicBezTo>
                  <a:cubicBezTo>
                    <a:pt x="43116" y="43195"/>
                    <a:pt x="43314" y="42939"/>
                    <a:pt x="43550" y="42722"/>
                  </a:cubicBezTo>
                  <a:cubicBezTo>
                    <a:pt x="44083" y="42249"/>
                    <a:pt x="44536" y="41697"/>
                    <a:pt x="44871" y="41066"/>
                  </a:cubicBezTo>
                  <a:cubicBezTo>
                    <a:pt x="45246" y="40435"/>
                    <a:pt x="45640" y="39785"/>
                    <a:pt x="45995" y="39134"/>
                  </a:cubicBezTo>
                  <a:cubicBezTo>
                    <a:pt x="46251" y="38700"/>
                    <a:pt x="46527" y="38247"/>
                    <a:pt x="46586" y="37715"/>
                  </a:cubicBezTo>
                  <a:cubicBezTo>
                    <a:pt x="46626" y="37498"/>
                    <a:pt x="46685" y="37281"/>
                    <a:pt x="46803" y="37064"/>
                  </a:cubicBezTo>
                  <a:cubicBezTo>
                    <a:pt x="47237" y="36276"/>
                    <a:pt x="47473" y="35369"/>
                    <a:pt x="47473" y="34462"/>
                  </a:cubicBezTo>
                  <a:cubicBezTo>
                    <a:pt x="47454" y="34304"/>
                    <a:pt x="47473" y="34146"/>
                    <a:pt x="47533" y="33989"/>
                  </a:cubicBezTo>
                  <a:cubicBezTo>
                    <a:pt x="47887" y="33318"/>
                    <a:pt x="47789" y="32589"/>
                    <a:pt x="47789" y="31879"/>
                  </a:cubicBezTo>
                  <a:cubicBezTo>
                    <a:pt x="47809" y="30972"/>
                    <a:pt x="47710" y="30085"/>
                    <a:pt x="47789" y="29178"/>
                  </a:cubicBezTo>
                  <a:cubicBezTo>
                    <a:pt x="47848" y="28784"/>
                    <a:pt x="47947" y="28330"/>
                    <a:pt x="47671" y="27956"/>
                  </a:cubicBezTo>
                  <a:close/>
                  <a:moveTo>
                    <a:pt x="44773" y="13386"/>
                  </a:moveTo>
                  <a:cubicBezTo>
                    <a:pt x="45226" y="13682"/>
                    <a:pt x="45640" y="13998"/>
                    <a:pt x="46054" y="14353"/>
                  </a:cubicBezTo>
                  <a:cubicBezTo>
                    <a:pt x="46231" y="14530"/>
                    <a:pt x="46448" y="14668"/>
                    <a:pt x="46705" y="14707"/>
                  </a:cubicBezTo>
                  <a:cubicBezTo>
                    <a:pt x="47138" y="14806"/>
                    <a:pt x="47552" y="15003"/>
                    <a:pt x="47907" y="15299"/>
                  </a:cubicBezTo>
                  <a:cubicBezTo>
                    <a:pt x="48696" y="15851"/>
                    <a:pt x="49268" y="16600"/>
                    <a:pt x="49820" y="17349"/>
                  </a:cubicBezTo>
                  <a:cubicBezTo>
                    <a:pt x="50608" y="18453"/>
                    <a:pt x="51298" y="19656"/>
                    <a:pt x="52008" y="20799"/>
                  </a:cubicBezTo>
                  <a:cubicBezTo>
                    <a:pt x="52087" y="20918"/>
                    <a:pt x="52146" y="21036"/>
                    <a:pt x="52185" y="21154"/>
                  </a:cubicBezTo>
                  <a:cubicBezTo>
                    <a:pt x="52284" y="21588"/>
                    <a:pt x="52540" y="21903"/>
                    <a:pt x="52777" y="22258"/>
                  </a:cubicBezTo>
                  <a:cubicBezTo>
                    <a:pt x="53250" y="22988"/>
                    <a:pt x="53605" y="23796"/>
                    <a:pt x="53822" y="24644"/>
                  </a:cubicBezTo>
                  <a:cubicBezTo>
                    <a:pt x="54078" y="25787"/>
                    <a:pt x="54374" y="26931"/>
                    <a:pt x="54689" y="28035"/>
                  </a:cubicBezTo>
                  <a:cubicBezTo>
                    <a:pt x="54847" y="28606"/>
                    <a:pt x="54965" y="29178"/>
                    <a:pt x="55005" y="29770"/>
                  </a:cubicBezTo>
                  <a:cubicBezTo>
                    <a:pt x="55044" y="30184"/>
                    <a:pt x="55123" y="30598"/>
                    <a:pt x="55162" y="31012"/>
                  </a:cubicBezTo>
                  <a:cubicBezTo>
                    <a:pt x="55300" y="32155"/>
                    <a:pt x="55281" y="33299"/>
                    <a:pt x="55103" y="34403"/>
                  </a:cubicBezTo>
                  <a:cubicBezTo>
                    <a:pt x="55024" y="34856"/>
                    <a:pt x="54965" y="35309"/>
                    <a:pt x="54847" y="35743"/>
                  </a:cubicBezTo>
                  <a:cubicBezTo>
                    <a:pt x="54768" y="36118"/>
                    <a:pt x="54689" y="36512"/>
                    <a:pt x="54571" y="36867"/>
                  </a:cubicBezTo>
                  <a:cubicBezTo>
                    <a:pt x="54472" y="37242"/>
                    <a:pt x="54315" y="37675"/>
                    <a:pt x="54177" y="38070"/>
                  </a:cubicBezTo>
                  <a:cubicBezTo>
                    <a:pt x="53861" y="38937"/>
                    <a:pt x="53605" y="39804"/>
                    <a:pt x="53250" y="40633"/>
                  </a:cubicBezTo>
                  <a:cubicBezTo>
                    <a:pt x="52934" y="41342"/>
                    <a:pt x="52520" y="42013"/>
                    <a:pt x="52166" y="42703"/>
                  </a:cubicBezTo>
                  <a:cubicBezTo>
                    <a:pt x="51633" y="43767"/>
                    <a:pt x="50983" y="44792"/>
                    <a:pt x="50529" y="45916"/>
                  </a:cubicBezTo>
                  <a:cubicBezTo>
                    <a:pt x="50372" y="46232"/>
                    <a:pt x="50155" y="46508"/>
                    <a:pt x="49898" y="46744"/>
                  </a:cubicBezTo>
                  <a:cubicBezTo>
                    <a:pt x="49169" y="47493"/>
                    <a:pt x="48420" y="48203"/>
                    <a:pt x="47769" y="49011"/>
                  </a:cubicBezTo>
                  <a:cubicBezTo>
                    <a:pt x="47493" y="49347"/>
                    <a:pt x="47197" y="49623"/>
                    <a:pt x="46843" y="49859"/>
                  </a:cubicBezTo>
                  <a:cubicBezTo>
                    <a:pt x="45896" y="50490"/>
                    <a:pt x="44911" y="51062"/>
                    <a:pt x="43945" y="51653"/>
                  </a:cubicBezTo>
                  <a:cubicBezTo>
                    <a:pt x="43806" y="51732"/>
                    <a:pt x="43649" y="51811"/>
                    <a:pt x="43511" y="51850"/>
                  </a:cubicBezTo>
                  <a:cubicBezTo>
                    <a:pt x="41283" y="52599"/>
                    <a:pt x="39036" y="53250"/>
                    <a:pt x="36650" y="53132"/>
                  </a:cubicBezTo>
                  <a:lnTo>
                    <a:pt x="36374" y="53132"/>
                  </a:lnTo>
                  <a:cubicBezTo>
                    <a:pt x="35487" y="53151"/>
                    <a:pt x="34619" y="53230"/>
                    <a:pt x="33752" y="53013"/>
                  </a:cubicBezTo>
                  <a:cubicBezTo>
                    <a:pt x="33653" y="52994"/>
                    <a:pt x="33515" y="53053"/>
                    <a:pt x="33318" y="53092"/>
                  </a:cubicBezTo>
                  <a:cubicBezTo>
                    <a:pt x="33673" y="53487"/>
                    <a:pt x="34146" y="53704"/>
                    <a:pt x="34679" y="53723"/>
                  </a:cubicBezTo>
                  <a:cubicBezTo>
                    <a:pt x="35487" y="53763"/>
                    <a:pt x="36295" y="53802"/>
                    <a:pt x="37103" y="53842"/>
                  </a:cubicBezTo>
                  <a:cubicBezTo>
                    <a:pt x="38897" y="53920"/>
                    <a:pt x="40652" y="53566"/>
                    <a:pt x="42367" y="53033"/>
                  </a:cubicBezTo>
                  <a:cubicBezTo>
                    <a:pt x="43590" y="52659"/>
                    <a:pt x="44753" y="52245"/>
                    <a:pt x="45798" y="51476"/>
                  </a:cubicBezTo>
                  <a:cubicBezTo>
                    <a:pt x="45936" y="51377"/>
                    <a:pt x="46093" y="51338"/>
                    <a:pt x="46231" y="51239"/>
                  </a:cubicBezTo>
                  <a:cubicBezTo>
                    <a:pt x="46961" y="50786"/>
                    <a:pt x="47749" y="50332"/>
                    <a:pt x="48301" y="49662"/>
                  </a:cubicBezTo>
                  <a:cubicBezTo>
                    <a:pt x="49011" y="48814"/>
                    <a:pt x="49780" y="48045"/>
                    <a:pt x="50569" y="47257"/>
                  </a:cubicBezTo>
                  <a:cubicBezTo>
                    <a:pt x="50904" y="46862"/>
                    <a:pt x="51200" y="46409"/>
                    <a:pt x="51436" y="45956"/>
                  </a:cubicBezTo>
                  <a:cubicBezTo>
                    <a:pt x="51614" y="45620"/>
                    <a:pt x="51752" y="45246"/>
                    <a:pt x="51929" y="44911"/>
                  </a:cubicBezTo>
                  <a:cubicBezTo>
                    <a:pt x="52540" y="43767"/>
                    <a:pt x="53171" y="42624"/>
                    <a:pt x="53782" y="41480"/>
                  </a:cubicBezTo>
                  <a:cubicBezTo>
                    <a:pt x="53920" y="41224"/>
                    <a:pt x="54019" y="40948"/>
                    <a:pt x="54117" y="40672"/>
                  </a:cubicBezTo>
                  <a:cubicBezTo>
                    <a:pt x="54472" y="39686"/>
                    <a:pt x="54768" y="38700"/>
                    <a:pt x="55162" y="37734"/>
                  </a:cubicBezTo>
                  <a:cubicBezTo>
                    <a:pt x="55675" y="36532"/>
                    <a:pt x="55813" y="35231"/>
                    <a:pt x="55990" y="33949"/>
                  </a:cubicBezTo>
                  <a:cubicBezTo>
                    <a:pt x="56247" y="32155"/>
                    <a:pt x="55911" y="30341"/>
                    <a:pt x="55675" y="28528"/>
                  </a:cubicBezTo>
                  <a:cubicBezTo>
                    <a:pt x="55635" y="28291"/>
                    <a:pt x="55557" y="28035"/>
                    <a:pt x="55478" y="27798"/>
                  </a:cubicBezTo>
                  <a:cubicBezTo>
                    <a:pt x="55182" y="26694"/>
                    <a:pt x="54906" y="25590"/>
                    <a:pt x="54610" y="24506"/>
                  </a:cubicBezTo>
                  <a:cubicBezTo>
                    <a:pt x="54531" y="24151"/>
                    <a:pt x="54374" y="23835"/>
                    <a:pt x="54275" y="23500"/>
                  </a:cubicBezTo>
                  <a:cubicBezTo>
                    <a:pt x="54078" y="22514"/>
                    <a:pt x="53191" y="21824"/>
                    <a:pt x="53132" y="20780"/>
                  </a:cubicBezTo>
                  <a:cubicBezTo>
                    <a:pt x="53132" y="20720"/>
                    <a:pt x="53072" y="20661"/>
                    <a:pt x="53033" y="20622"/>
                  </a:cubicBezTo>
                  <a:cubicBezTo>
                    <a:pt x="52225" y="19498"/>
                    <a:pt x="51436" y="18335"/>
                    <a:pt x="50549" y="17270"/>
                  </a:cubicBezTo>
                  <a:cubicBezTo>
                    <a:pt x="50096" y="16758"/>
                    <a:pt x="49682" y="16225"/>
                    <a:pt x="49307" y="15654"/>
                  </a:cubicBezTo>
                  <a:cubicBezTo>
                    <a:pt x="49130" y="15259"/>
                    <a:pt x="48834" y="14944"/>
                    <a:pt x="48479" y="14707"/>
                  </a:cubicBezTo>
                  <a:cubicBezTo>
                    <a:pt x="47809" y="14313"/>
                    <a:pt x="47158" y="13879"/>
                    <a:pt x="46547" y="13485"/>
                  </a:cubicBezTo>
                  <a:close/>
                  <a:moveTo>
                    <a:pt x="21509" y="50155"/>
                  </a:moveTo>
                  <a:cubicBezTo>
                    <a:pt x="21351" y="49997"/>
                    <a:pt x="21253" y="49899"/>
                    <a:pt x="21134" y="49780"/>
                  </a:cubicBezTo>
                  <a:cubicBezTo>
                    <a:pt x="20760" y="49445"/>
                    <a:pt x="20346" y="49130"/>
                    <a:pt x="19991" y="48755"/>
                  </a:cubicBezTo>
                  <a:cubicBezTo>
                    <a:pt x="19321" y="48045"/>
                    <a:pt x="18690" y="47316"/>
                    <a:pt x="18019" y="46606"/>
                  </a:cubicBezTo>
                  <a:cubicBezTo>
                    <a:pt x="17467" y="46054"/>
                    <a:pt x="17034" y="45404"/>
                    <a:pt x="16758" y="44674"/>
                  </a:cubicBezTo>
                  <a:cubicBezTo>
                    <a:pt x="16521" y="44023"/>
                    <a:pt x="16285" y="43393"/>
                    <a:pt x="16048" y="42762"/>
                  </a:cubicBezTo>
                  <a:cubicBezTo>
                    <a:pt x="15969" y="42604"/>
                    <a:pt x="15949" y="42367"/>
                    <a:pt x="15595" y="42427"/>
                  </a:cubicBezTo>
                  <a:cubicBezTo>
                    <a:pt x="15673" y="42900"/>
                    <a:pt x="15752" y="43353"/>
                    <a:pt x="15871" y="43807"/>
                  </a:cubicBezTo>
                  <a:cubicBezTo>
                    <a:pt x="16225" y="44970"/>
                    <a:pt x="16659" y="46074"/>
                    <a:pt x="17546" y="46941"/>
                  </a:cubicBezTo>
                  <a:cubicBezTo>
                    <a:pt x="18236" y="47631"/>
                    <a:pt x="18847" y="48400"/>
                    <a:pt x="19518" y="49090"/>
                  </a:cubicBezTo>
                  <a:cubicBezTo>
                    <a:pt x="19912" y="49465"/>
                    <a:pt x="20326" y="49820"/>
                    <a:pt x="20760" y="50175"/>
                  </a:cubicBezTo>
                  <a:cubicBezTo>
                    <a:pt x="20957" y="50313"/>
                    <a:pt x="21174" y="50391"/>
                    <a:pt x="21509" y="50155"/>
                  </a:cubicBezTo>
                  <a:close/>
                  <a:moveTo>
                    <a:pt x="25570" y="12381"/>
                  </a:moveTo>
                  <a:cubicBezTo>
                    <a:pt x="22376" y="13209"/>
                    <a:pt x="19419" y="15831"/>
                    <a:pt x="18473" y="18157"/>
                  </a:cubicBezTo>
                  <a:cubicBezTo>
                    <a:pt x="18631" y="18098"/>
                    <a:pt x="18788" y="18098"/>
                    <a:pt x="18828" y="18039"/>
                  </a:cubicBezTo>
                  <a:cubicBezTo>
                    <a:pt x="19183" y="17605"/>
                    <a:pt x="19518" y="17172"/>
                    <a:pt x="19853" y="16738"/>
                  </a:cubicBezTo>
                  <a:cubicBezTo>
                    <a:pt x="20090" y="16383"/>
                    <a:pt x="20346" y="16048"/>
                    <a:pt x="20642" y="15752"/>
                  </a:cubicBezTo>
                  <a:cubicBezTo>
                    <a:pt x="21213" y="15240"/>
                    <a:pt x="21844" y="14767"/>
                    <a:pt x="22455" y="14293"/>
                  </a:cubicBezTo>
                  <a:cubicBezTo>
                    <a:pt x="22790" y="14077"/>
                    <a:pt x="23106" y="13879"/>
                    <a:pt x="23461" y="13702"/>
                  </a:cubicBezTo>
                  <a:cubicBezTo>
                    <a:pt x="24072" y="13347"/>
                    <a:pt x="24723" y="13032"/>
                    <a:pt x="25393" y="12795"/>
                  </a:cubicBezTo>
                  <a:cubicBezTo>
                    <a:pt x="25452" y="12775"/>
                    <a:pt x="25472" y="12618"/>
                    <a:pt x="25570" y="12381"/>
                  </a:cubicBezTo>
                  <a:close/>
                  <a:moveTo>
                    <a:pt x="37754" y="16206"/>
                  </a:moveTo>
                  <a:cubicBezTo>
                    <a:pt x="37557" y="16048"/>
                    <a:pt x="37478" y="15949"/>
                    <a:pt x="37360" y="15910"/>
                  </a:cubicBezTo>
                  <a:cubicBezTo>
                    <a:pt x="36965" y="15772"/>
                    <a:pt x="36551" y="15673"/>
                    <a:pt x="36157" y="15535"/>
                  </a:cubicBezTo>
                  <a:cubicBezTo>
                    <a:pt x="34935" y="15082"/>
                    <a:pt x="33673" y="15161"/>
                    <a:pt x="32411" y="15240"/>
                  </a:cubicBezTo>
                  <a:cubicBezTo>
                    <a:pt x="32332" y="15240"/>
                    <a:pt x="32254" y="15378"/>
                    <a:pt x="32116" y="15496"/>
                  </a:cubicBezTo>
                  <a:cubicBezTo>
                    <a:pt x="32234" y="15575"/>
                    <a:pt x="32392" y="15634"/>
                    <a:pt x="32549" y="15673"/>
                  </a:cubicBezTo>
                  <a:cubicBezTo>
                    <a:pt x="33042" y="15713"/>
                    <a:pt x="33515" y="15733"/>
                    <a:pt x="33989" y="15752"/>
                  </a:cubicBezTo>
                  <a:cubicBezTo>
                    <a:pt x="34580" y="15733"/>
                    <a:pt x="35152" y="15811"/>
                    <a:pt x="35723" y="15989"/>
                  </a:cubicBezTo>
                  <a:cubicBezTo>
                    <a:pt x="36177" y="16147"/>
                    <a:pt x="36650" y="16265"/>
                    <a:pt x="37143" y="16344"/>
                  </a:cubicBezTo>
                  <a:cubicBezTo>
                    <a:pt x="37340" y="16324"/>
                    <a:pt x="37557" y="16285"/>
                    <a:pt x="37754" y="16206"/>
                  </a:cubicBezTo>
                  <a:close/>
                  <a:moveTo>
                    <a:pt x="14983" y="29277"/>
                  </a:moveTo>
                  <a:cubicBezTo>
                    <a:pt x="15102" y="29178"/>
                    <a:pt x="15240" y="29139"/>
                    <a:pt x="15240" y="29080"/>
                  </a:cubicBezTo>
                  <a:cubicBezTo>
                    <a:pt x="15299" y="28370"/>
                    <a:pt x="15457" y="27660"/>
                    <a:pt x="15654" y="26990"/>
                  </a:cubicBezTo>
                  <a:cubicBezTo>
                    <a:pt x="15693" y="26793"/>
                    <a:pt x="15654" y="26595"/>
                    <a:pt x="15595" y="26418"/>
                  </a:cubicBezTo>
                  <a:cubicBezTo>
                    <a:pt x="15555" y="26339"/>
                    <a:pt x="15397" y="26300"/>
                    <a:pt x="15279" y="26221"/>
                  </a:cubicBezTo>
                  <a:cubicBezTo>
                    <a:pt x="15082" y="26753"/>
                    <a:pt x="14924" y="27305"/>
                    <a:pt x="14806" y="27857"/>
                  </a:cubicBezTo>
                  <a:cubicBezTo>
                    <a:pt x="14688" y="28330"/>
                    <a:pt x="14747" y="28843"/>
                    <a:pt x="14983" y="29277"/>
                  </a:cubicBezTo>
                  <a:close/>
                  <a:moveTo>
                    <a:pt x="41579" y="18926"/>
                  </a:moveTo>
                  <a:cubicBezTo>
                    <a:pt x="42091" y="19340"/>
                    <a:pt x="42683" y="19636"/>
                    <a:pt x="43333" y="19794"/>
                  </a:cubicBezTo>
                  <a:cubicBezTo>
                    <a:pt x="43412" y="19794"/>
                    <a:pt x="43491" y="19735"/>
                    <a:pt x="43550" y="19656"/>
                  </a:cubicBezTo>
                  <a:cubicBezTo>
                    <a:pt x="43570" y="19577"/>
                    <a:pt x="43550" y="19498"/>
                    <a:pt x="43511" y="19419"/>
                  </a:cubicBezTo>
                  <a:cubicBezTo>
                    <a:pt x="43097" y="19045"/>
                    <a:pt x="42564" y="18907"/>
                    <a:pt x="42032" y="18749"/>
                  </a:cubicBezTo>
                  <a:cubicBezTo>
                    <a:pt x="41934" y="18710"/>
                    <a:pt x="41756" y="18848"/>
                    <a:pt x="41579" y="18926"/>
                  </a:cubicBezTo>
                  <a:close/>
                  <a:moveTo>
                    <a:pt x="15043" y="38700"/>
                  </a:moveTo>
                  <a:lnTo>
                    <a:pt x="16028" y="40731"/>
                  </a:lnTo>
                  <a:cubicBezTo>
                    <a:pt x="16344" y="40495"/>
                    <a:pt x="16363" y="40140"/>
                    <a:pt x="16166" y="39942"/>
                  </a:cubicBezTo>
                  <a:cubicBezTo>
                    <a:pt x="15831" y="39607"/>
                    <a:pt x="15614" y="39134"/>
                    <a:pt x="15575" y="38661"/>
                  </a:cubicBezTo>
                  <a:close/>
                  <a:moveTo>
                    <a:pt x="15003" y="37084"/>
                  </a:moveTo>
                  <a:cubicBezTo>
                    <a:pt x="14845" y="37123"/>
                    <a:pt x="14668" y="37104"/>
                    <a:pt x="14569" y="37202"/>
                  </a:cubicBezTo>
                  <a:cubicBezTo>
                    <a:pt x="14491" y="37281"/>
                    <a:pt x="14530" y="37498"/>
                    <a:pt x="14668" y="37616"/>
                  </a:cubicBezTo>
                  <a:cubicBezTo>
                    <a:pt x="14727" y="37675"/>
                    <a:pt x="14806" y="37715"/>
                    <a:pt x="14905" y="37734"/>
                  </a:cubicBezTo>
                  <a:cubicBezTo>
                    <a:pt x="15003" y="37754"/>
                    <a:pt x="15082" y="37734"/>
                    <a:pt x="15161" y="37695"/>
                  </a:cubicBezTo>
                  <a:cubicBezTo>
                    <a:pt x="15220" y="37616"/>
                    <a:pt x="15240" y="37518"/>
                    <a:pt x="15220" y="37439"/>
                  </a:cubicBezTo>
                  <a:cubicBezTo>
                    <a:pt x="15161" y="37320"/>
                    <a:pt x="15082" y="37182"/>
                    <a:pt x="15003" y="3708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03;p24">
              <a:extLst>
                <a:ext uri="{FF2B5EF4-FFF2-40B4-BE49-F238E27FC236}">
                  <a16:creationId xmlns:a16="http://schemas.microsoft.com/office/drawing/2014/main" id="{A3A784C7-FE73-4BE6-AED9-08C36DEFAE05}"/>
                </a:ext>
              </a:extLst>
            </p:cNvPr>
            <p:cNvSpPr/>
            <p:nvPr/>
          </p:nvSpPr>
          <p:spPr>
            <a:xfrm flipH="1">
              <a:off x="3624300" y="232768"/>
              <a:ext cx="43156" cy="49335"/>
            </a:xfrm>
            <a:custGeom>
              <a:avLst/>
              <a:gdLst/>
              <a:ahLst/>
              <a:cxnLst/>
              <a:rect l="l" t="t" r="r" b="b"/>
              <a:pathLst>
                <a:path w="1795" h="2052" extrusionOk="0">
                  <a:moveTo>
                    <a:pt x="1794" y="2051"/>
                  </a:moveTo>
                  <a:cubicBezTo>
                    <a:pt x="809" y="1696"/>
                    <a:pt x="375" y="868"/>
                    <a:pt x="0" y="1"/>
                  </a:cubicBezTo>
                  <a:cubicBezTo>
                    <a:pt x="651" y="651"/>
                    <a:pt x="1341" y="1243"/>
                    <a:pt x="1794" y="2051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04;p24">
              <a:extLst>
                <a:ext uri="{FF2B5EF4-FFF2-40B4-BE49-F238E27FC236}">
                  <a16:creationId xmlns:a16="http://schemas.microsoft.com/office/drawing/2014/main" id="{004BD064-D9D2-4B66-AF60-247EFDE79F3E}"/>
                </a:ext>
              </a:extLst>
            </p:cNvPr>
            <p:cNvSpPr/>
            <p:nvPr/>
          </p:nvSpPr>
          <p:spPr>
            <a:xfrm flipH="1">
              <a:off x="3524765" y="1094018"/>
              <a:ext cx="36521" cy="41738"/>
            </a:xfrm>
            <a:custGeom>
              <a:avLst/>
              <a:gdLst/>
              <a:ahLst/>
              <a:cxnLst/>
              <a:rect l="l" t="t" r="r" b="b"/>
              <a:pathLst>
                <a:path w="1519" h="1736" extrusionOk="0">
                  <a:moveTo>
                    <a:pt x="434" y="1736"/>
                  </a:moveTo>
                  <a:lnTo>
                    <a:pt x="0" y="1282"/>
                  </a:lnTo>
                  <a:cubicBezTo>
                    <a:pt x="257" y="1046"/>
                    <a:pt x="493" y="849"/>
                    <a:pt x="730" y="651"/>
                  </a:cubicBezTo>
                  <a:cubicBezTo>
                    <a:pt x="986" y="434"/>
                    <a:pt x="1183" y="198"/>
                    <a:pt x="1400" y="1"/>
                  </a:cubicBezTo>
                  <a:cubicBezTo>
                    <a:pt x="1479" y="40"/>
                    <a:pt x="1518" y="60"/>
                    <a:pt x="1518" y="80"/>
                  </a:cubicBezTo>
                  <a:cubicBezTo>
                    <a:pt x="1518" y="99"/>
                    <a:pt x="1518" y="139"/>
                    <a:pt x="1499" y="158"/>
                  </a:cubicBezTo>
                  <a:cubicBezTo>
                    <a:pt x="1223" y="612"/>
                    <a:pt x="947" y="1046"/>
                    <a:pt x="671" y="1479"/>
                  </a:cubicBezTo>
                  <a:cubicBezTo>
                    <a:pt x="592" y="1558"/>
                    <a:pt x="513" y="1657"/>
                    <a:pt x="434" y="1736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05;p24">
              <a:extLst>
                <a:ext uri="{FF2B5EF4-FFF2-40B4-BE49-F238E27FC236}">
                  <a16:creationId xmlns:a16="http://schemas.microsoft.com/office/drawing/2014/main" id="{A66165D5-4637-4E71-B627-9EE674C1B915}"/>
                </a:ext>
              </a:extLst>
            </p:cNvPr>
            <p:cNvSpPr/>
            <p:nvPr/>
          </p:nvSpPr>
          <p:spPr>
            <a:xfrm flipH="1">
              <a:off x="3365026" y="469298"/>
              <a:ext cx="41257" cy="27985"/>
            </a:xfrm>
            <a:custGeom>
              <a:avLst/>
              <a:gdLst/>
              <a:ahLst/>
              <a:cxnLst/>
              <a:rect l="l" t="t" r="r" b="b"/>
              <a:pathLst>
                <a:path w="1716" h="1164" extrusionOk="0">
                  <a:moveTo>
                    <a:pt x="1715" y="0"/>
                  </a:moveTo>
                  <a:cubicBezTo>
                    <a:pt x="1341" y="572"/>
                    <a:pt x="808" y="868"/>
                    <a:pt x="0" y="1164"/>
                  </a:cubicBezTo>
                  <a:cubicBezTo>
                    <a:pt x="572" y="533"/>
                    <a:pt x="1084" y="178"/>
                    <a:pt x="1715" y="20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06;p24">
              <a:extLst>
                <a:ext uri="{FF2B5EF4-FFF2-40B4-BE49-F238E27FC236}">
                  <a16:creationId xmlns:a16="http://schemas.microsoft.com/office/drawing/2014/main" id="{35B4DDA0-EE1E-4082-A16F-821E9B6D1A86}"/>
                </a:ext>
              </a:extLst>
            </p:cNvPr>
            <p:cNvSpPr/>
            <p:nvPr/>
          </p:nvSpPr>
          <p:spPr>
            <a:xfrm flipH="1">
              <a:off x="3357453" y="459825"/>
              <a:ext cx="7597" cy="9978"/>
            </a:xfrm>
            <a:custGeom>
              <a:avLst/>
              <a:gdLst/>
              <a:ahLst/>
              <a:cxnLst/>
              <a:rect l="l" t="t" r="r" b="b"/>
              <a:pathLst>
                <a:path w="316" h="415" extrusionOk="0">
                  <a:moveTo>
                    <a:pt x="0" y="414"/>
                  </a:moveTo>
                  <a:lnTo>
                    <a:pt x="237" y="0"/>
                  </a:lnTo>
                  <a:cubicBezTo>
                    <a:pt x="316" y="316"/>
                    <a:pt x="217" y="414"/>
                    <a:pt x="0" y="394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07;p24">
              <a:extLst>
                <a:ext uri="{FF2B5EF4-FFF2-40B4-BE49-F238E27FC236}">
                  <a16:creationId xmlns:a16="http://schemas.microsoft.com/office/drawing/2014/main" id="{DECF3D23-7FD8-407C-B24C-69F985C2CF6E}"/>
                </a:ext>
              </a:extLst>
            </p:cNvPr>
            <p:cNvSpPr/>
            <p:nvPr/>
          </p:nvSpPr>
          <p:spPr>
            <a:xfrm flipH="1">
              <a:off x="3565997" y="1151383"/>
              <a:ext cx="5241" cy="524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217" y="138"/>
                  </a:moveTo>
                  <a:cubicBezTo>
                    <a:pt x="178" y="158"/>
                    <a:pt x="138" y="217"/>
                    <a:pt x="99" y="217"/>
                  </a:cubicBezTo>
                  <a:cubicBezTo>
                    <a:pt x="59" y="197"/>
                    <a:pt x="0" y="119"/>
                    <a:pt x="20" y="99"/>
                  </a:cubicBezTo>
                  <a:cubicBezTo>
                    <a:pt x="20" y="79"/>
                    <a:pt x="99" y="20"/>
                    <a:pt x="138" y="0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08;p24">
              <a:extLst>
                <a:ext uri="{FF2B5EF4-FFF2-40B4-BE49-F238E27FC236}">
                  <a16:creationId xmlns:a16="http://schemas.microsoft.com/office/drawing/2014/main" id="{70EDF45C-5F9A-44CD-96F1-7B9647278812}"/>
                </a:ext>
              </a:extLst>
            </p:cNvPr>
            <p:cNvSpPr/>
            <p:nvPr/>
          </p:nvSpPr>
          <p:spPr>
            <a:xfrm flipH="1">
              <a:off x="4561862" y="1120561"/>
              <a:ext cx="4760" cy="5722"/>
            </a:xfrm>
            <a:custGeom>
              <a:avLst/>
              <a:gdLst/>
              <a:ahLst/>
              <a:cxnLst/>
              <a:rect l="l" t="t" r="r" b="b"/>
              <a:pathLst>
                <a:path w="198" h="238" extrusionOk="0">
                  <a:moveTo>
                    <a:pt x="99" y="1"/>
                  </a:moveTo>
                  <a:lnTo>
                    <a:pt x="197" y="119"/>
                  </a:lnTo>
                  <a:lnTo>
                    <a:pt x="59" y="237"/>
                  </a:lnTo>
                  <a:cubicBezTo>
                    <a:pt x="40" y="178"/>
                    <a:pt x="20" y="139"/>
                    <a:pt x="0" y="80"/>
                  </a:cubicBezTo>
                  <a:cubicBezTo>
                    <a:pt x="0" y="60"/>
                    <a:pt x="59" y="21"/>
                    <a:pt x="99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09;p24">
              <a:extLst>
                <a:ext uri="{FF2B5EF4-FFF2-40B4-BE49-F238E27FC236}">
                  <a16:creationId xmlns:a16="http://schemas.microsoft.com/office/drawing/2014/main" id="{FD9E0BE3-469E-4009-A7FD-16972D0100F2}"/>
                </a:ext>
              </a:extLst>
            </p:cNvPr>
            <p:cNvSpPr/>
            <p:nvPr/>
          </p:nvSpPr>
          <p:spPr>
            <a:xfrm flipH="1">
              <a:off x="3727635" y="387289"/>
              <a:ext cx="661722" cy="653667"/>
            </a:xfrm>
            <a:custGeom>
              <a:avLst/>
              <a:gdLst/>
              <a:ahLst/>
              <a:cxnLst/>
              <a:rect l="l" t="t" r="r" b="b"/>
              <a:pathLst>
                <a:path w="27523" h="27188" extrusionOk="0">
                  <a:moveTo>
                    <a:pt x="158" y="14590"/>
                  </a:moveTo>
                  <a:cubicBezTo>
                    <a:pt x="1" y="13782"/>
                    <a:pt x="277" y="13052"/>
                    <a:pt x="415" y="12283"/>
                  </a:cubicBezTo>
                  <a:cubicBezTo>
                    <a:pt x="474" y="11928"/>
                    <a:pt x="612" y="11593"/>
                    <a:pt x="651" y="11238"/>
                  </a:cubicBezTo>
                  <a:cubicBezTo>
                    <a:pt x="809" y="10253"/>
                    <a:pt x="1085" y="9287"/>
                    <a:pt x="1479" y="8360"/>
                  </a:cubicBezTo>
                  <a:cubicBezTo>
                    <a:pt x="1893" y="7256"/>
                    <a:pt x="2603" y="6310"/>
                    <a:pt x="3194" y="5304"/>
                  </a:cubicBezTo>
                  <a:cubicBezTo>
                    <a:pt x="3253" y="5225"/>
                    <a:pt x="3332" y="5166"/>
                    <a:pt x="3411" y="5127"/>
                  </a:cubicBezTo>
                  <a:cubicBezTo>
                    <a:pt x="3786" y="5068"/>
                    <a:pt x="3904" y="4732"/>
                    <a:pt x="4101" y="4476"/>
                  </a:cubicBezTo>
                  <a:cubicBezTo>
                    <a:pt x="4160" y="4397"/>
                    <a:pt x="4259" y="4279"/>
                    <a:pt x="4298" y="4299"/>
                  </a:cubicBezTo>
                  <a:cubicBezTo>
                    <a:pt x="4870" y="4378"/>
                    <a:pt x="5166" y="3904"/>
                    <a:pt x="5560" y="3648"/>
                  </a:cubicBezTo>
                  <a:cubicBezTo>
                    <a:pt x="5935" y="3392"/>
                    <a:pt x="6290" y="3017"/>
                    <a:pt x="6664" y="2721"/>
                  </a:cubicBezTo>
                  <a:cubicBezTo>
                    <a:pt x="6901" y="2505"/>
                    <a:pt x="7177" y="2307"/>
                    <a:pt x="7433" y="2130"/>
                  </a:cubicBezTo>
                  <a:cubicBezTo>
                    <a:pt x="7591" y="2012"/>
                    <a:pt x="7788" y="1953"/>
                    <a:pt x="7965" y="1992"/>
                  </a:cubicBezTo>
                  <a:cubicBezTo>
                    <a:pt x="8300" y="2091"/>
                    <a:pt x="8537" y="1972"/>
                    <a:pt x="8793" y="1834"/>
                  </a:cubicBezTo>
                  <a:cubicBezTo>
                    <a:pt x="9799" y="1322"/>
                    <a:pt x="10903" y="987"/>
                    <a:pt x="12046" y="888"/>
                  </a:cubicBezTo>
                  <a:cubicBezTo>
                    <a:pt x="12204" y="888"/>
                    <a:pt x="12362" y="849"/>
                    <a:pt x="12539" y="809"/>
                  </a:cubicBezTo>
                  <a:cubicBezTo>
                    <a:pt x="13091" y="671"/>
                    <a:pt x="13702" y="671"/>
                    <a:pt x="14254" y="809"/>
                  </a:cubicBezTo>
                  <a:lnTo>
                    <a:pt x="14570" y="474"/>
                  </a:lnTo>
                  <a:lnTo>
                    <a:pt x="16246" y="1203"/>
                  </a:lnTo>
                  <a:cubicBezTo>
                    <a:pt x="16403" y="1006"/>
                    <a:pt x="16324" y="908"/>
                    <a:pt x="16226" y="829"/>
                  </a:cubicBezTo>
                  <a:cubicBezTo>
                    <a:pt x="15930" y="592"/>
                    <a:pt x="15615" y="395"/>
                    <a:pt x="15181" y="80"/>
                  </a:cubicBezTo>
                  <a:cubicBezTo>
                    <a:pt x="15418" y="21"/>
                    <a:pt x="15654" y="1"/>
                    <a:pt x="15891" y="21"/>
                  </a:cubicBezTo>
                  <a:cubicBezTo>
                    <a:pt x="16640" y="139"/>
                    <a:pt x="17409" y="237"/>
                    <a:pt x="18079" y="730"/>
                  </a:cubicBezTo>
                  <a:cubicBezTo>
                    <a:pt x="18493" y="1046"/>
                    <a:pt x="19065" y="1184"/>
                    <a:pt x="19558" y="1420"/>
                  </a:cubicBezTo>
                  <a:cubicBezTo>
                    <a:pt x="21135" y="2209"/>
                    <a:pt x="22613" y="3155"/>
                    <a:pt x="23993" y="4240"/>
                  </a:cubicBezTo>
                  <a:cubicBezTo>
                    <a:pt x="24388" y="4555"/>
                    <a:pt x="24644" y="5008"/>
                    <a:pt x="25038" y="5482"/>
                  </a:cubicBezTo>
                  <a:cubicBezTo>
                    <a:pt x="25117" y="5225"/>
                    <a:pt x="25157" y="5068"/>
                    <a:pt x="25196" y="4910"/>
                  </a:cubicBezTo>
                  <a:cubicBezTo>
                    <a:pt x="25255" y="4910"/>
                    <a:pt x="25334" y="4910"/>
                    <a:pt x="25374" y="4930"/>
                  </a:cubicBezTo>
                  <a:cubicBezTo>
                    <a:pt x="26182" y="5856"/>
                    <a:pt x="26832" y="6921"/>
                    <a:pt x="27286" y="8064"/>
                  </a:cubicBezTo>
                  <a:cubicBezTo>
                    <a:pt x="27424" y="8360"/>
                    <a:pt x="27483" y="8695"/>
                    <a:pt x="27483" y="9011"/>
                  </a:cubicBezTo>
                  <a:cubicBezTo>
                    <a:pt x="27522" y="9819"/>
                    <a:pt x="27522" y="10627"/>
                    <a:pt x="27503" y="11435"/>
                  </a:cubicBezTo>
                  <a:cubicBezTo>
                    <a:pt x="27503" y="12027"/>
                    <a:pt x="27463" y="12618"/>
                    <a:pt x="27404" y="13190"/>
                  </a:cubicBezTo>
                  <a:cubicBezTo>
                    <a:pt x="27365" y="13782"/>
                    <a:pt x="27444" y="14353"/>
                    <a:pt x="27128" y="14905"/>
                  </a:cubicBezTo>
                  <a:cubicBezTo>
                    <a:pt x="27010" y="15063"/>
                    <a:pt x="27069" y="15339"/>
                    <a:pt x="27069" y="15576"/>
                  </a:cubicBezTo>
                  <a:cubicBezTo>
                    <a:pt x="27049" y="16246"/>
                    <a:pt x="26911" y="16916"/>
                    <a:pt x="26616" y="17547"/>
                  </a:cubicBezTo>
                  <a:cubicBezTo>
                    <a:pt x="26399" y="18020"/>
                    <a:pt x="26221" y="18493"/>
                    <a:pt x="26083" y="19006"/>
                  </a:cubicBezTo>
                  <a:cubicBezTo>
                    <a:pt x="25906" y="19775"/>
                    <a:pt x="25374" y="20366"/>
                    <a:pt x="24940" y="21017"/>
                  </a:cubicBezTo>
                  <a:cubicBezTo>
                    <a:pt x="24526" y="21175"/>
                    <a:pt x="24348" y="21530"/>
                    <a:pt x="24230" y="21904"/>
                  </a:cubicBezTo>
                  <a:cubicBezTo>
                    <a:pt x="24072" y="22338"/>
                    <a:pt x="23816" y="22712"/>
                    <a:pt x="23481" y="23008"/>
                  </a:cubicBezTo>
                  <a:cubicBezTo>
                    <a:pt x="22850" y="23619"/>
                    <a:pt x="22219" y="24250"/>
                    <a:pt x="21588" y="24842"/>
                  </a:cubicBezTo>
                  <a:cubicBezTo>
                    <a:pt x="20859" y="25492"/>
                    <a:pt x="20011" y="25985"/>
                    <a:pt x="19065" y="26261"/>
                  </a:cubicBezTo>
                  <a:cubicBezTo>
                    <a:pt x="18690" y="26360"/>
                    <a:pt x="18316" y="26458"/>
                    <a:pt x="17921" y="26537"/>
                  </a:cubicBezTo>
                  <a:cubicBezTo>
                    <a:pt x="17034" y="26754"/>
                    <a:pt x="16167" y="26971"/>
                    <a:pt x="15260" y="27129"/>
                  </a:cubicBezTo>
                  <a:cubicBezTo>
                    <a:pt x="14747" y="27188"/>
                    <a:pt x="14235" y="27188"/>
                    <a:pt x="13722" y="27129"/>
                  </a:cubicBezTo>
                  <a:cubicBezTo>
                    <a:pt x="13367" y="27129"/>
                    <a:pt x="12993" y="26971"/>
                    <a:pt x="12657" y="27010"/>
                  </a:cubicBezTo>
                  <a:cubicBezTo>
                    <a:pt x="11810" y="27148"/>
                    <a:pt x="11179" y="26695"/>
                    <a:pt x="10528" y="26281"/>
                  </a:cubicBezTo>
                  <a:cubicBezTo>
                    <a:pt x="10035" y="25906"/>
                    <a:pt x="9444" y="25689"/>
                    <a:pt x="8833" y="25630"/>
                  </a:cubicBezTo>
                  <a:cubicBezTo>
                    <a:pt x="7472" y="25571"/>
                    <a:pt x="6349" y="24940"/>
                    <a:pt x="5343" y="24092"/>
                  </a:cubicBezTo>
                  <a:cubicBezTo>
                    <a:pt x="4594" y="23462"/>
                    <a:pt x="3924" y="22752"/>
                    <a:pt x="3214" y="22082"/>
                  </a:cubicBezTo>
                  <a:cubicBezTo>
                    <a:pt x="3096" y="21983"/>
                    <a:pt x="2977" y="21825"/>
                    <a:pt x="2839" y="21786"/>
                  </a:cubicBezTo>
                  <a:cubicBezTo>
                    <a:pt x="2287" y="21648"/>
                    <a:pt x="2090" y="21194"/>
                    <a:pt x="1873" y="20761"/>
                  </a:cubicBezTo>
                  <a:cubicBezTo>
                    <a:pt x="1676" y="20366"/>
                    <a:pt x="1282" y="20051"/>
                    <a:pt x="1479" y="19519"/>
                  </a:cubicBezTo>
                  <a:cubicBezTo>
                    <a:pt x="1479" y="19440"/>
                    <a:pt x="1440" y="19341"/>
                    <a:pt x="1381" y="19282"/>
                  </a:cubicBezTo>
                  <a:cubicBezTo>
                    <a:pt x="967" y="18888"/>
                    <a:pt x="888" y="18375"/>
                    <a:pt x="769" y="17882"/>
                  </a:cubicBezTo>
                  <a:cubicBezTo>
                    <a:pt x="651" y="17429"/>
                    <a:pt x="553" y="16995"/>
                    <a:pt x="434" y="16561"/>
                  </a:cubicBezTo>
                  <a:cubicBezTo>
                    <a:pt x="375" y="16443"/>
                    <a:pt x="316" y="16344"/>
                    <a:pt x="217" y="16246"/>
                  </a:cubicBezTo>
                  <a:cubicBezTo>
                    <a:pt x="395" y="16029"/>
                    <a:pt x="395" y="15733"/>
                    <a:pt x="217" y="15516"/>
                  </a:cubicBezTo>
                  <a:lnTo>
                    <a:pt x="217" y="15576"/>
                  </a:lnTo>
                  <a:cubicBezTo>
                    <a:pt x="375" y="15221"/>
                    <a:pt x="198" y="14905"/>
                    <a:pt x="158" y="14550"/>
                  </a:cubicBezTo>
                  <a:close/>
                  <a:moveTo>
                    <a:pt x="6704" y="6842"/>
                  </a:moveTo>
                  <a:cubicBezTo>
                    <a:pt x="6625" y="7433"/>
                    <a:pt x="6625" y="7433"/>
                    <a:pt x="6388" y="7670"/>
                  </a:cubicBezTo>
                  <a:cubicBezTo>
                    <a:pt x="6290" y="7749"/>
                    <a:pt x="6211" y="7828"/>
                    <a:pt x="6112" y="7926"/>
                  </a:cubicBezTo>
                  <a:cubicBezTo>
                    <a:pt x="5738" y="8459"/>
                    <a:pt x="5363" y="8991"/>
                    <a:pt x="5028" y="9543"/>
                  </a:cubicBezTo>
                  <a:cubicBezTo>
                    <a:pt x="4929" y="9720"/>
                    <a:pt x="5048" y="9996"/>
                    <a:pt x="4969" y="10193"/>
                  </a:cubicBezTo>
                  <a:cubicBezTo>
                    <a:pt x="4831" y="10410"/>
                    <a:pt x="4673" y="10607"/>
                    <a:pt x="4515" y="10805"/>
                  </a:cubicBezTo>
                  <a:cubicBezTo>
                    <a:pt x="4436" y="10943"/>
                    <a:pt x="4377" y="11100"/>
                    <a:pt x="4377" y="11258"/>
                  </a:cubicBezTo>
                  <a:cubicBezTo>
                    <a:pt x="4358" y="11711"/>
                    <a:pt x="4358" y="12165"/>
                    <a:pt x="4377" y="12618"/>
                  </a:cubicBezTo>
                  <a:cubicBezTo>
                    <a:pt x="4377" y="13131"/>
                    <a:pt x="4614" y="13624"/>
                    <a:pt x="4377" y="14136"/>
                  </a:cubicBezTo>
                  <a:cubicBezTo>
                    <a:pt x="4338" y="14274"/>
                    <a:pt x="4358" y="14393"/>
                    <a:pt x="4397" y="14511"/>
                  </a:cubicBezTo>
                  <a:cubicBezTo>
                    <a:pt x="4476" y="14807"/>
                    <a:pt x="4574" y="15083"/>
                    <a:pt x="4634" y="15359"/>
                  </a:cubicBezTo>
                  <a:cubicBezTo>
                    <a:pt x="4772" y="16266"/>
                    <a:pt x="5067" y="17133"/>
                    <a:pt x="5462" y="17941"/>
                  </a:cubicBezTo>
                  <a:cubicBezTo>
                    <a:pt x="5560" y="18139"/>
                    <a:pt x="5678" y="18336"/>
                    <a:pt x="5521" y="18572"/>
                  </a:cubicBezTo>
                  <a:cubicBezTo>
                    <a:pt x="5422" y="18789"/>
                    <a:pt x="5462" y="19045"/>
                    <a:pt x="5639" y="19203"/>
                  </a:cubicBezTo>
                  <a:cubicBezTo>
                    <a:pt x="5856" y="19519"/>
                    <a:pt x="6112" y="19814"/>
                    <a:pt x="6408" y="20071"/>
                  </a:cubicBezTo>
                  <a:cubicBezTo>
                    <a:pt x="7137" y="20603"/>
                    <a:pt x="7808" y="21194"/>
                    <a:pt x="8478" y="21806"/>
                  </a:cubicBezTo>
                  <a:cubicBezTo>
                    <a:pt x="8931" y="22220"/>
                    <a:pt x="9582" y="22476"/>
                    <a:pt x="10173" y="22712"/>
                  </a:cubicBezTo>
                  <a:cubicBezTo>
                    <a:pt x="10627" y="22890"/>
                    <a:pt x="11061" y="23087"/>
                    <a:pt x="11494" y="23304"/>
                  </a:cubicBezTo>
                  <a:cubicBezTo>
                    <a:pt x="11770" y="23422"/>
                    <a:pt x="12046" y="23501"/>
                    <a:pt x="12322" y="23540"/>
                  </a:cubicBezTo>
                  <a:cubicBezTo>
                    <a:pt x="12874" y="23639"/>
                    <a:pt x="13426" y="23698"/>
                    <a:pt x="13959" y="23797"/>
                  </a:cubicBezTo>
                  <a:cubicBezTo>
                    <a:pt x="14688" y="23954"/>
                    <a:pt x="15437" y="23974"/>
                    <a:pt x="16167" y="23856"/>
                  </a:cubicBezTo>
                  <a:cubicBezTo>
                    <a:pt x="16462" y="23856"/>
                    <a:pt x="16738" y="23757"/>
                    <a:pt x="16995" y="23600"/>
                  </a:cubicBezTo>
                  <a:cubicBezTo>
                    <a:pt x="17271" y="23383"/>
                    <a:pt x="17606" y="23245"/>
                    <a:pt x="17941" y="23146"/>
                  </a:cubicBezTo>
                  <a:cubicBezTo>
                    <a:pt x="18197" y="23087"/>
                    <a:pt x="18434" y="22949"/>
                    <a:pt x="18473" y="22653"/>
                  </a:cubicBezTo>
                  <a:cubicBezTo>
                    <a:pt x="18493" y="22417"/>
                    <a:pt x="18670" y="22220"/>
                    <a:pt x="18887" y="22160"/>
                  </a:cubicBezTo>
                  <a:cubicBezTo>
                    <a:pt x="19222" y="22042"/>
                    <a:pt x="19538" y="21884"/>
                    <a:pt x="19834" y="21687"/>
                  </a:cubicBezTo>
                  <a:cubicBezTo>
                    <a:pt x="20149" y="21530"/>
                    <a:pt x="20445" y="21332"/>
                    <a:pt x="20721" y="21096"/>
                  </a:cubicBezTo>
                  <a:cubicBezTo>
                    <a:pt x="21805" y="19933"/>
                    <a:pt x="22791" y="18671"/>
                    <a:pt x="23343" y="17153"/>
                  </a:cubicBezTo>
                  <a:cubicBezTo>
                    <a:pt x="23579" y="16522"/>
                    <a:pt x="23717" y="15852"/>
                    <a:pt x="23954" y="15221"/>
                  </a:cubicBezTo>
                  <a:cubicBezTo>
                    <a:pt x="24092" y="14846"/>
                    <a:pt x="24112" y="14452"/>
                    <a:pt x="24013" y="14077"/>
                  </a:cubicBezTo>
                  <a:cubicBezTo>
                    <a:pt x="23934" y="13860"/>
                    <a:pt x="23934" y="13624"/>
                    <a:pt x="24033" y="13427"/>
                  </a:cubicBezTo>
                  <a:cubicBezTo>
                    <a:pt x="24408" y="12382"/>
                    <a:pt x="24171" y="11317"/>
                    <a:pt x="24210" y="10253"/>
                  </a:cubicBezTo>
                  <a:cubicBezTo>
                    <a:pt x="24210" y="10134"/>
                    <a:pt x="24112" y="9996"/>
                    <a:pt x="24072" y="9898"/>
                  </a:cubicBezTo>
                  <a:cubicBezTo>
                    <a:pt x="23816" y="9306"/>
                    <a:pt x="23540" y="8735"/>
                    <a:pt x="23303" y="8123"/>
                  </a:cubicBezTo>
                  <a:cubicBezTo>
                    <a:pt x="22870" y="6980"/>
                    <a:pt x="22219" y="6014"/>
                    <a:pt x="21135" y="5363"/>
                  </a:cubicBezTo>
                  <a:cubicBezTo>
                    <a:pt x="20800" y="5166"/>
                    <a:pt x="20465" y="4949"/>
                    <a:pt x="20169" y="4713"/>
                  </a:cubicBezTo>
                  <a:cubicBezTo>
                    <a:pt x="19045" y="3806"/>
                    <a:pt x="17704" y="3471"/>
                    <a:pt x="16324" y="3214"/>
                  </a:cubicBezTo>
                  <a:cubicBezTo>
                    <a:pt x="15220" y="3017"/>
                    <a:pt x="14116" y="3155"/>
                    <a:pt x="13012" y="3057"/>
                  </a:cubicBezTo>
                  <a:cubicBezTo>
                    <a:pt x="12598" y="3017"/>
                    <a:pt x="12184" y="3155"/>
                    <a:pt x="11829" y="3411"/>
                  </a:cubicBezTo>
                  <a:cubicBezTo>
                    <a:pt x="10114" y="4575"/>
                    <a:pt x="8399" y="5718"/>
                    <a:pt x="6704" y="68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10;p24">
              <a:extLst>
                <a:ext uri="{FF2B5EF4-FFF2-40B4-BE49-F238E27FC236}">
                  <a16:creationId xmlns:a16="http://schemas.microsoft.com/office/drawing/2014/main" id="{CD34DF85-D4D2-461B-8FB7-E41AA07F6B91}"/>
                </a:ext>
              </a:extLst>
            </p:cNvPr>
            <p:cNvSpPr/>
            <p:nvPr/>
          </p:nvSpPr>
          <p:spPr>
            <a:xfrm flipH="1">
              <a:off x="4154221" y="1015351"/>
              <a:ext cx="20893" cy="8078"/>
            </a:xfrm>
            <a:custGeom>
              <a:avLst/>
              <a:gdLst/>
              <a:ahLst/>
              <a:cxnLst/>
              <a:rect l="l" t="t" r="r" b="b"/>
              <a:pathLst>
                <a:path w="869" h="336" extrusionOk="0">
                  <a:moveTo>
                    <a:pt x="1" y="178"/>
                  </a:moveTo>
                  <a:cubicBezTo>
                    <a:pt x="434" y="0"/>
                    <a:pt x="651" y="40"/>
                    <a:pt x="868" y="335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11;p24">
              <a:extLst>
                <a:ext uri="{FF2B5EF4-FFF2-40B4-BE49-F238E27FC236}">
                  <a16:creationId xmlns:a16="http://schemas.microsoft.com/office/drawing/2014/main" id="{8C55BC02-7D11-4524-9E30-447776DCA31E}"/>
                </a:ext>
              </a:extLst>
            </p:cNvPr>
            <p:cNvSpPr/>
            <p:nvPr/>
          </p:nvSpPr>
          <p:spPr>
            <a:xfrm flipH="1">
              <a:off x="4384116" y="745642"/>
              <a:ext cx="13776" cy="27505"/>
            </a:xfrm>
            <a:custGeom>
              <a:avLst/>
              <a:gdLst/>
              <a:ahLst/>
              <a:cxnLst/>
              <a:rect l="l" t="t" r="r" b="b"/>
              <a:pathLst>
                <a:path w="573" h="1144" extrusionOk="0">
                  <a:moveTo>
                    <a:pt x="474" y="1144"/>
                  </a:moveTo>
                  <a:cubicBezTo>
                    <a:pt x="198" y="809"/>
                    <a:pt x="1" y="434"/>
                    <a:pt x="296" y="0"/>
                  </a:cubicBezTo>
                  <a:lnTo>
                    <a:pt x="277" y="0"/>
                  </a:lnTo>
                  <a:cubicBezTo>
                    <a:pt x="336" y="119"/>
                    <a:pt x="395" y="217"/>
                    <a:pt x="454" y="316"/>
                  </a:cubicBezTo>
                  <a:cubicBezTo>
                    <a:pt x="494" y="434"/>
                    <a:pt x="533" y="572"/>
                    <a:pt x="572" y="671"/>
                  </a:cubicBezTo>
                  <a:lnTo>
                    <a:pt x="572" y="611"/>
                  </a:lnTo>
                  <a:cubicBezTo>
                    <a:pt x="533" y="809"/>
                    <a:pt x="494" y="966"/>
                    <a:pt x="474" y="1144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12;p24">
              <a:extLst>
                <a:ext uri="{FF2B5EF4-FFF2-40B4-BE49-F238E27FC236}">
                  <a16:creationId xmlns:a16="http://schemas.microsoft.com/office/drawing/2014/main" id="{3E568E18-29D2-4650-BC3D-4DE405A7E9B0}"/>
                </a:ext>
              </a:extLst>
            </p:cNvPr>
            <p:cNvSpPr/>
            <p:nvPr/>
          </p:nvSpPr>
          <p:spPr>
            <a:xfrm flipH="1">
              <a:off x="4384116" y="781658"/>
              <a:ext cx="6179" cy="15195"/>
            </a:xfrm>
            <a:custGeom>
              <a:avLst/>
              <a:gdLst/>
              <a:ahLst/>
              <a:cxnLst/>
              <a:rect l="l" t="t" r="r" b="b"/>
              <a:pathLst>
                <a:path w="257" h="632" extrusionOk="0">
                  <a:moveTo>
                    <a:pt x="217" y="1"/>
                  </a:moveTo>
                  <a:cubicBezTo>
                    <a:pt x="237" y="316"/>
                    <a:pt x="237" y="474"/>
                    <a:pt x="256" y="632"/>
                  </a:cubicBezTo>
                  <a:cubicBezTo>
                    <a:pt x="0" y="612"/>
                    <a:pt x="59" y="454"/>
                    <a:pt x="40" y="355"/>
                  </a:cubicBezTo>
                  <a:cubicBezTo>
                    <a:pt x="40" y="257"/>
                    <a:pt x="99" y="217"/>
                    <a:pt x="217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13;p24">
              <a:extLst>
                <a:ext uri="{FF2B5EF4-FFF2-40B4-BE49-F238E27FC236}">
                  <a16:creationId xmlns:a16="http://schemas.microsoft.com/office/drawing/2014/main" id="{83CCFBBC-FCC6-46EC-BD4A-1CD97C242CA8}"/>
                </a:ext>
              </a:extLst>
            </p:cNvPr>
            <p:cNvSpPr/>
            <p:nvPr/>
          </p:nvSpPr>
          <p:spPr>
            <a:xfrm flipH="1">
              <a:off x="3713883" y="600594"/>
              <a:ext cx="2404" cy="3342"/>
            </a:xfrm>
            <a:custGeom>
              <a:avLst/>
              <a:gdLst/>
              <a:ahLst/>
              <a:cxnLst/>
              <a:rect l="l" t="t" r="r" b="b"/>
              <a:pathLst>
                <a:path w="100" h="139" extrusionOk="0">
                  <a:moveTo>
                    <a:pt x="1" y="119"/>
                  </a:moveTo>
                  <a:cubicBezTo>
                    <a:pt x="40" y="79"/>
                    <a:pt x="60" y="40"/>
                    <a:pt x="99" y="1"/>
                  </a:cubicBezTo>
                  <a:lnTo>
                    <a:pt x="60" y="1"/>
                  </a:lnTo>
                  <a:cubicBezTo>
                    <a:pt x="40" y="40"/>
                    <a:pt x="20" y="99"/>
                    <a:pt x="1" y="139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14;p24">
              <a:extLst>
                <a:ext uri="{FF2B5EF4-FFF2-40B4-BE49-F238E27FC236}">
                  <a16:creationId xmlns:a16="http://schemas.microsoft.com/office/drawing/2014/main" id="{4BDF1DC7-E117-45E9-AE3B-105B106A9752}"/>
                </a:ext>
              </a:extLst>
            </p:cNvPr>
            <p:cNvSpPr/>
            <p:nvPr/>
          </p:nvSpPr>
          <p:spPr>
            <a:xfrm flipH="1">
              <a:off x="4385534" y="737588"/>
              <a:ext cx="7621" cy="8078"/>
            </a:xfrm>
            <a:custGeom>
              <a:avLst/>
              <a:gdLst/>
              <a:ahLst/>
              <a:cxnLst/>
              <a:rect l="l" t="t" r="r" b="b"/>
              <a:pathLst>
                <a:path w="317" h="336" extrusionOk="0">
                  <a:moveTo>
                    <a:pt x="99" y="335"/>
                  </a:moveTo>
                  <a:cubicBezTo>
                    <a:pt x="1" y="118"/>
                    <a:pt x="1" y="118"/>
                    <a:pt x="316" y="20"/>
                  </a:cubicBezTo>
                  <a:lnTo>
                    <a:pt x="316" y="0"/>
                  </a:lnTo>
                  <a:cubicBezTo>
                    <a:pt x="237" y="118"/>
                    <a:pt x="159" y="217"/>
                    <a:pt x="80" y="335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15;p24">
              <a:extLst>
                <a:ext uri="{FF2B5EF4-FFF2-40B4-BE49-F238E27FC236}">
                  <a16:creationId xmlns:a16="http://schemas.microsoft.com/office/drawing/2014/main" id="{6DFB8D3D-DCC8-431E-A03D-854770D2EAFE}"/>
                </a:ext>
              </a:extLst>
            </p:cNvPr>
            <p:cNvSpPr/>
            <p:nvPr/>
          </p:nvSpPr>
          <p:spPr>
            <a:xfrm flipH="1">
              <a:off x="3846141" y="791611"/>
              <a:ext cx="53110" cy="75878"/>
            </a:xfrm>
            <a:custGeom>
              <a:avLst/>
              <a:gdLst/>
              <a:ahLst/>
              <a:cxnLst/>
              <a:rect l="l" t="t" r="r" b="b"/>
              <a:pathLst>
                <a:path w="2209" h="3156" extrusionOk="0">
                  <a:moveTo>
                    <a:pt x="2090" y="20"/>
                  </a:moveTo>
                  <a:cubicBezTo>
                    <a:pt x="2130" y="99"/>
                    <a:pt x="2209" y="218"/>
                    <a:pt x="2189" y="277"/>
                  </a:cubicBezTo>
                  <a:cubicBezTo>
                    <a:pt x="1854" y="967"/>
                    <a:pt x="1637" y="1716"/>
                    <a:pt x="1046" y="2268"/>
                  </a:cubicBezTo>
                  <a:cubicBezTo>
                    <a:pt x="848" y="2465"/>
                    <a:pt x="710" y="2741"/>
                    <a:pt x="533" y="2958"/>
                  </a:cubicBezTo>
                  <a:cubicBezTo>
                    <a:pt x="375" y="3076"/>
                    <a:pt x="198" y="3155"/>
                    <a:pt x="1" y="3155"/>
                  </a:cubicBezTo>
                  <a:cubicBezTo>
                    <a:pt x="80" y="3037"/>
                    <a:pt x="139" y="2899"/>
                    <a:pt x="237" y="2780"/>
                  </a:cubicBezTo>
                  <a:cubicBezTo>
                    <a:pt x="789" y="2110"/>
                    <a:pt x="1381" y="1479"/>
                    <a:pt x="1676" y="632"/>
                  </a:cubicBezTo>
                  <a:cubicBezTo>
                    <a:pt x="1795" y="415"/>
                    <a:pt x="1933" y="198"/>
                    <a:pt x="2110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16;p24">
              <a:extLst>
                <a:ext uri="{FF2B5EF4-FFF2-40B4-BE49-F238E27FC236}">
                  <a16:creationId xmlns:a16="http://schemas.microsoft.com/office/drawing/2014/main" id="{CF0F32F6-FFCA-4C28-BBB7-A1E710F7CDBF}"/>
                </a:ext>
              </a:extLst>
            </p:cNvPr>
            <p:cNvSpPr/>
            <p:nvPr/>
          </p:nvSpPr>
          <p:spPr>
            <a:xfrm flipH="1">
              <a:off x="3911536" y="877876"/>
              <a:ext cx="16157" cy="11877"/>
            </a:xfrm>
            <a:custGeom>
              <a:avLst/>
              <a:gdLst/>
              <a:ahLst/>
              <a:cxnLst/>
              <a:rect l="l" t="t" r="r" b="b"/>
              <a:pathLst>
                <a:path w="672" h="494" extrusionOk="0">
                  <a:moveTo>
                    <a:pt x="1" y="356"/>
                  </a:moveTo>
                  <a:lnTo>
                    <a:pt x="671" y="1"/>
                  </a:lnTo>
                  <a:cubicBezTo>
                    <a:pt x="632" y="316"/>
                    <a:pt x="297" y="494"/>
                    <a:pt x="1" y="356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17;p24">
              <a:extLst>
                <a:ext uri="{FF2B5EF4-FFF2-40B4-BE49-F238E27FC236}">
                  <a16:creationId xmlns:a16="http://schemas.microsoft.com/office/drawing/2014/main" id="{25709370-4467-4D28-AB3B-2227E644C0DA}"/>
                </a:ext>
              </a:extLst>
            </p:cNvPr>
            <p:cNvSpPr/>
            <p:nvPr/>
          </p:nvSpPr>
          <p:spPr>
            <a:xfrm flipH="1">
              <a:off x="4225339" y="571214"/>
              <a:ext cx="7117" cy="9497"/>
            </a:xfrm>
            <a:custGeom>
              <a:avLst/>
              <a:gdLst/>
              <a:ahLst/>
              <a:cxnLst/>
              <a:rect l="l" t="t" r="r" b="b"/>
              <a:pathLst>
                <a:path w="296" h="395" extrusionOk="0">
                  <a:moveTo>
                    <a:pt x="0" y="355"/>
                  </a:moveTo>
                  <a:cubicBezTo>
                    <a:pt x="79" y="237"/>
                    <a:pt x="158" y="118"/>
                    <a:pt x="237" y="0"/>
                  </a:cubicBezTo>
                  <a:lnTo>
                    <a:pt x="296" y="40"/>
                  </a:lnTo>
                  <a:lnTo>
                    <a:pt x="79" y="394"/>
                  </a:ln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18;p24">
              <a:extLst>
                <a:ext uri="{FF2B5EF4-FFF2-40B4-BE49-F238E27FC236}">
                  <a16:creationId xmlns:a16="http://schemas.microsoft.com/office/drawing/2014/main" id="{D0F4953F-A184-43AF-8A79-D2766CDBD5A9}"/>
                </a:ext>
              </a:extLst>
            </p:cNvPr>
            <p:cNvSpPr/>
            <p:nvPr/>
          </p:nvSpPr>
          <p:spPr>
            <a:xfrm flipH="1">
              <a:off x="3938079" y="896365"/>
              <a:ext cx="2885" cy="1923"/>
            </a:xfrm>
            <a:custGeom>
              <a:avLst/>
              <a:gdLst/>
              <a:ahLst/>
              <a:cxnLst/>
              <a:rect l="l" t="t" r="r" b="b"/>
              <a:pathLst>
                <a:path w="120" h="80" extrusionOk="0">
                  <a:moveTo>
                    <a:pt x="119" y="1"/>
                  </a:moveTo>
                  <a:cubicBezTo>
                    <a:pt x="119" y="40"/>
                    <a:pt x="119" y="60"/>
                    <a:pt x="99" y="80"/>
                  </a:cubicBezTo>
                  <a:lnTo>
                    <a:pt x="1" y="40"/>
                  </a:lnTo>
                  <a:cubicBezTo>
                    <a:pt x="20" y="20"/>
                    <a:pt x="40" y="1"/>
                    <a:pt x="60" y="1"/>
                  </a:cubicBezTo>
                  <a:cubicBezTo>
                    <a:pt x="60" y="1"/>
                    <a:pt x="99" y="1"/>
                    <a:pt x="119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19;p24">
              <a:extLst>
                <a:ext uri="{FF2B5EF4-FFF2-40B4-BE49-F238E27FC236}">
                  <a16:creationId xmlns:a16="http://schemas.microsoft.com/office/drawing/2014/main" id="{22561DD1-F9D9-4D7E-9212-C43E0C220599}"/>
                </a:ext>
              </a:extLst>
            </p:cNvPr>
            <p:cNvSpPr/>
            <p:nvPr/>
          </p:nvSpPr>
          <p:spPr>
            <a:xfrm flipH="1">
              <a:off x="3845179" y="786875"/>
              <a:ext cx="3823" cy="4760"/>
            </a:xfrm>
            <a:custGeom>
              <a:avLst/>
              <a:gdLst/>
              <a:ahLst/>
              <a:cxnLst/>
              <a:rect l="l" t="t" r="r" b="b"/>
              <a:pathLst>
                <a:path w="159" h="198" extrusionOk="0">
                  <a:moveTo>
                    <a:pt x="0" y="198"/>
                  </a:moveTo>
                  <a:cubicBezTo>
                    <a:pt x="40" y="138"/>
                    <a:pt x="99" y="60"/>
                    <a:pt x="138" y="0"/>
                  </a:cubicBezTo>
                  <a:lnTo>
                    <a:pt x="158" y="20"/>
                  </a:lnTo>
                  <a:cubicBezTo>
                    <a:pt x="99" y="79"/>
                    <a:pt x="60" y="138"/>
                    <a:pt x="0" y="198"/>
                  </a:cubicBez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20;p24">
              <a:extLst>
                <a:ext uri="{FF2B5EF4-FFF2-40B4-BE49-F238E27FC236}">
                  <a16:creationId xmlns:a16="http://schemas.microsoft.com/office/drawing/2014/main" id="{13830AF4-06DC-41BB-A844-FA17ECEE2692}"/>
                </a:ext>
              </a:extLst>
            </p:cNvPr>
            <p:cNvSpPr/>
            <p:nvPr/>
          </p:nvSpPr>
          <p:spPr>
            <a:xfrm flipH="1">
              <a:off x="3832388" y="679285"/>
              <a:ext cx="1443" cy="1923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40"/>
                  </a:moveTo>
                  <a:lnTo>
                    <a:pt x="0" y="7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21;p24">
              <a:extLst>
                <a:ext uri="{FF2B5EF4-FFF2-40B4-BE49-F238E27FC236}">
                  <a16:creationId xmlns:a16="http://schemas.microsoft.com/office/drawing/2014/main" id="{E54E3B4C-FB6D-4005-A9B6-FDD33C9AF008}"/>
                </a:ext>
              </a:extLst>
            </p:cNvPr>
            <p:cNvSpPr/>
            <p:nvPr/>
          </p:nvSpPr>
          <p:spPr>
            <a:xfrm flipH="1">
              <a:off x="3832869" y="660315"/>
              <a:ext cx="1923" cy="1923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79"/>
                  </a:moveTo>
                  <a:lnTo>
                    <a:pt x="1" y="1"/>
                  </a:lnTo>
                  <a:lnTo>
                    <a:pt x="80" y="20"/>
                  </a:lnTo>
                  <a:close/>
                </a:path>
              </a:pathLst>
            </a:custGeom>
            <a:solidFill>
              <a:srgbClr val="A4927E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22;p24">
              <a:extLst>
                <a:ext uri="{FF2B5EF4-FFF2-40B4-BE49-F238E27FC236}">
                  <a16:creationId xmlns:a16="http://schemas.microsoft.com/office/drawing/2014/main" id="{E12EF3F0-4240-4BC3-A470-530BCD4ADC9F}"/>
                </a:ext>
              </a:extLst>
            </p:cNvPr>
            <p:cNvSpPr/>
            <p:nvPr/>
          </p:nvSpPr>
          <p:spPr>
            <a:xfrm flipH="1">
              <a:off x="3192016" y="-101399"/>
              <a:ext cx="1697881" cy="1698362"/>
            </a:xfrm>
            <a:custGeom>
              <a:avLst/>
              <a:gdLst/>
              <a:ahLst/>
              <a:cxnLst/>
              <a:rect l="l" t="t" r="r" b="b"/>
              <a:pathLst>
                <a:path w="70620" h="70640" extrusionOk="0">
                  <a:moveTo>
                    <a:pt x="55951" y="62812"/>
                  </a:moveTo>
                  <a:cubicBezTo>
                    <a:pt x="55360" y="62635"/>
                    <a:pt x="54887" y="62458"/>
                    <a:pt x="54394" y="62320"/>
                  </a:cubicBezTo>
                  <a:cubicBezTo>
                    <a:pt x="53881" y="62182"/>
                    <a:pt x="53408" y="61965"/>
                    <a:pt x="52974" y="61689"/>
                  </a:cubicBezTo>
                  <a:cubicBezTo>
                    <a:pt x="52127" y="61137"/>
                    <a:pt x="51299" y="60585"/>
                    <a:pt x="50431" y="60052"/>
                  </a:cubicBezTo>
                  <a:cubicBezTo>
                    <a:pt x="49879" y="59717"/>
                    <a:pt x="49288" y="59461"/>
                    <a:pt x="48696" y="59165"/>
                  </a:cubicBezTo>
                  <a:cubicBezTo>
                    <a:pt x="48499" y="59067"/>
                    <a:pt x="48302" y="58948"/>
                    <a:pt x="48105" y="58850"/>
                  </a:cubicBezTo>
                  <a:cubicBezTo>
                    <a:pt x="47809" y="58712"/>
                    <a:pt x="47513" y="58574"/>
                    <a:pt x="47218" y="58436"/>
                  </a:cubicBezTo>
                  <a:cubicBezTo>
                    <a:pt x="46883" y="58278"/>
                    <a:pt x="46547" y="58101"/>
                    <a:pt x="46153" y="57903"/>
                  </a:cubicBezTo>
                  <a:cubicBezTo>
                    <a:pt x="45581" y="58199"/>
                    <a:pt x="44970" y="58495"/>
                    <a:pt x="44379" y="58810"/>
                  </a:cubicBezTo>
                  <a:cubicBezTo>
                    <a:pt x="43925" y="59067"/>
                    <a:pt x="43432" y="59244"/>
                    <a:pt x="42920" y="59323"/>
                  </a:cubicBezTo>
                  <a:cubicBezTo>
                    <a:pt x="41974" y="59461"/>
                    <a:pt x="41086" y="59757"/>
                    <a:pt x="40239" y="60190"/>
                  </a:cubicBezTo>
                  <a:cubicBezTo>
                    <a:pt x="39825" y="60388"/>
                    <a:pt x="39391" y="60545"/>
                    <a:pt x="38957" y="60683"/>
                  </a:cubicBezTo>
                  <a:cubicBezTo>
                    <a:pt x="38878" y="61610"/>
                    <a:pt x="38898" y="62556"/>
                    <a:pt x="38681" y="63443"/>
                  </a:cubicBezTo>
                  <a:cubicBezTo>
                    <a:pt x="38445" y="64350"/>
                    <a:pt x="38543" y="65316"/>
                    <a:pt x="38228" y="66223"/>
                  </a:cubicBezTo>
                  <a:cubicBezTo>
                    <a:pt x="37912" y="67110"/>
                    <a:pt x="37636" y="67998"/>
                    <a:pt x="37341" y="68924"/>
                  </a:cubicBezTo>
                  <a:lnTo>
                    <a:pt x="36927" y="68668"/>
                  </a:lnTo>
                  <a:cubicBezTo>
                    <a:pt x="36710" y="69102"/>
                    <a:pt x="36710" y="69102"/>
                    <a:pt x="37183" y="69338"/>
                  </a:cubicBezTo>
                  <a:cubicBezTo>
                    <a:pt x="37084" y="69654"/>
                    <a:pt x="36966" y="69989"/>
                    <a:pt x="36867" y="70324"/>
                  </a:cubicBezTo>
                  <a:cubicBezTo>
                    <a:pt x="36808" y="70422"/>
                    <a:pt x="36749" y="70521"/>
                    <a:pt x="36670" y="70600"/>
                  </a:cubicBezTo>
                  <a:cubicBezTo>
                    <a:pt x="36473" y="70620"/>
                    <a:pt x="36256" y="70639"/>
                    <a:pt x="36039" y="70639"/>
                  </a:cubicBezTo>
                  <a:cubicBezTo>
                    <a:pt x="34679" y="70541"/>
                    <a:pt x="33319" y="70462"/>
                    <a:pt x="31958" y="70344"/>
                  </a:cubicBezTo>
                  <a:cubicBezTo>
                    <a:pt x="31682" y="70324"/>
                    <a:pt x="31387" y="70265"/>
                    <a:pt x="31111" y="70127"/>
                  </a:cubicBezTo>
                  <a:cubicBezTo>
                    <a:pt x="30598" y="69870"/>
                    <a:pt x="30026" y="69713"/>
                    <a:pt x="29455" y="69693"/>
                  </a:cubicBezTo>
                  <a:cubicBezTo>
                    <a:pt x="29277" y="69338"/>
                    <a:pt x="29179" y="68944"/>
                    <a:pt x="29198" y="68530"/>
                  </a:cubicBezTo>
                  <a:cubicBezTo>
                    <a:pt x="29159" y="68175"/>
                    <a:pt x="29159" y="67820"/>
                    <a:pt x="29198" y="67465"/>
                  </a:cubicBezTo>
                  <a:cubicBezTo>
                    <a:pt x="29356" y="66322"/>
                    <a:pt x="29119" y="65218"/>
                    <a:pt x="28922" y="64094"/>
                  </a:cubicBezTo>
                  <a:cubicBezTo>
                    <a:pt x="28863" y="63739"/>
                    <a:pt x="28745" y="63404"/>
                    <a:pt x="28725" y="63049"/>
                  </a:cubicBezTo>
                  <a:cubicBezTo>
                    <a:pt x="28686" y="62753"/>
                    <a:pt x="28686" y="62497"/>
                    <a:pt x="28370" y="62300"/>
                  </a:cubicBezTo>
                  <a:cubicBezTo>
                    <a:pt x="28193" y="62182"/>
                    <a:pt x="28232" y="61728"/>
                    <a:pt x="28469" y="61649"/>
                  </a:cubicBezTo>
                  <a:cubicBezTo>
                    <a:pt x="28863" y="61531"/>
                    <a:pt x="28824" y="61275"/>
                    <a:pt x="28804" y="60979"/>
                  </a:cubicBezTo>
                  <a:cubicBezTo>
                    <a:pt x="28804" y="60920"/>
                    <a:pt x="28784" y="60861"/>
                    <a:pt x="28745" y="60802"/>
                  </a:cubicBezTo>
                  <a:cubicBezTo>
                    <a:pt x="27247" y="60151"/>
                    <a:pt x="25630" y="59698"/>
                    <a:pt x="24309" y="58672"/>
                  </a:cubicBezTo>
                  <a:cubicBezTo>
                    <a:pt x="23974" y="58436"/>
                    <a:pt x="23599" y="58239"/>
                    <a:pt x="23225" y="58061"/>
                  </a:cubicBezTo>
                  <a:cubicBezTo>
                    <a:pt x="23087" y="57982"/>
                    <a:pt x="22968" y="57884"/>
                    <a:pt x="22870" y="57765"/>
                  </a:cubicBezTo>
                  <a:cubicBezTo>
                    <a:pt x="22712" y="57529"/>
                    <a:pt x="22476" y="57371"/>
                    <a:pt x="22200" y="57332"/>
                  </a:cubicBezTo>
                  <a:cubicBezTo>
                    <a:pt x="21391" y="58160"/>
                    <a:pt x="20583" y="59027"/>
                    <a:pt x="19735" y="59855"/>
                  </a:cubicBezTo>
                  <a:cubicBezTo>
                    <a:pt x="18887" y="60703"/>
                    <a:pt x="17902" y="61393"/>
                    <a:pt x="16837" y="61925"/>
                  </a:cubicBezTo>
                  <a:lnTo>
                    <a:pt x="16660" y="61630"/>
                  </a:lnTo>
                  <a:cubicBezTo>
                    <a:pt x="16009" y="61511"/>
                    <a:pt x="15694" y="62201"/>
                    <a:pt x="15102" y="62398"/>
                  </a:cubicBezTo>
                  <a:cubicBezTo>
                    <a:pt x="14097" y="61906"/>
                    <a:pt x="13308" y="61078"/>
                    <a:pt x="12401" y="60407"/>
                  </a:cubicBezTo>
                  <a:cubicBezTo>
                    <a:pt x="11514" y="59737"/>
                    <a:pt x="10686" y="59027"/>
                    <a:pt x="9779" y="58298"/>
                  </a:cubicBezTo>
                  <a:cubicBezTo>
                    <a:pt x="10213" y="57351"/>
                    <a:pt x="10588" y="56385"/>
                    <a:pt x="11159" y="55518"/>
                  </a:cubicBezTo>
                  <a:cubicBezTo>
                    <a:pt x="11396" y="55124"/>
                    <a:pt x="11652" y="54749"/>
                    <a:pt x="11908" y="54374"/>
                  </a:cubicBezTo>
                  <a:cubicBezTo>
                    <a:pt x="12224" y="53960"/>
                    <a:pt x="12441" y="53487"/>
                    <a:pt x="12520" y="52955"/>
                  </a:cubicBezTo>
                  <a:cubicBezTo>
                    <a:pt x="12559" y="52778"/>
                    <a:pt x="12638" y="52600"/>
                    <a:pt x="12736" y="52423"/>
                  </a:cubicBezTo>
                  <a:cubicBezTo>
                    <a:pt x="13091" y="51674"/>
                    <a:pt x="12973" y="50924"/>
                    <a:pt x="12382" y="50392"/>
                  </a:cubicBezTo>
                  <a:cubicBezTo>
                    <a:pt x="11593" y="49722"/>
                    <a:pt x="11159" y="48835"/>
                    <a:pt x="10726" y="47928"/>
                  </a:cubicBezTo>
                  <a:cubicBezTo>
                    <a:pt x="10548" y="47533"/>
                    <a:pt x="10351" y="47179"/>
                    <a:pt x="10134" y="46824"/>
                  </a:cubicBezTo>
                  <a:cubicBezTo>
                    <a:pt x="9838" y="46351"/>
                    <a:pt x="9641" y="45838"/>
                    <a:pt x="9543" y="45286"/>
                  </a:cubicBezTo>
                  <a:cubicBezTo>
                    <a:pt x="9444" y="44813"/>
                    <a:pt x="9326" y="44340"/>
                    <a:pt x="9207" y="43866"/>
                  </a:cubicBezTo>
                  <a:cubicBezTo>
                    <a:pt x="9148" y="43630"/>
                    <a:pt x="8813" y="43590"/>
                    <a:pt x="8715" y="43807"/>
                  </a:cubicBezTo>
                  <a:cubicBezTo>
                    <a:pt x="8577" y="43985"/>
                    <a:pt x="8340" y="44083"/>
                    <a:pt x="8123" y="44064"/>
                  </a:cubicBezTo>
                  <a:cubicBezTo>
                    <a:pt x="7532" y="44044"/>
                    <a:pt x="6960" y="44004"/>
                    <a:pt x="6369" y="43945"/>
                  </a:cubicBezTo>
                  <a:cubicBezTo>
                    <a:pt x="5718" y="43866"/>
                    <a:pt x="5087" y="43748"/>
                    <a:pt x="4436" y="43669"/>
                  </a:cubicBezTo>
                  <a:cubicBezTo>
                    <a:pt x="3451" y="43512"/>
                    <a:pt x="2465" y="43354"/>
                    <a:pt x="1440" y="43433"/>
                  </a:cubicBezTo>
                  <a:cubicBezTo>
                    <a:pt x="1184" y="43452"/>
                    <a:pt x="927" y="43433"/>
                    <a:pt x="671" y="43393"/>
                  </a:cubicBezTo>
                  <a:cubicBezTo>
                    <a:pt x="572" y="43374"/>
                    <a:pt x="395" y="43196"/>
                    <a:pt x="395" y="43157"/>
                  </a:cubicBezTo>
                  <a:cubicBezTo>
                    <a:pt x="553" y="42822"/>
                    <a:pt x="277" y="42624"/>
                    <a:pt x="139" y="42368"/>
                  </a:cubicBezTo>
                  <a:cubicBezTo>
                    <a:pt x="79" y="42270"/>
                    <a:pt x="60" y="42053"/>
                    <a:pt x="119" y="42013"/>
                  </a:cubicBezTo>
                  <a:cubicBezTo>
                    <a:pt x="415" y="41796"/>
                    <a:pt x="356" y="41520"/>
                    <a:pt x="277" y="41225"/>
                  </a:cubicBezTo>
                  <a:cubicBezTo>
                    <a:pt x="1" y="40219"/>
                    <a:pt x="139" y="39214"/>
                    <a:pt x="296" y="38228"/>
                  </a:cubicBezTo>
                  <a:cubicBezTo>
                    <a:pt x="395" y="37696"/>
                    <a:pt x="434" y="37163"/>
                    <a:pt x="415" y="36631"/>
                  </a:cubicBezTo>
                  <a:cubicBezTo>
                    <a:pt x="356" y="35961"/>
                    <a:pt x="494" y="35271"/>
                    <a:pt x="533" y="34541"/>
                  </a:cubicBezTo>
                  <a:lnTo>
                    <a:pt x="7137" y="33181"/>
                  </a:lnTo>
                  <a:cubicBezTo>
                    <a:pt x="7689" y="33595"/>
                    <a:pt x="8379" y="33575"/>
                    <a:pt x="9129" y="33556"/>
                  </a:cubicBezTo>
                  <a:cubicBezTo>
                    <a:pt x="9010" y="32432"/>
                    <a:pt x="9385" y="31446"/>
                    <a:pt x="9543" y="30441"/>
                  </a:cubicBezTo>
                  <a:cubicBezTo>
                    <a:pt x="9681" y="29534"/>
                    <a:pt x="10035" y="28686"/>
                    <a:pt x="10568" y="27937"/>
                  </a:cubicBezTo>
                  <a:cubicBezTo>
                    <a:pt x="11159" y="27089"/>
                    <a:pt x="11317" y="26084"/>
                    <a:pt x="11692" y="25196"/>
                  </a:cubicBezTo>
                  <a:cubicBezTo>
                    <a:pt x="11494" y="24881"/>
                    <a:pt x="11199" y="24625"/>
                    <a:pt x="10844" y="24467"/>
                  </a:cubicBezTo>
                  <a:cubicBezTo>
                    <a:pt x="10193" y="24033"/>
                    <a:pt x="9621" y="23501"/>
                    <a:pt x="9148" y="22890"/>
                  </a:cubicBezTo>
                  <a:cubicBezTo>
                    <a:pt x="8813" y="22476"/>
                    <a:pt x="8478" y="22101"/>
                    <a:pt x="8103" y="21746"/>
                  </a:cubicBezTo>
                  <a:cubicBezTo>
                    <a:pt x="6960" y="20682"/>
                    <a:pt x="5797" y="19637"/>
                    <a:pt x="4653" y="18572"/>
                  </a:cubicBezTo>
                  <a:cubicBezTo>
                    <a:pt x="4377" y="18316"/>
                    <a:pt x="4121" y="18020"/>
                    <a:pt x="3845" y="17705"/>
                  </a:cubicBezTo>
                  <a:cubicBezTo>
                    <a:pt x="3904" y="17527"/>
                    <a:pt x="3983" y="17350"/>
                    <a:pt x="4082" y="17192"/>
                  </a:cubicBezTo>
                  <a:cubicBezTo>
                    <a:pt x="4732" y="16206"/>
                    <a:pt x="5284" y="15161"/>
                    <a:pt x="6093" y="14314"/>
                  </a:cubicBezTo>
                  <a:cubicBezTo>
                    <a:pt x="6428" y="13979"/>
                    <a:pt x="6763" y="13624"/>
                    <a:pt x="7078" y="13269"/>
                  </a:cubicBezTo>
                  <a:cubicBezTo>
                    <a:pt x="7236" y="13091"/>
                    <a:pt x="7492" y="13032"/>
                    <a:pt x="7709" y="13111"/>
                  </a:cubicBezTo>
                  <a:cubicBezTo>
                    <a:pt x="8517" y="13407"/>
                    <a:pt x="9385" y="13505"/>
                    <a:pt x="10154" y="14018"/>
                  </a:cubicBezTo>
                  <a:cubicBezTo>
                    <a:pt x="10666" y="14373"/>
                    <a:pt x="11356" y="14452"/>
                    <a:pt x="11968" y="14669"/>
                  </a:cubicBezTo>
                  <a:cubicBezTo>
                    <a:pt x="12303" y="14787"/>
                    <a:pt x="12638" y="14905"/>
                    <a:pt x="12973" y="15004"/>
                  </a:cubicBezTo>
                  <a:cubicBezTo>
                    <a:pt x="13190" y="15083"/>
                    <a:pt x="13407" y="15161"/>
                    <a:pt x="13624" y="15221"/>
                  </a:cubicBezTo>
                  <a:cubicBezTo>
                    <a:pt x="13900" y="15319"/>
                    <a:pt x="14176" y="15398"/>
                    <a:pt x="14452" y="15477"/>
                  </a:cubicBezTo>
                  <a:lnTo>
                    <a:pt x="15812" y="15911"/>
                  </a:lnTo>
                  <a:lnTo>
                    <a:pt x="16325" y="15536"/>
                  </a:lnTo>
                  <a:cubicBezTo>
                    <a:pt x="16601" y="15516"/>
                    <a:pt x="16955" y="15891"/>
                    <a:pt x="17015" y="16305"/>
                  </a:cubicBezTo>
                  <a:cubicBezTo>
                    <a:pt x="17586" y="16147"/>
                    <a:pt x="18119" y="15832"/>
                    <a:pt x="18533" y="15398"/>
                  </a:cubicBezTo>
                  <a:cubicBezTo>
                    <a:pt x="19439" y="14570"/>
                    <a:pt x="20425" y="13821"/>
                    <a:pt x="21372" y="13032"/>
                  </a:cubicBezTo>
                  <a:cubicBezTo>
                    <a:pt x="21707" y="12776"/>
                    <a:pt x="22002" y="12461"/>
                    <a:pt x="22298" y="12165"/>
                  </a:cubicBezTo>
                  <a:cubicBezTo>
                    <a:pt x="22752" y="11711"/>
                    <a:pt x="23205" y="11278"/>
                    <a:pt x="23895" y="11179"/>
                  </a:cubicBezTo>
                  <a:cubicBezTo>
                    <a:pt x="23974" y="10962"/>
                    <a:pt x="23816" y="10883"/>
                    <a:pt x="23737" y="10765"/>
                  </a:cubicBezTo>
                  <a:cubicBezTo>
                    <a:pt x="23580" y="10509"/>
                    <a:pt x="23363" y="10233"/>
                    <a:pt x="23402" y="9976"/>
                  </a:cubicBezTo>
                  <a:cubicBezTo>
                    <a:pt x="23580" y="8596"/>
                    <a:pt x="23205" y="7276"/>
                    <a:pt x="22929" y="5935"/>
                  </a:cubicBezTo>
                  <a:cubicBezTo>
                    <a:pt x="22909" y="5817"/>
                    <a:pt x="22870" y="5698"/>
                    <a:pt x="22850" y="5560"/>
                  </a:cubicBezTo>
                  <a:cubicBezTo>
                    <a:pt x="22712" y="4634"/>
                    <a:pt x="22574" y="3707"/>
                    <a:pt x="22416" y="2721"/>
                  </a:cubicBezTo>
                  <a:lnTo>
                    <a:pt x="22771" y="2445"/>
                  </a:lnTo>
                  <a:cubicBezTo>
                    <a:pt x="22811" y="2386"/>
                    <a:pt x="22830" y="2347"/>
                    <a:pt x="22830" y="2307"/>
                  </a:cubicBezTo>
                  <a:cubicBezTo>
                    <a:pt x="22830" y="2071"/>
                    <a:pt x="22673" y="1854"/>
                    <a:pt x="22830" y="1637"/>
                  </a:cubicBezTo>
                  <a:cubicBezTo>
                    <a:pt x="23106" y="1322"/>
                    <a:pt x="23382" y="986"/>
                    <a:pt x="23816" y="908"/>
                  </a:cubicBezTo>
                  <a:cubicBezTo>
                    <a:pt x="24270" y="829"/>
                    <a:pt x="24644" y="750"/>
                    <a:pt x="25058" y="671"/>
                  </a:cubicBezTo>
                  <a:cubicBezTo>
                    <a:pt x="25847" y="513"/>
                    <a:pt x="26655" y="356"/>
                    <a:pt x="27444" y="158"/>
                  </a:cubicBezTo>
                  <a:cubicBezTo>
                    <a:pt x="27877" y="1"/>
                    <a:pt x="28351" y="139"/>
                    <a:pt x="28666" y="474"/>
                  </a:cubicBezTo>
                  <a:cubicBezTo>
                    <a:pt x="29159" y="967"/>
                    <a:pt x="29652" y="1440"/>
                    <a:pt x="30125" y="1913"/>
                  </a:cubicBezTo>
                  <a:cubicBezTo>
                    <a:pt x="30835" y="1440"/>
                    <a:pt x="30992" y="1479"/>
                    <a:pt x="31406" y="2209"/>
                  </a:cubicBezTo>
                  <a:cubicBezTo>
                    <a:pt x="32432" y="4003"/>
                    <a:pt x="33457" y="5817"/>
                    <a:pt x="34482" y="7630"/>
                  </a:cubicBezTo>
                  <a:cubicBezTo>
                    <a:pt x="34561" y="7729"/>
                    <a:pt x="34620" y="7847"/>
                    <a:pt x="34738" y="7985"/>
                  </a:cubicBezTo>
                  <a:cubicBezTo>
                    <a:pt x="36079" y="7630"/>
                    <a:pt x="37439" y="7847"/>
                    <a:pt x="38780" y="8084"/>
                  </a:cubicBezTo>
                  <a:cubicBezTo>
                    <a:pt x="38819" y="8084"/>
                    <a:pt x="38839" y="8084"/>
                    <a:pt x="38878" y="8104"/>
                  </a:cubicBezTo>
                  <a:cubicBezTo>
                    <a:pt x="40140" y="8439"/>
                    <a:pt x="41027" y="7729"/>
                    <a:pt x="41737" y="6901"/>
                  </a:cubicBezTo>
                  <a:cubicBezTo>
                    <a:pt x="42427" y="6053"/>
                    <a:pt x="43097" y="5067"/>
                    <a:pt x="43334" y="3924"/>
                  </a:cubicBezTo>
                  <a:cubicBezTo>
                    <a:pt x="43393" y="3727"/>
                    <a:pt x="43472" y="3549"/>
                    <a:pt x="43590" y="3392"/>
                  </a:cubicBezTo>
                  <a:cubicBezTo>
                    <a:pt x="44142" y="2465"/>
                    <a:pt x="44694" y="1558"/>
                    <a:pt x="45266" y="651"/>
                  </a:cubicBezTo>
                  <a:cubicBezTo>
                    <a:pt x="45345" y="533"/>
                    <a:pt x="45424" y="415"/>
                    <a:pt x="45522" y="316"/>
                  </a:cubicBezTo>
                  <a:cubicBezTo>
                    <a:pt x="46311" y="434"/>
                    <a:pt x="47080" y="572"/>
                    <a:pt x="47888" y="730"/>
                  </a:cubicBezTo>
                  <a:cubicBezTo>
                    <a:pt x="48716" y="888"/>
                    <a:pt x="49367" y="1558"/>
                    <a:pt x="50234" y="1558"/>
                  </a:cubicBezTo>
                  <a:lnTo>
                    <a:pt x="52245" y="2997"/>
                  </a:lnTo>
                  <a:cubicBezTo>
                    <a:pt x="52304" y="3648"/>
                    <a:pt x="52265" y="4318"/>
                    <a:pt x="52107" y="4989"/>
                  </a:cubicBezTo>
                  <a:cubicBezTo>
                    <a:pt x="51890" y="5718"/>
                    <a:pt x="51772" y="6507"/>
                    <a:pt x="51614" y="7256"/>
                  </a:cubicBezTo>
                  <a:cubicBezTo>
                    <a:pt x="51437" y="8005"/>
                    <a:pt x="51220" y="8734"/>
                    <a:pt x="51338" y="9543"/>
                  </a:cubicBezTo>
                  <a:cubicBezTo>
                    <a:pt x="51397" y="9858"/>
                    <a:pt x="51318" y="10193"/>
                    <a:pt x="51121" y="10450"/>
                  </a:cubicBezTo>
                  <a:cubicBezTo>
                    <a:pt x="50569" y="11041"/>
                    <a:pt x="50766" y="11790"/>
                    <a:pt x="50510" y="12461"/>
                  </a:cubicBezTo>
                  <a:lnTo>
                    <a:pt x="51713" y="13131"/>
                  </a:lnTo>
                  <a:cubicBezTo>
                    <a:pt x="52324" y="13446"/>
                    <a:pt x="52876" y="13880"/>
                    <a:pt x="53310" y="14393"/>
                  </a:cubicBezTo>
                  <a:cubicBezTo>
                    <a:pt x="53428" y="14511"/>
                    <a:pt x="53546" y="14629"/>
                    <a:pt x="53664" y="14728"/>
                  </a:cubicBezTo>
                  <a:cubicBezTo>
                    <a:pt x="54315" y="15319"/>
                    <a:pt x="54985" y="15891"/>
                    <a:pt x="55636" y="16463"/>
                  </a:cubicBezTo>
                  <a:cubicBezTo>
                    <a:pt x="55853" y="16660"/>
                    <a:pt x="56089" y="16837"/>
                    <a:pt x="56326" y="17034"/>
                  </a:cubicBezTo>
                  <a:cubicBezTo>
                    <a:pt x="56563" y="16956"/>
                    <a:pt x="56779" y="16877"/>
                    <a:pt x="56977" y="16818"/>
                  </a:cubicBezTo>
                  <a:cubicBezTo>
                    <a:pt x="57391" y="16680"/>
                    <a:pt x="57785" y="16561"/>
                    <a:pt x="58199" y="16482"/>
                  </a:cubicBezTo>
                  <a:cubicBezTo>
                    <a:pt x="60072" y="16167"/>
                    <a:pt x="61964" y="15852"/>
                    <a:pt x="63837" y="15576"/>
                  </a:cubicBezTo>
                  <a:cubicBezTo>
                    <a:pt x="64429" y="15516"/>
                    <a:pt x="65001" y="15418"/>
                    <a:pt x="65572" y="15280"/>
                  </a:cubicBezTo>
                  <a:cubicBezTo>
                    <a:pt x="65927" y="15181"/>
                    <a:pt x="66105" y="15319"/>
                    <a:pt x="66243" y="15674"/>
                  </a:cubicBezTo>
                  <a:cubicBezTo>
                    <a:pt x="66282" y="15832"/>
                    <a:pt x="66321" y="15990"/>
                    <a:pt x="66361" y="16147"/>
                  </a:cubicBezTo>
                  <a:cubicBezTo>
                    <a:pt x="66381" y="16404"/>
                    <a:pt x="66519" y="16640"/>
                    <a:pt x="66755" y="16778"/>
                  </a:cubicBezTo>
                  <a:cubicBezTo>
                    <a:pt x="66972" y="16916"/>
                    <a:pt x="67130" y="17133"/>
                    <a:pt x="67169" y="17389"/>
                  </a:cubicBezTo>
                  <a:cubicBezTo>
                    <a:pt x="67465" y="18631"/>
                    <a:pt x="67938" y="19814"/>
                    <a:pt x="68569" y="20899"/>
                  </a:cubicBezTo>
                  <a:cubicBezTo>
                    <a:pt x="68628" y="20997"/>
                    <a:pt x="68667" y="21076"/>
                    <a:pt x="68707" y="21155"/>
                  </a:cubicBezTo>
                  <a:cubicBezTo>
                    <a:pt x="68667" y="21707"/>
                    <a:pt x="68313" y="22042"/>
                    <a:pt x="67918" y="22318"/>
                  </a:cubicBezTo>
                  <a:cubicBezTo>
                    <a:pt x="67563" y="22594"/>
                    <a:pt x="67228" y="22909"/>
                    <a:pt x="66933" y="23245"/>
                  </a:cubicBezTo>
                  <a:cubicBezTo>
                    <a:pt x="66479" y="23718"/>
                    <a:pt x="65947" y="24092"/>
                    <a:pt x="65355" y="24388"/>
                  </a:cubicBezTo>
                  <a:cubicBezTo>
                    <a:pt x="64843" y="24644"/>
                    <a:pt x="64389" y="25019"/>
                    <a:pt x="64015" y="25453"/>
                  </a:cubicBezTo>
                  <a:cubicBezTo>
                    <a:pt x="63857" y="25630"/>
                    <a:pt x="63758" y="25867"/>
                    <a:pt x="63561" y="25965"/>
                  </a:cubicBezTo>
                  <a:cubicBezTo>
                    <a:pt x="63206" y="26182"/>
                    <a:pt x="63266" y="26498"/>
                    <a:pt x="63266" y="26793"/>
                  </a:cubicBezTo>
                  <a:cubicBezTo>
                    <a:pt x="63108" y="26971"/>
                    <a:pt x="62871" y="27050"/>
                    <a:pt x="62635" y="27050"/>
                  </a:cubicBezTo>
                  <a:cubicBezTo>
                    <a:pt x="62260" y="27050"/>
                    <a:pt x="61846" y="27089"/>
                    <a:pt x="61590" y="27602"/>
                  </a:cubicBezTo>
                  <a:cubicBezTo>
                    <a:pt x="61669" y="27799"/>
                    <a:pt x="61767" y="28075"/>
                    <a:pt x="61846" y="28311"/>
                  </a:cubicBezTo>
                  <a:cubicBezTo>
                    <a:pt x="61393" y="29179"/>
                    <a:pt x="61255" y="30165"/>
                    <a:pt x="61432" y="31111"/>
                  </a:cubicBezTo>
                  <a:cubicBezTo>
                    <a:pt x="61550" y="31998"/>
                    <a:pt x="61373" y="32964"/>
                    <a:pt x="61964" y="33753"/>
                  </a:cubicBezTo>
                  <a:cubicBezTo>
                    <a:pt x="62221" y="34009"/>
                    <a:pt x="62536" y="33910"/>
                    <a:pt x="62930" y="33950"/>
                  </a:cubicBezTo>
                  <a:cubicBezTo>
                    <a:pt x="63049" y="34305"/>
                    <a:pt x="63285" y="34600"/>
                    <a:pt x="63620" y="34738"/>
                  </a:cubicBezTo>
                  <a:cubicBezTo>
                    <a:pt x="63660" y="34758"/>
                    <a:pt x="63680" y="34778"/>
                    <a:pt x="63719" y="34798"/>
                  </a:cubicBezTo>
                  <a:cubicBezTo>
                    <a:pt x="64843" y="35961"/>
                    <a:pt x="66459" y="36375"/>
                    <a:pt x="67721" y="37321"/>
                  </a:cubicBezTo>
                  <a:cubicBezTo>
                    <a:pt x="68214" y="37637"/>
                    <a:pt x="68727" y="37913"/>
                    <a:pt x="69279" y="38110"/>
                  </a:cubicBezTo>
                  <a:cubicBezTo>
                    <a:pt x="69771" y="38346"/>
                    <a:pt x="70225" y="38662"/>
                    <a:pt x="70600" y="39036"/>
                  </a:cubicBezTo>
                  <a:cubicBezTo>
                    <a:pt x="70600" y="39115"/>
                    <a:pt x="70619" y="39214"/>
                    <a:pt x="70600" y="39253"/>
                  </a:cubicBezTo>
                  <a:cubicBezTo>
                    <a:pt x="69929" y="40239"/>
                    <a:pt x="69909" y="41382"/>
                    <a:pt x="69929" y="42506"/>
                  </a:cubicBezTo>
                  <a:cubicBezTo>
                    <a:pt x="69949" y="43058"/>
                    <a:pt x="69831" y="43590"/>
                    <a:pt x="69574" y="44083"/>
                  </a:cubicBezTo>
                  <a:cubicBezTo>
                    <a:pt x="69279" y="44655"/>
                    <a:pt x="68884" y="45168"/>
                    <a:pt x="68648" y="45779"/>
                  </a:cubicBezTo>
                  <a:cubicBezTo>
                    <a:pt x="68608" y="45877"/>
                    <a:pt x="68470" y="45956"/>
                    <a:pt x="68411" y="46015"/>
                  </a:cubicBezTo>
                  <a:cubicBezTo>
                    <a:pt x="65553" y="46213"/>
                    <a:pt x="62753" y="45937"/>
                    <a:pt x="59953" y="45483"/>
                  </a:cubicBezTo>
                  <a:cubicBezTo>
                    <a:pt x="60210" y="45700"/>
                    <a:pt x="60289" y="45917"/>
                    <a:pt x="60052" y="46173"/>
                  </a:cubicBezTo>
                  <a:cubicBezTo>
                    <a:pt x="59934" y="46311"/>
                    <a:pt x="59796" y="46449"/>
                    <a:pt x="59638" y="46587"/>
                  </a:cubicBezTo>
                  <a:cubicBezTo>
                    <a:pt x="59047" y="47100"/>
                    <a:pt x="58613" y="47770"/>
                    <a:pt x="58416" y="48519"/>
                  </a:cubicBezTo>
                  <a:cubicBezTo>
                    <a:pt x="58258" y="49012"/>
                    <a:pt x="58021" y="49485"/>
                    <a:pt x="57726" y="49919"/>
                  </a:cubicBezTo>
                  <a:cubicBezTo>
                    <a:pt x="57331" y="50510"/>
                    <a:pt x="56957" y="51122"/>
                    <a:pt x="56543" y="51693"/>
                  </a:cubicBezTo>
                  <a:cubicBezTo>
                    <a:pt x="56267" y="52068"/>
                    <a:pt x="56208" y="52561"/>
                    <a:pt x="56405" y="52975"/>
                  </a:cubicBezTo>
                  <a:cubicBezTo>
                    <a:pt x="56681" y="53606"/>
                    <a:pt x="56977" y="54217"/>
                    <a:pt x="57312" y="54808"/>
                  </a:cubicBezTo>
                  <a:cubicBezTo>
                    <a:pt x="58061" y="56169"/>
                    <a:pt x="58849" y="57529"/>
                    <a:pt x="59638" y="58869"/>
                  </a:cubicBezTo>
                  <a:cubicBezTo>
                    <a:pt x="59697" y="58968"/>
                    <a:pt x="59756" y="59086"/>
                    <a:pt x="59815" y="59205"/>
                  </a:cubicBezTo>
                  <a:cubicBezTo>
                    <a:pt x="59855" y="59303"/>
                    <a:pt x="59855" y="59402"/>
                    <a:pt x="59815" y="59481"/>
                  </a:cubicBezTo>
                  <a:cubicBezTo>
                    <a:pt x="59658" y="59678"/>
                    <a:pt x="59401" y="59816"/>
                    <a:pt x="59342" y="60033"/>
                  </a:cubicBezTo>
                  <a:cubicBezTo>
                    <a:pt x="59303" y="60250"/>
                    <a:pt x="59185" y="60447"/>
                    <a:pt x="59027" y="60585"/>
                  </a:cubicBezTo>
                  <a:cubicBezTo>
                    <a:pt x="58002" y="61334"/>
                    <a:pt x="57055" y="62162"/>
                    <a:pt x="55951" y="62812"/>
                  </a:cubicBezTo>
                  <a:close/>
                  <a:moveTo>
                    <a:pt x="63423" y="23737"/>
                  </a:moveTo>
                  <a:cubicBezTo>
                    <a:pt x="63640" y="23757"/>
                    <a:pt x="63739" y="23659"/>
                    <a:pt x="63660" y="23343"/>
                  </a:cubicBezTo>
                  <a:lnTo>
                    <a:pt x="63423" y="23757"/>
                  </a:lnTo>
                  <a:cubicBezTo>
                    <a:pt x="62773" y="23915"/>
                    <a:pt x="62280" y="24270"/>
                    <a:pt x="61688" y="24901"/>
                  </a:cubicBezTo>
                  <a:cubicBezTo>
                    <a:pt x="62516" y="24605"/>
                    <a:pt x="63049" y="24309"/>
                    <a:pt x="63423" y="23737"/>
                  </a:cubicBezTo>
                  <a:close/>
                  <a:moveTo>
                    <a:pt x="1440" y="36296"/>
                  </a:moveTo>
                  <a:cubicBezTo>
                    <a:pt x="1144" y="38228"/>
                    <a:pt x="1223" y="40081"/>
                    <a:pt x="1341" y="41895"/>
                  </a:cubicBezTo>
                  <a:cubicBezTo>
                    <a:pt x="1736" y="42013"/>
                    <a:pt x="2110" y="42151"/>
                    <a:pt x="2485" y="42329"/>
                  </a:cubicBezTo>
                  <a:cubicBezTo>
                    <a:pt x="2859" y="42526"/>
                    <a:pt x="3293" y="42585"/>
                    <a:pt x="3707" y="42526"/>
                  </a:cubicBezTo>
                  <a:cubicBezTo>
                    <a:pt x="4022" y="42467"/>
                    <a:pt x="4358" y="42427"/>
                    <a:pt x="4673" y="42408"/>
                  </a:cubicBezTo>
                  <a:cubicBezTo>
                    <a:pt x="6033" y="42447"/>
                    <a:pt x="7394" y="42486"/>
                    <a:pt x="8754" y="42506"/>
                  </a:cubicBezTo>
                  <a:cubicBezTo>
                    <a:pt x="8951" y="42486"/>
                    <a:pt x="9148" y="42447"/>
                    <a:pt x="9345" y="42368"/>
                  </a:cubicBezTo>
                  <a:lnTo>
                    <a:pt x="8931" y="41599"/>
                  </a:lnTo>
                  <a:cubicBezTo>
                    <a:pt x="8537" y="41343"/>
                    <a:pt x="8182" y="41540"/>
                    <a:pt x="7827" y="41560"/>
                  </a:cubicBezTo>
                  <a:cubicBezTo>
                    <a:pt x="7453" y="41580"/>
                    <a:pt x="7059" y="41599"/>
                    <a:pt x="6664" y="41580"/>
                  </a:cubicBezTo>
                  <a:cubicBezTo>
                    <a:pt x="6329" y="41560"/>
                    <a:pt x="5974" y="41678"/>
                    <a:pt x="5580" y="41382"/>
                  </a:cubicBezTo>
                  <a:cubicBezTo>
                    <a:pt x="5757" y="41244"/>
                    <a:pt x="5856" y="41126"/>
                    <a:pt x="5994" y="41067"/>
                  </a:cubicBezTo>
                  <a:cubicBezTo>
                    <a:pt x="6191" y="41027"/>
                    <a:pt x="6388" y="41008"/>
                    <a:pt x="6566" y="41027"/>
                  </a:cubicBezTo>
                  <a:cubicBezTo>
                    <a:pt x="7571" y="41047"/>
                    <a:pt x="8537" y="40791"/>
                    <a:pt x="9464" y="40613"/>
                  </a:cubicBezTo>
                  <a:cubicBezTo>
                    <a:pt x="9562" y="40121"/>
                    <a:pt x="9621" y="39667"/>
                    <a:pt x="9720" y="39233"/>
                  </a:cubicBezTo>
                  <a:cubicBezTo>
                    <a:pt x="9759" y="39115"/>
                    <a:pt x="9838" y="39017"/>
                    <a:pt x="9957" y="38997"/>
                  </a:cubicBezTo>
                  <a:cubicBezTo>
                    <a:pt x="10035" y="38997"/>
                    <a:pt x="10193" y="39115"/>
                    <a:pt x="10213" y="39214"/>
                  </a:cubicBezTo>
                  <a:cubicBezTo>
                    <a:pt x="10292" y="39825"/>
                    <a:pt x="10331" y="40456"/>
                    <a:pt x="10390" y="41047"/>
                  </a:cubicBezTo>
                  <a:cubicBezTo>
                    <a:pt x="10450" y="41560"/>
                    <a:pt x="10489" y="42072"/>
                    <a:pt x="10568" y="42585"/>
                  </a:cubicBezTo>
                  <a:cubicBezTo>
                    <a:pt x="10588" y="42743"/>
                    <a:pt x="10666" y="42960"/>
                    <a:pt x="10785" y="42999"/>
                  </a:cubicBezTo>
                  <a:cubicBezTo>
                    <a:pt x="11258" y="43236"/>
                    <a:pt x="11356" y="43669"/>
                    <a:pt x="11514" y="44103"/>
                  </a:cubicBezTo>
                  <a:cubicBezTo>
                    <a:pt x="11751" y="44635"/>
                    <a:pt x="11987" y="45168"/>
                    <a:pt x="12244" y="45680"/>
                  </a:cubicBezTo>
                  <a:cubicBezTo>
                    <a:pt x="12579" y="46351"/>
                    <a:pt x="12953" y="47001"/>
                    <a:pt x="13269" y="47671"/>
                  </a:cubicBezTo>
                  <a:cubicBezTo>
                    <a:pt x="13702" y="48677"/>
                    <a:pt x="14353" y="49584"/>
                    <a:pt x="15181" y="50294"/>
                  </a:cubicBezTo>
                  <a:cubicBezTo>
                    <a:pt x="15142" y="50609"/>
                    <a:pt x="15102" y="50905"/>
                    <a:pt x="15043" y="51181"/>
                  </a:cubicBezTo>
                  <a:cubicBezTo>
                    <a:pt x="14491" y="51654"/>
                    <a:pt x="14038" y="52166"/>
                    <a:pt x="13978" y="52935"/>
                  </a:cubicBezTo>
                  <a:cubicBezTo>
                    <a:pt x="13959" y="53172"/>
                    <a:pt x="13880" y="53389"/>
                    <a:pt x="13762" y="53566"/>
                  </a:cubicBezTo>
                  <a:cubicBezTo>
                    <a:pt x="13249" y="54355"/>
                    <a:pt x="12736" y="55143"/>
                    <a:pt x="12184" y="55912"/>
                  </a:cubicBezTo>
                  <a:cubicBezTo>
                    <a:pt x="11672" y="56661"/>
                    <a:pt x="11475" y="57470"/>
                    <a:pt x="11199" y="58357"/>
                  </a:cubicBezTo>
                  <a:cubicBezTo>
                    <a:pt x="11731" y="58692"/>
                    <a:pt x="12224" y="59008"/>
                    <a:pt x="12717" y="59323"/>
                  </a:cubicBezTo>
                  <a:cubicBezTo>
                    <a:pt x="13564" y="59836"/>
                    <a:pt x="14452" y="60309"/>
                    <a:pt x="15082" y="61137"/>
                  </a:cubicBezTo>
                  <a:cubicBezTo>
                    <a:pt x="15260" y="60940"/>
                    <a:pt x="15477" y="60742"/>
                    <a:pt x="15694" y="60604"/>
                  </a:cubicBezTo>
                  <a:cubicBezTo>
                    <a:pt x="15930" y="60545"/>
                    <a:pt x="16187" y="60545"/>
                    <a:pt x="16423" y="60565"/>
                  </a:cubicBezTo>
                  <a:cubicBezTo>
                    <a:pt x="16660" y="60190"/>
                    <a:pt x="16955" y="59836"/>
                    <a:pt x="17271" y="59500"/>
                  </a:cubicBezTo>
                  <a:cubicBezTo>
                    <a:pt x="17981" y="58909"/>
                    <a:pt x="18749" y="58357"/>
                    <a:pt x="19499" y="57785"/>
                  </a:cubicBezTo>
                  <a:cubicBezTo>
                    <a:pt x="20031" y="57391"/>
                    <a:pt x="20662" y="57115"/>
                    <a:pt x="21135" y="56504"/>
                  </a:cubicBezTo>
                  <a:cubicBezTo>
                    <a:pt x="20839" y="56307"/>
                    <a:pt x="20563" y="56129"/>
                    <a:pt x="20307" y="55932"/>
                  </a:cubicBezTo>
                  <a:cubicBezTo>
                    <a:pt x="19853" y="55617"/>
                    <a:pt x="19420" y="55281"/>
                    <a:pt x="18986" y="54946"/>
                  </a:cubicBezTo>
                  <a:cubicBezTo>
                    <a:pt x="18887" y="54867"/>
                    <a:pt x="18868" y="54690"/>
                    <a:pt x="18809" y="54552"/>
                  </a:cubicBezTo>
                  <a:cubicBezTo>
                    <a:pt x="19124" y="54473"/>
                    <a:pt x="19459" y="54532"/>
                    <a:pt x="19696" y="54729"/>
                  </a:cubicBezTo>
                  <a:lnTo>
                    <a:pt x="21174" y="55656"/>
                  </a:lnTo>
                  <a:cubicBezTo>
                    <a:pt x="21588" y="55893"/>
                    <a:pt x="21588" y="55893"/>
                    <a:pt x="22160" y="55893"/>
                  </a:cubicBezTo>
                  <a:cubicBezTo>
                    <a:pt x="22692" y="56602"/>
                    <a:pt x="23461" y="56977"/>
                    <a:pt x="24250" y="57273"/>
                  </a:cubicBezTo>
                  <a:cubicBezTo>
                    <a:pt x="24940" y="57529"/>
                    <a:pt x="25650" y="57765"/>
                    <a:pt x="26359" y="57963"/>
                  </a:cubicBezTo>
                  <a:cubicBezTo>
                    <a:pt x="26813" y="58120"/>
                    <a:pt x="27286" y="58219"/>
                    <a:pt x="27739" y="58337"/>
                  </a:cubicBezTo>
                  <a:cubicBezTo>
                    <a:pt x="27739" y="58495"/>
                    <a:pt x="27779" y="58653"/>
                    <a:pt x="27799" y="58791"/>
                  </a:cubicBezTo>
                  <a:lnTo>
                    <a:pt x="28903" y="58968"/>
                  </a:lnTo>
                  <a:cubicBezTo>
                    <a:pt x="28922" y="58771"/>
                    <a:pt x="28962" y="58574"/>
                    <a:pt x="29041" y="58396"/>
                  </a:cubicBezTo>
                  <a:cubicBezTo>
                    <a:pt x="29119" y="58278"/>
                    <a:pt x="29257" y="58179"/>
                    <a:pt x="29415" y="58179"/>
                  </a:cubicBezTo>
                  <a:cubicBezTo>
                    <a:pt x="29573" y="58199"/>
                    <a:pt x="29711" y="58278"/>
                    <a:pt x="29790" y="58416"/>
                  </a:cubicBezTo>
                  <a:cubicBezTo>
                    <a:pt x="29869" y="58554"/>
                    <a:pt x="29908" y="58712"/>
                    <a:pt x="29928" y="58869"/>
                  </a:cubicBezTo>
                  <a:cubicBezTo>
                    <a:pt x="29947" y="59205"/>
                    <a:pt x="30145" y="59481"/>
                    <a:pt x="30440" y="59638"/>
                  </a:cubicBezTo>
                  <a:cubicBezTo>
                    <a:pt x="30736" y="59796"/>
                    <a:pt x="30716" y="60131"/>
                    <a:pt x="30677" y="60427"/>
                  </a:cubicBezTo>
                  <a:cubicBezTo>
                    <a:pt x="30618" y="60742"/>
                    <a:pt x="30578" y="61058"/>
                    <a:pt x="30559" y="61373"/>
                  </a:cubicBezTo>
                  <a:cubicBezTo>
                    <a:pt x="30598" y="62142"/>
                    <a:pt x="30480" y="62931"/>
                    <a:pt x="30657" y="63700"/>
                  </a:cubicBezTo>
                  <a:cubicBezTo>
                    <a:pt x="30697" y="63995"/>
                    <a:pt x="30677" y="64271"/>
                    <a:pt x="30618" y="64567"/>
                  </a:cubicBezTo>
                  <a:cubicBezTo>
                    <a:pt x="30578" y="65021"/>
                    <a:pt x="30500" y="65474"/>
                    <a:pt x="30480" y="65927"/>
                  </a:cubicBezTo>
                  <a:cubicBezTo>
                    <a:pt x="30460" y="66913"/>
                    <a:pt x="30480" y="67879"/>
                    <a:pt x="31052" y="68727"/>
                  </a:cubicBezTo>
                  <a:cubicBezTo>
                    <a:pt x="31130" y="69318"/>
                    <a:pt x="31544" y="69437"/>
                    <a:pt x="32037" y="69417"/>
                  </a:cubicBezTo>
                  <a:cubicBezTo>
                    <a:pt x="32688" y="69417"/>
                    <a:pt x="33338" y="69358"/>
                    <a:pt x="33989" y="69417"/>
                  </a:cubicBezTo>
                  <a:cubicBezTo>
                    <a:pt x="34403" y="69437"/>
                    <a:pt x="34837" y="69397"/>
                    <a:pt x="35231" y="69299"/>
                  </a:cubicBezTo>
                  <a:cubicBezTo>
                    <a:pt x="35547" y="69279"/>
                    <a:pt x="35783" y="69042"/>
                    <a:pt x="35842" y="68747"/>
                  </a:cubicBezTo>
                  <a:cubicBezTo>
                    <a:pt x="35921" y="67919"/>
                    <a:pt x="36335" y="67288"/>
                    <a:pt x="36749" y="66617"/>
                  </a:cubicBezTo>
                  <a:cubicBezTo>
                    <a:pt x="36769" y="66558"/>
                    <a:pt x="36789" y="66499"/>
                    <a:pt x="36789" y="66440"/>
                  </a:cubicBezTo>
                  <a:lnTo>
                    <a:pt x="36375" y="66085"/>
                  </a:lnTo>
                  <a:cubicBezTo>
                    <a:pt x="36986" y="64528"/>
                    <a:pt x="37459" y="62911"/>
                    <a:pt x="37794" y="61255"/>
                  </a:cubicBezTo>
                  <a:lnTo>
                    <a:pt x="37065" y="60407"/>
                  </a:lnTo>
                  <a:cubicBezTo>
                    <a:pt x="36572" y="60388"/>
                    <a:pt x="36118" y="60388"/>
                    <a:pt x="35665" y="60368"/>
                  </a:cubicBezTo>
                  <a:cubicBezTo>
                    <a:pt x="35330" y="60368"/>
                    <a:pt x="35014" y="60230"/>
                    <a:pt x="34778" y="60013"/>
                  </a:cubicBezTo>
                  <a:cubicBezTo>
                    <a:pt x="34659" y="59895"/>
                    <a:pt x="34541" y="59776"/>
                    <a:pt x="34699" y="59579"/>
                  </a:cubicBezTo>
                  <a:cubicBezTo>
                    <a:pt x="34778" y="59560"/>
                    <a:pt x="34876" y="59560"/>
                    <a:pt x="34955" y="59579"/>
                  </a:cubicBezTo>
                  <a:cubicBezTo>
                    <a:pt x="35566" y="59796"/>
                    <a:pt x="36177" y="59717"/>
                    <a:pt x="36789" y="59678"/>
                  </a:cubicBezTo>
                  <a:cubicBezTo>
                    <a:pt x="37341" y="59678"/>
                    <a:pt x="37893" y="59481"/>
                    <a:pt x="38326" y="59146"/>
                  </a:cubicBezTo>
                  <a:cubicBezTo>
                    <a:pt x="38740" y="58771"/>
                    <a:pt x="39154" y="58731"/>
                    <a:pt x="39667" y="58771"/>
                  </a:cubicBezTo>
                  <a:cubicBezTo>
                    <a:pt x="40929" y="58869"/>
                    <a:pt x="40929" y="58850"/>
                    <a:pt x="42112" y="58357"/>
                  </a:cubicBezTo>
                  <a:lnTo>
                    <a:pt x="45818" y="56839"/>
                  </a:lnTo>
                  <a:cubicBezTo>
                    <a:pt x="45956" y="56780"/>
                    <a:pt x="46114" y="56701"/>
                    <a:pt x="46252" y="56622"/>
                  </a:cubicBezTo>
                  <a:cubicBezTo>
                    <a:pt x="46331" y="56563"/>
                    <a:pt x="46390" y="56504"/>
                    <a:pt x="46429" y="56425"/>
                  </a:cubicBezTo>
                  <a:cubicBezTo>
                    <a:pt x="46764" y="55932"/>
                    <a:pt x="46764" y="55932"/>
                    <a:pt x="47198" y="56326"/>
                  </a:cubicBezTo>
                  <a:cubicBezTo>
                    <a:pt x="47336" y="56464"/>
                    <a:pt x="47513" y="56563"/>
                    <a:pt x="47651" y="56701"/>
                  </a:cubicBezTo>
                  <a:cubicBezTo>
                    <a:pt x="47730" y="56780"/>
                    <a:pt x="47868" y="56918"/>
                    <a:pt x="47849" y="56997"/>
                  </a:cubicBezTo>
                  <a:cubicBezTo>
                    <a:pt x="47770" y="57292"/>
                    <a:pt x="47927" y="57430"/>
                    <a:pt x="48125" y="57549"/>
                  </a:cubicBezTo>
                  <a:cubicBezTo>
                    <a:pt x="48598" y="57825"/>
                    <a:pt x="49071" y="58120"/>
                    <a:pt x="49544" y="58396"/>
                  </a:cubicBezTo>
                  <a:cubicBezTo>
                    <a:pt x="50747" y="59067"/>
                    <a:pt x="51930" y="59717"/>
                    <a:pt x="53112" y="60388"/>
                  </a:cubicBezTo>
                  <a:cubicBezTo>
                    <a:pt x="53507" y="60565"/>
                    <a:pt x="53862" y="60782"/>
                    <a:pt x="54197" y="61038"/>
                  </a:cubicBezTo>
                  <a:cubicBezTo>
                    <a:pt x="54473" y="61294"/>
                    <a:pt x="54828" y="61432"/>
                    <a:pt x="55202" y="61413"/>
                  </a:cubicBezTo>
                  <a:cubicBezTo>
                    <a:pt x="55399" y="61216"/>
                    <a:pt x="55616" y="61058"/>
                    <a:pt x="55853" y="60920"/>
                  </a:cubicBezTo>
                  <a:cubicBezTo>
                    <a:pt x="56188" y="60802"/>
                    <a:pt x="56306" y="61196"/>
                    <a:pt x="56523" y="61354"/>
                  </a:cubicBezTo>
                  <a:cubicBezTo>
                    <a:pt x="57115" y="61018"/>
                    <a:pt x="57627" y="60545"/>
                    <a:pt x="58021" y="59974"/>
                  </a:cubicBezTo>
                  <a:cubicBezTo>
                    <a:pt x="57489" y="59106"/>
                    <a:pt x="57055" y="58199"/>
                    <a:pt x="56740" y="57233"/>
                  </a:cubicBezTo>
                  <a:cubicBezTo>
                    <a:pt x="56365" y="56149"/>
                    <a:pt x="55892" y="55124"/>
                    <a:pt x="55321" y="54138"/>
                  </a:cubicBezTo>
                  <a:cubicBezTo>
                    <a:pt x="54985" y="53606"/>
                    <a:pt x="54552" y="53093"/>
                    <a:pt x="54492" y="52423"/>
                  </a:cubicBezTo>
                  <a:cubicBezTo>
                    <a:pt x="54433" y="52166"/>
                    <a:pt x="54236" y="51989"/>
                    <a:pt x="54000" y="51950"/>
                  </a:cubicBezTo>
                  <a:lnTo>
                    <a:pt x="53310" y="52659"/>
                  </a:lnTo>
                  <a:cubicBezTo>
                    <a:pt x="53034" y="52640"/>
                    <a:pt x="52797" y="52442"/>
                    <a:pt x="52738" y="52166"/>
                  </a:cubicBezTo>
                  <a:cubicBezTo>
                    <a:pt x="52974" y="51950"/>
                    <a:pt x="53250" y="51752"/>
                    <a:pt x="53467" y="51516"/>
                  </a:cubicBezTo>
                  <a:cubicBezTo>
                    <a:pt x="53625" y="51398"/>
                    <a:pt x="53724" y="51240"/>
                    <a:pt x="53783" y="51062"/>
                  </a:cubicBezTo>
                  <a:cubicBezTo>
                    <a:pt x="53802" y="50767"/>
                    <a:pt x="53783" y="50570"/>
                    <a:pt x="54157" y="50491"/>
                  </a:cubicBezTo>
                  <a:cubicBezTo>
                    <a:pt x="54295" y="50451"/>
                    <a:pt x="54394" y="50215"/>
                    <a:pt x="54512" y="50057"/>
                  </a:cubicBezTo>
                  <a:cubicBezTo>
                    <a:pt x="54906" y="49505"/>
                    <a:pt x="55301" y="48933"/>
                    <a:pt x="55695" y="48381"/>
                  </a:cubicBezTo>
                  <a:cubicBezTo>
                    <a:pt x="55754" y="48302"/>
                    <a:pt x="55873" y="48263"/>
                    <a:pt x="56149" y="48105"/>
                  </a:cubicBezTo>
                  <a:lnTo>
                    <a:pt x="55656" y="49209"/>
                  </a:lnTo>
                  <a:cubicBezTo>
                    <a:pt x="56701" y="48164"/>
                    <a:pt x="57548" y="46922"/>
                    <a:pt x="58159" y="45582"/>
                  </a:cubicBezTo>
                  <a:cubicBezTo>
                    <a:pt x="58219" y="45444"/>
                    <a:pt x="58238" y="45286"/>
                    <a:pt x="58179" y="45128"/>
                  </a:cubicBezTo>
                  <a:cubicBezTo>
                    <a:pt x="58081" y="44832"/>
                    <a:pt x="58238" y="44497"/>
                    <a:pt x="58514" y="44379"/>
                  </a:cubicBezTo>
                  <a:cubicBezTo>
                    <a:pt x="58810" y="44221"/>
                    <a:pt x="59007" y="43945"/>
                    <a:pt x="59086" y="43630"/>
                  </a:cubicBezTo>
                  <a:cubicBezTo>
                    <a:pt x="59165" y="43393"/>
                    <a:pt x="59204" y="43038"/>
                    <a:pt x="59382" y="42940"/>
                  </a:cubicBezTo>
                  <a:cubicBezTo>
                    <a:pt x="59815" y="42684"/>
                    <a:pt x="59737" y="42289"/>
                    <a:pt x="59815" y="41934"/>
                  </a:cubicBezTo>
                  <a:cubicBezTo>
                    <a:pt x="59855" y="41580"/>
                    <a:pt x="59855" y="41225"/>
                    <a:pt x="59796" y="40870"/>
                  </a:cubicBezTo>
                  <a:cubicBezTo>
                    <a:pt x="59796" y="40653"/>
                    <a:pt x="59835" y="40436"/>
                    <a:pt x="59914" y="40219"/>
                  </a:cubicBezTo>
                  <a:cubicBezTo>
                    <a:pt x="59953" y="40101"/>
                    <a:pt x="60308" y="40101"/>
                    <a:pt x="60328" y="40219"/>
                  </a:cubicBezTo>
                  <a:cubicBezTo>
                    <a:pt x="60427" y="40633"/>
                    <a:pt x="60604" y="41067"/>
                    <a:pt x="60545" y="41461"/>
                  </a:cubicBezTo>
                  <a:cubicBezTo>
                    <a:pt x="60446" y="41994"/>
                    <a:pt x="60584" y="42644"/>
                    <a:pt x="60052" y="43078"/>
                  </a:cubicBezTo>
                  <a:cubicBezTo>
                    <a:pt x="59815" y="43255"/>
                    <a:pt x="59737" y="43571"/>
                    <a:pt x="59855" y="43827"/>
                  </a:cubicBezTo>
                  <a:cubicBezTo>
                    <a:pt x="60170" y="43650"/>
                    <a:pt x="60170" y="43117"/>
                    <a:pt x="60722" y="43216"/>
                  </a:cubicBezTo>
                  <a:cubicBezTo>
                    <a:pt x="60624" y="43492"/>
                    <a:pt x="60545" y="43709"/>
                    <a:pt x="60446" y="43985"/>
                  </a:cubicBezTo>
                  <a:cubicBezTo>
                    <a:pt x="61018" y="43985"/>
                    <a:pt x="61531" y="43926"/>
                    <a:pt x="62043" y="43965"/>
                  </a:cubicBezTo>
                  <a:cubicBezTo>
                    <a:pt x="62694" y="44044"/>
                    <a:pt x="63344" y="43985"/>
                    <a:pt x="63956" y="43768"/>
                  </a:cubicBezTo>
                  <a:cubicBezTo>
                    <a:pt x="64113" y="43709"/>
                    <a:pt x="64271" y="43748"/>
                    <a:pt x="64409" y="43827"/>
                  </a:cubicBezTo>
                  <a:cubicBezTo>
                    <a:pt x="64508" y="43906"/>
                    <a:pt x="64527" y="44083"/>
                    <a:pt x="64586" y="44221"/>
                  </a:cubicBezTo>
                  <a:cubicBezTo>
                    <a:pt x="65277" y="44478"/>
                    <a:pt x="65947" y="44320"/>
                    <a:pt x="66617" y="44221"/>
                  </a:cubicBezTo>
                  <a:cubicBezTo>
                    <a:pt x="66913" y="44182"/>
                    <a:pt x="67149" y="43906"/>
                    <a:pt x="67425" y="43768"/>
                  </a:cubicBezTo>
                  <a:cubicBezTo>
                    <a:pt x="67977" y="43472"/>
                    <a:pt x="68253" y="42960"/>
                    <a:pt x="68451" y="42388"/>
                  </a:cubicBezTo>
                  <a:cubicBezTo>
                    <a:pt x="68648" y="41777"/>
                    <a:pt x="68825" y="41165"/>
                    <a:pt x="69003" y="40535"/>
                  </a:cubicBezTo>
                  <a:cubicBezTo>
                    <a:pt x="69121" y="40140"/>
                    <a:pt x="69318" y="39766"/>
                    <a:pt x="69279" y="39371"/>
                  </a:cubicBezTo>
                  <a:cubicBezTo>
                    <a:pt x="68707" y="38997"/>
                    <a:pt x="68194" y="38662"/>
                    <a:pt x="67682" y="38346"/>
                  </a:cubicBezTo>
                  <a:cubicBezTo>
                    <a:pt x="67465" y="38189"/>
                    <a:pt x="67228" y="38090"/>
                    <a:pt x="66972" y="38031"/>
                  </a:cubicBezTo>
                  <a:cubicBezTo>
                    <a:pt x="66499" y="37913"/>
                    <a:pt x="66045" y="37735"/>
                    <a:pt x="65631" y="37479"/>
                  </a:cubicBezTo>
                  <a:cubicBezTo>
                    <a:pt x="65277" y="37301"/>
                    <a:pt x="64922" y="37163"/>
                    <a:pt x="64567" y="37006"/>
                  </a:cubicBezTo>
                  <a:cubicBezTo>
                    <a:pt x="64212" y="36848"/>
                    <a:pt x="63778" y="36710"/>
                    <a:pt x="63404" y="36513"/>
                  </a:cubicBezTo>
                  <a:cubicBezTo>
                    <a:pt x="63029" y="36316"/>
                    <a:pt x="62674" y="36040"/>
                    <a:pt x="62378" y="35862"/>
                  </a:cubicBezTo>
                  <a:cubicBezTo>
                    <a:pt x="61767" y="36316"/>
                    <a:pt x="61787" y="37124"/>
                    <a:pt x="61117" y="37558"/>
                  </a:cubicBezTo>
                  <a:cubicBezTo>
                    <a:pt x="60860" y="36946"/>
                    <a:pt x="61531" y="36473"/>
                    <a:pt x="61274" y="35921"/>
                  </a:cubicBezTo>
                  <a:cubicBezTo>
                    <a:pt x="60920" y="35704"/>
                    <a:pt x="60545" y="35507"/>
                    <a:pt x="60210" y="35310"/>
                  </a:cubicBezTo>
                  <a:cubicBezTo>
                    <a:pt x="60210" y="34916"/>
                    <a:pt x="60210" y="34600"/>
                    <a:pt x="60249" y="34285"/>
                  </a:cubicBezTo>
                  <a:cubicBezTo>
                    <a:pt x="60368" y="32747"/>
                    <a:pt x="60230" y="31229"/>
                    <a:pt x="59835" y="29751"/>
                  </a:cubicBezTo>
                  <a:cubicBezTo>
                    <a:pt x="59815" y="29593"/>
                    <a:pt x="59815" y="29435"/>
                    <a:pt x="59855" y="29277"/>
                  </a:cubicBezTo>
                  <a:cubicBezTo>
                    <a:pt x="60131" y="28489"/>
                    <a:pt x="59953" y="27740"/>
                    <a:pt x="59599" y="27030"/>
                  </a:cubicBezTo>
                  <a:cubicBezTo>
                    <a:pt x="59500" y="26852"/>
                    <a:pt x="59421" y="26675"/>
                    <a:pt x="59362" y="26498"/>
                  </a:cubicBezTo>
                  <a:cubicBezTo>
                    <a:pt x="59204" y="25965"/>
                    <a:pt x="59027" y="25453"/>
                    <a:pt x="58889" y="24920"/>
                  </a:cubicBezTo>
                  <a:cubicBezTo>
                    <a:pt x="58751" y="24388"/>
                    <a:pt x="58633" y="23915"/>
                    <a:pt x="58554" y="23402"/>
                  </a:cubicBezTo>
                  <a:cubicBezTo>
                    <a:pt x="58514" y="23185"/>
                    <a:pt x="58771" y="23047"/>
                    <a:pt x="58928" y="23205"/>
                  </a:cubicBezTo>
                  <a:cubicBezTo>
                    <a:pt x="59421" y="23915"/>
                    <a:pt x="59914" y="24625"/>
                    <a:pt x="60427" y="25334"/>
                  </a:cubicBezTo>
                  <a:cubicBezTo>
                    <a:pt x="60506" y="25137"/>
                    <a:pt x="60584" y="24901"/>
                    <a:pt x="60624" y="24763"/>
                  </a:cubicBezTo>
                  <a:cubicBezTo>
                    <a:pt x="61018" y="24506"/>
                    <a:pt x="61314" y="24349"/>
                    <a:pt x="61610" y="24152"/>
                  </a:cubicBezTo>
                  <a:cubicBezTo>
                    <a:pt x="62043" y="23875"/>
                    <a:pt x="62457" y="23599"/>
                    <a:pt x="62871" y="23284"/>
                  </a:cubicBezTo>
                  <a:cubicBezTo>
                    <a:pt x="63167" y="22969"/>
                    <a:pt x="63660" y="22929"/>
                    <a:pt x="63995" y="23205"/>
                  </a:cubicBezTo>
                  <a:cubicBezTo>
                    <a:pt x="64803" y="22850"/>
                    <a:pt x="65553" y="22338"/>
                    <a:pt x="66164" y="21707"/>
                  </a:cubicBezTo>
                  <a:cubicBezTo>
                    <a:pt x="66400" y="21431"/>
                    <a:pt x="66657" y="21076"/>
                    <a:pt x="66578" y="20761"/>
                  </a:cubicBezTo>
                  <a:cubicBezTo>
                    <a:pt x="66400" y="19952"/>
                    <a:pt x="66499" y="19045"/>
                    <a:pt x="65750" y="18434"/>
                  </a:cubicBezTo>
                  <a:cubicBezTo>
                    <a:pt x="65612" y="18316"/>
                    <a:pt x="65493" y="18138"/>
                    <a:pt x="65454" y="17941"/>
                  </a:cubicBezTo>
                  <a:cubicBezTo>
                    <a:pt x="65257" y="17133"/>
                    <a:pt x="64665" y="16857"/>
                    <a:pt x="63916" y="16739"/>
                  </a:cubicBezTo>
                  <a:cubicBezTo>
                    <a:pt x="63482" y="16620"/>
                    <a:pt x="63009" y="16620"/>
                    <a:pt x="62576" y="16739"/>
                  </a:cubicBezTo>
                  <a:cubicBezTo>
                    <a:pt x="61886" y="16936"/>
                    <a:pt x="61196" y="17094"/>
                    <a:pt x="60506" y="17310"/>
                  </a:cubicBezTo>
                  <a:cubicBezTo>
                    <a:pt x="59401" y="17685"/>
                    <a:pt x="58258" y="17941"/>
                    <a:pt x="57095" y="18060"/>
                  </a:cubicBezTo>
                  <a:cubicBezTo>
                    <a:pt x="56681" y="18119"/>
                    <a:pt x="56287" y="18198"/>
                    <a:pt x="55892" y="18316"/>
                  </a:cubicBezTo>
                  <a:lnTo>
                    <a:pt x="56267" y="19144"/>
                  </a:lnTo>
                  <a:cubicBezTo>
                    <a:pt x="55951" y="19124"/>
                    <a:pt x="55656" y="19144"/>
                    <a:pt x="55340" y="19164"/>
                  </a:cubicBezTo>
                  <a:cubicBezTo>
                    <a:pt x="55025" y="19242"/>
                    <a:pt x="54729" y="19341"/>
                    <a:pt x="54433" y="19459"/>
                  </a:cubicBezTo>
                  <a:cubicBezTo>
                    <a:pt x="54354" y="19400"/>
                    <a:pt x="54276" y="19321"/>
                    <a:pt x="54216" y="19262"/>
                  </a:cubicBezTo>
                  <a:cubicBezTo>
                    <a:pt x="53408" y="18217"/>
                    <a:pt x="52600" y="17153"/>
                    <a:pt x="51772" y="16108"/>
                  </a:cubicBezTo>
                  <a:cubicBezTo>
                    <a:pt x="51535" y="15792"/>
                    <a:pt x="51279" y="15516"/>
                    <a:pt x="50806" y="15615"/>
                  </a:cubicBezTo>
                  <a:cubicBezTo>
                    <a:pt x="50609" y="15615"/>
                    <a:pt x="50431" y="15576"/>
                    <a:pt x="50254" y="15477"/>
                  </a:cubicBezTo>
                  <a:cubicBezTo>
                    <a:pt x="50057" y="15359"/>
                    <a:pt x="49879" y="15240"/>
                    <a:pt x="49682" y="15122"/>
                  </a:cubicBezTo>
                  <a:cubicBezTo>
                    <a:pt x="49051" y="14669"/>
                    <a:pt x="48361" y="14314"/>
                    <a:pt x="47651" y="14018"/>
                  </a:cubicBezTo>
                  <a:cubicBezTo>
                    <a:pt x="47021" y="13762"/>
                    <a:pt x="46409" y="13427"/>
                    <a:pt x="45857" y="13032"/>
                  </a:cubicBezTo>
                  <a:cubicBezTo>
                    <a:pt x="45542" y="12855"/>
                    <a:pt x="45286" y="12579"/>
                    <a:pt x="45128" y="12263"/>
                  </a:cubicBezTo>
                  <a:lnTo>
                    <a:pt x="45443" y="11751"/>
                  </a:lnTo>
                  <a:cubicBezTo>
                    <a:pt x="46587" y="12185"/>
                    <a:pt x="47415" y="13151"/>
                    <a:pt x="48677" y="13486"/>
                  </a:cubicBezTo>
                  <a:cubicBezTo>
                    <a:pt x="48696" y="12934"/>
                    <a:pt x="48736" y="12421"/>
                    <a:pt x="48775" y="11909"/>
                  </a:cubicBezTo>
                  <a:cubicBezTo>
                    <a:pt x="49169" y="12027"/>
                    <a:pt x="49307" y="11830"/>
                    <a:pt x="49386" y="11554"/>
                  </a:cubicBezTo>
                  <a:cubicBezTo>
                    <a:pt x="49662" y="10706"/>
                    <a:pt x="49583" y="9779"/>
                    <a:pt x="49958" y="8932"/>
                  </a:cubicBezTo>
                  <a:cubicBezTo>
                    <a:pt x="49978" y="8912"/>
                    <a:pt x="49978" y="8872"/>
                    <a:pt x="49958" y="8853"/>
                  </a:cubicBezTo>
                  <a:cubicBezTo>
                    <a:pt x="49958" y="8360"/>
                    <a:pt x="50057" y="7867"/>
                    <a:pt x="50214" y="7414"/>
                  </a:cubicBezTo>
                  <a:cubicBezTo>
                    <a:pt x="50431" y="6625"/>
                    <a:pt x="50569" y="5836"/>
                    <a:pt x="50609" y="5028"/>
                  </a:cubicBezTo>
                  <a:cubicBezTo>
                    <a:pt x="50589" y="4831"/>
                    <a:pt x="50628" y="4634"/>
                    <a:pt x="50688" y="4456"/>
                  </a:cubicBezTo>
                  <a:cubicBezTo>
                    <a:pt x="50865" y="4042"/>
                    <a:pt x="50826" y="3569"/>
                    <a:pt x="50589" y="3195"/>
                  </a:cubicBezTo>
                  <a:cubicBezTo>
                    <a:pt x="49800" y="2781"/>
                    <a:pt x="49051" y="2386"/>
                    <a:pt x="48322" y="1952"/>
                  </a:cubicBezTo>
                  <a:cubicBezTo>
                    <a:pt x="47809" y="1696"/>
                    <a:pt x="47237" y="1519"/>
                    <a:pt x="46666" y="1440"/>
                  </a:cubicBezTo>
                  <a:cubicBezTo>
                    <a:pt x="46232" y="1322"/>
                    <a:pt x="45798" y="1519"/>
                    <a:pt x="45581" y="1913"/>
                  </a:cubicBezTo>
                  <a:cubicBezTo>
                    <a:pt x="45286" y="2445"/>
                    <a:pt x="44911" y="2938"/>
                    <a:pt x="44655" y="3490"/>
                  </a:cubicBezTo>
                  <a:cubicBezTo>
                    <a:pt x="44221" y="4397"/>
                    <a:pt x="43886" y="5363"/>
                    <a:pt x="43472" y="6270"/>
                  </a:cubicBezTo>
                  <a:cubicBezTo>
                    <a:pt x="42979" y="7276"/>
                    <a:pt x="42703" y="8419"/>
                    <a:pt x="41855" y="9227"/>
                  </a:cubicBezTo>
                  <a:cubicBezTo>
                    <a:pt x="41717" y="9405"/>
                    <a:pt x="41599" y="9602"/>
                    <a:pt x="41520" y="9819"/>
                  </a:cubicBezTo>
                  <a:cubicBezTo>
                    <a:pt x="41382" y="10036"/>
                    <a:pt x="41244" y="10252"/>
                    <a:pt x="41106" y="10450"/>
                  </a:cubicBezTo>
                  <a:cubicBezTo>
                    <a:pt x="40810" y="10588"/>
                    <a:pt x="40495" y="10193"/>
                    <a:pt x="40199" y="10410"/>
                  </a:cubicBezTo>
                  <a:cubicBezTo>
                    <a:pt x="40219" y="10627"/>
                    <a:pt x="40258" y="10804"/>
                    <a:pt x="40278" y="11041"/>
                  </a:cubicBezTo>
                  <a:cubicBezTo>
                    <a:pt x="39647" y="10923"/>
                    <a:pt x="39036" y="10726"/>
                    <a:pt x="38464" y="10430"/>
                  </a:cubicBezTo>
                  <a:cubicBezTo>
                    <a:pt x="37893" y="10134"/>
                    <a:pt x="37203" y="10095"/>
                    <a:pt x="36611" y="10351"/>
                  </a:cubicBezTo>
                  <a:cubicBezTo>
                    <a:pt x="36749" y="10410"/>
                    <a:pt x="36887" y="10489"/>
                    <a:pt x="37005" y="10588"/>
                  </a:cubicBezTo>
                  <a:cubicBezTo>
                    <a:pt x="37065" y="10666"/>
                    <a:pt x="37104" y="10745"/>
                    <a:pt x="37084" y="10844"/>
                  </a:cubicBezTo>
                  <a:cubicBezTo>
                    <a:pt x="37065" y="10923"/>
                    <a:pt x="36986" y="11002"/>
                    <a:pt x="36907" y="11021"/>
                  </a:cubicBezTo>
                  <a:cubicBezTo>
                    <a:pt x="36611" y="11041"/>
                    <a:pt x="36315" y="11061"/>
                    <a:pt x="36020" y="11061"/>
                  </a:cubicBezTo>
                  <a:cubicBezTo>
                    <a:pt x="35961" y="11061"/>
                    <a:pt x="35921" y="11002"/>
                    <a:pt x="35862" y="10982"/>
                  </a:cubicBezTo>
                  <a:cubicBezTo>
                    <a:pt x="35803" y="10765"/>
                    <a:pt x="35724" y="10568"/>
                    <a:pt x="35665" y="10312"/>
                  </a:cubicBezTo>
                  <a:cubicBezTo>
                    <a:pt x="35330" y="10351"/>
                    <a:pt x="35034" y="10371"/>
                    <a:pt x="34758" y="10410"/>
                  </a:cubicBezTo>
                  <a:cubicBezTo>
                    <a:pt x="34521" y="10469"/>
                    <a:pt x="34304" y="10509"/>
                    <a:pt x="34088" y="10509"/>
                  </a:cubicBezTo>
                  <a:cubicBezTo>
                    <a:pt x="33102" y="10351"/>
                    <a:pt x="32215" y="10627"/>
                    <a:pt x="31367" y="11061"/>
                  </a:cubicBezTo>
                  <a:cubicBezTo>
                    <a:pt x="31111" y="11199"/>
                    <a:pt x="30815" y="11238"/>
                    <a:pt x="30519" y="11179"/>
                  </a:cubicBezTo>
                  <a:cubicBezTo>
                    <a:pt x="30026" y="11100"/>
                    <a:pt x="29533" y="11159"/>
                    <a:pt x="29100" y="11376"/>
                  </a:cubicBezTo>
                  <a:cubicBezTo>
                    <a:pt x="28962" y="11435"/>
                    <a:pt x="28824" y="11475"/>
                    <a:pt x="28646" y="11534"/>
                  </a:cubicBezTo>
                  <a:cubicBezTo>
                    <a:pt x="28489" y="11278"/>
                    <a:pt x="28607" y="10942"/>
                    <a:pt x="28903" y="10844"/>
                  </a:cubicBezTo>
                  <a:cubicBezTo>
                    <a:pt x="29336" y="10666"/>
                    <a:pt x="29809" y="10509"/>
                    <a:pt x="30283" y="10390"/>
                  </a:cubicBezTo>
                  <a:cubicBezTo>
                    <a:pt x="30973" y="10213"/>
                    <a:pt x="31663" y="10075"/>
                    <a:pt x="32372" y="9917"/>
                  </a:cubicBezTo>
                  <a:lnTo>
                    <a:pt x="32195" y="9424"/>
                  </a:lnTo>
                  <a:cubicBezTo>
                    <a:pt x="32353" y="8912"/>
                    <a:pt x="32924" y="9050"/>
                    <a:pt x="33220" y="8813"/>
                  </a:cubicBezTo>
                  <a:cubicBezTo>
                    <a:pt x="33122" y="8182"/>
                    <a:pt x="32629" y="7867"/>
                    <a:pt x="32353" y="7414"/>
                  </a:cubicBezTo>
                  <a:cubicBezTo>
                    <a:pt x="32175" y="7078"/>
                    <a:pt x="31919" y="6842"/>
                    <a:pt x="31584" y="6684"/>
                  </a:cubicBezTo>
                  <a:cubicBezTo>
                    <a:pt x="31406" y="6625"/>
                    <a:pt x="31268" y="6467"/>
                    <a:pt x="31190" y="6309"/>
                  </a:cubicBezTo>
                  <a:cubicBezTo>
                    <a:pt x="31091" y="5836"/>
                    <a:pt x="30716" y="5521"/>
                    <a:pt x="30539" y="5127"/>
                  </a:cubicBezTo>
                  <a:cubicBezTo>
                    <a:pt x="29987" y="4003"/>
                    <a:pt x="29159" y="3037"/>
                    <a:pt x="28429" y="2012"/>
                  </a:cubicBezTo>
                  <a:cubicBezTo>
                    <a:pt x="28272" y="1795"/>
                    <a:pt x="28055" y="1637"/>
                    <a:pt x="27799" y="1578"/>
                  </a:cubicBezTo>
                  <a:cubicBezTo>
                    <a:pt x="27483" y="1479"/>
                    <a:pt x="27168" y="1440"/>
                    <a:pt x="26833" y="1479"/>
                  </a:cubicBezTo>
                  <a:cubicBezTo>
                    <a:pt x="26005" y="1637"/>
                    <a:pt x="25177" y="1775"/>
                    <a:pt x="24368" y="1933"/>
                  </a:cubicBezTo>
                  <a:cubicBezTo>
                    <a:pt x="24132" y="1992"/>
                    <a:pt x="23934" y="2090"/>
                    <a:pt x="23737" y="2228"/>
                  </a:cubicBezTo>
                  <a:cubicBezTo>
                    <a:pt x="23639" y="2288"/>
                    <a:pt x="23501" y="2406"/>
                    <a:pt x="23501" y="2505"/>
                  </a:cubicBezTo>
                  <a:cubicBezTo>
                    <a:pt x="23501" y="3037"/>
                    <a:pt x="23363" y="3609"/>
                    <a:pt x="23816" y="4062"/>
                  </a:cubicBezTo>
                  <a:cubicBezTo>
                    <a:pt x="24171" y="4397"/>
                    <a:pt x="24368" y="4870"/>
                    <a:pt x="24348" y="5363"/>
                  </a:cubicBezTo>
                  <a:cubicBezTo>
                    <a:pt x="24368" y="6093"/>
                    <a:pt x="24388" y="6802"/>
                    <a:pt x="24427" y="7512"/>
                  </a:cubicBezTo>
                  <a:cubicBezTo>
                    <a:pt x="24427" y="7867"/>
                    <a:pt x="24467" y="8222"/>
                    <a:pt x="24526" y="8577"/>
                  </a:cubicBezTo>
                  <a:cubicBezTo>
                    <a:pt x="24605" y="8892"/>
                    <a:pt x="24585" y="9227"/>
                    <a:pt x="24486" y="9523"/>
                  </a:cubicBezTo>
                  <a:cubicBezTo>
                    <a:pt x="24348" y="9957"/>
                    <a:pt x="24388" y="10430"/>
                    <a:pt x="24565" y="10864"/>
                  </a:cubicBezTo>
                  <a:cubicBezTo>
                    <a:pt x="24703" y="11258"/>
                    <a:pt x="24841" y="11652"/>
                    <a:pt x="24960" y="12047"/>
                  </a:cubicBezTo>
                  <a:cubicBezTo>
                    <a:pt x="24348" y="12421"/>
                    <a:pt x="23796" y="12717"/>
                    <a:pt x="23264" y="13091"/>
                  </a:cubicBezTo>
                  <a:cubicBezTo>
                    <a:pt x="22614" y="13565"/>
                    <a:pt x="22002" y="14097"/>
                    <a:pt x="21372" y="14609"/>
                  </a:cubicBezTo>
                  <a:cubicBezTo>
                    <a:pt x="21135" y="14826"/>
                    <a:pt x="20958" y="15122"/>
                    <a:pt x="20701" y="15280"/>
                  </a:cubicBezTo>
                  <a:cubicBezTo>
                    <a:pt x="19972" y="15733"/>
                    <a:pt x="19380" y="16344"/>
                    <a:pt x="18986" y="17094"/>
                  </a:cubicBezTo>
                  <a:cubicBezTo>
                    <a:pt x="18828" y="17389"/>
                    <a:pt x="18651" y="17646"/>
                    <a:pt x="18454" y="17922"/>
                  </a:cubicBezTo>
                  <a:cubicBezTo>
                    <a:pt x="18335" y="18079"/>
                    <a:pt x="18197" y="18217"/>
                    <a:pt x="18040" y="18355"/>
                  </a:cubicBezTo>
                  <a:cubicBezTo>
                    <a:pt x="17429" y="17902"/>
                    <a:pt x="16817" y="17626"/>
                    <a:pt x="16049" y="17685"/>
                  </a:cubicBezTo>
                  <a:cubicBezTo>
                    <a:pt x="15891" y="17685"/>
                    <a:pt x="15753" y="17626"/>
                    <a:pt x="15635" y="17508"/>
                  </a:cubicBezTo>
                  <a:cubicBezTo>
                    <a:pt x="14708" y="16857"/>
                    <a:pt x="13742" y="16285"/>
                    <a:pt x="12598" y="16029"/>
                  </a:cubicBezTo>
                  <a:cubicBezTo>
                    <a:pt x="12382" y="15990"/>
                    <a:pt x="12165" y="15911"/>
                    <a:pt x="11948" y="15792"/>
                  </a:cubicBezTo>
                  <a:cubicBezTo>
                    <a:pt x="11554" y="15595"/>
                    <a:pt x="11100" y="15477"/>
                    <a:pt x="10647" y="15438"/>
                  </a:cubicBezTo>
                  <a:cubicBezTo>
                    <a:pt x="10055" y="15398"/>
                    <a:pt x="9503" y="15221"/>
                    <a:pt x="9010" y="14905"/>
                  </a:cubicBezTo>
                  <a:cubicBezTo>
                    <a:pt x="8596" y="14570"/>
                    <a:pt x="8044" y="14511"/>
                    <a:pt x="7551" y="14688"/>
                  </a:cubicBezTo>
                  <a:lnTo>
                    <a:pt x="5817" y="17646"/>
                  </a:lnTo>
                  <a:cubicBezTo>
                    <a:pt x="5915" y="17784"/>
                    <a:pt x="6014" y="17902"/>
                    <a:pt x="6132" y="18020"/>
                  </a:cubicBezTo>
                  <a:cubicBezTo>
                    <a:pt x="6743" y="18612"/>
                    <a:pt x="7354" y="19183"/>
                    <a:pt x="7965" y="19775"/>
                  </a:cubicBezTo>
                  <a:cubicBezTo>
                    <a:pt x="8951" y="20761"/>
                    <a:pt x="10055" y="21628"/>
                    <a:pt x="10903" y="22732"/>
                  </a:cubicBezTo>
                  <a:cubicBezTo>
                    <a:pt x="11021" y="22890"/>
                    <a:pt x="11159" y="23028"/>
                    <a:pt x="11317" y="23126"/>
                  </a:cubicBezTo>
                  <a:cubicBezTo>
                    <a:pt x="11770" y="23383"/>
                    <a:pt x="12165" y="23737"/>
                    <a:pt x="12480" y="24152"/>
                  </a:cubicBezTo>
                  <a:cubicBezTo>
                    <a:pt x="12579" y="24250"/>
                    <a:pt x="12677" y="24329"/>
                    <a:pt x="12796" y="24388"/>
                  </a:cubicBezTo>
                  <a:cubicBezTo>
                    <a:pt x="13170" y="24112"/>
                    <a:pt x="13308" y="23698"/>
                    <a:pt x="13564" y="23363"/>
                  </a:cubicBezTo>
                  <a:cubicBezTo>
                    <a:pt x="13722" y="23146"/>
                    <a:pt x="13919" y="22929"/>
                    <a:pt x="14136" y="22732"/>
                  </a:cubicBezTo>
                  <a:cubicBezTo>
                    <a:pt x="14254" y="22653"/>
                    <a:pt x="14432" y="22633"/>
                    <a:pt x="14570" y="22693"/>
                  </a:cubicBezTo>
                  <a:cubicBezTo>
                    <a:pt x="14708" y="22791"/>
                    <a:pt x="14747" y="22988"/>
                    <a:pt x="14668" y="23126"/>
                  </a:cubicBezTo>
                  <a:cubicBezTo>
                    <a:pt x="14294" y="23836"/>
                    <a:pt x="14176" y="24664"/>
                    <a:pt x="13683" y="25354"/>
                  </a:cubicBezTo>
                  <a:cubicBezTo>
                    <a:pt x="13584" y="25551"/>
                    <a:pt x="13505" y="25748"/>
                    <a:pt x="13446" y="25965"/>
                  </a:cubicBezTo>
                  <a:cubicBezTo>
                    <a:pt x="13426" y="26024"/>
                    <a:pt x="13367" y="26084"/>
                    <a:pt x="13328" y="26123"/>
                  </a:cubicBezTo>
                  <a:lnTo>
                    <a:pt x="12756" y="26084"/>
                  </a:lnTo>
                  <a:cubicBezTo>
                    <a:pt x="12618" y="26241"/>
                    <a:pt x="12500" y="26438"/>
                    <a:pt x="12401" y="26655"/>
                  </a:cubicBezTo>
                  <a:cubicBezTo>
                    <a:pt x="12303" y="27069"/>
                    <a:pt x="12125" y="27444"/>
                    <a:pt x="11869" y="27799"/>
                  </a:cubicBezTo>
                  <a:cubicBezTo>
                    <a:pt x="11593" y="28154"/>
                    <a:pt x="11435" y="28587"/>
                    <a:pt x="11416" y="29041"/>
                  </a:cubicBezTo>
                  <a:cubicBezTo>
                    <a:pt x="11455" y="29356"/>
                    <a:pt x="11258" y="29632"/>
                    <a:pt x="10982" y="29731"/>
                  </a:cubicBezTo>
                  <a:cubicBezTo>
                    <a:pt x="10745" y="29849"/>
                    <a:pt x="10568" y="30066"/>
                    <a:pt x="10548" y="30342"/>
                  </a:cubicBezTo>
                  <a:cubicBezTo>
                    <a:pt x="10351" y="31091"/>
                    <a:pt x="10173" y="31840"/>
                    <a:pt x="10016" y="32609"/>
                  </a:cubicBezTo>
                  <a:cubicBezTo>
                    <a:pt x="10016" y="32866"/>
                    <a:pt x="10016" y="33122"/>
                    <a:pt x="10055" y="33378"/>
                  </a:cubicBezTo>
                  <a:cubicBezTo>
                    <a:pt x="10055" y="33516"/>
                    <a:pt x="10114" y="33713"/>
                    <a:pt x="10035" y="33832"/>
                  </a:cubicBezTo>
                  <a:cubicBezTo>
                    <a:pt x="9759" y="34305"/>
                    <a:pt x="9306" y="34660"/>
                    <a:pt x="8774" y="34817"/>
                  </a:cubicBezTo>
                  <a:cubicBezTo>
                    <a:pt x="8084" y="34995"/>
                    <a:pt x="7374" y="35133"/>
                    <a:pt x="6664" y="35231"/>
                  </a:cubicBezTo>
                  <a:cubicBezTo>
                    <a:pt x="5757" y="35330"/>
                    <a:pt x="4870" y="35547"/>
                    <a:pt x="4022" y="35902"/>
                  </a:cubicBezTo>
                  <a:cubicBezTo>
                    <a:pt x="3628" y="36079"/>
                    <a:pt x="3214" y="36138"/>
                    <a:pt x="2800" y="36079"/>
                  </a:cubicBezTo>
                  <a:cubicBezTo>
                    <a:pt x="2327" y="36040"/>
                    <a:pt x="1854" y="36118"/>
                    <a:pt x="1420" y="36316"/>
                  </a:cubicBezTo>
                  <a:close/>
                  <a:moveTo>
                    <a:pt x="52639" y="15950"/>
                  </a:moveTo>
                  <a:cubicBezTo>
                    <a:pt x="52186" y="15142"/>
                    <a:pt x="51496" y="14550"/>
                    <a:pt x="50845" y="13900"/>
                  </a:cubicBezTo>
                  <a:cubicBezTo>
                    <a:pt x="51220" y="14767"/>
                    <a:pt x="51654" y="15595"/>
                    <a:pt x="52639" y="15950"/>
                  </a:cubicBezTo>
                  <a:close/>
                  <a:moveTo>
                    <a:pt x="55695" y="51457"/>
                  </a:moveTo>
                  <a:cubicBezTo>
                    <a:pt x="55774" y="51378"/>
                    <a:pt x="55853" y="51279"/>
                    <a:pt x="55912" y="51200"/>
                  </a:cubicBezTo>
                  <a:cubicBezTo>
                    <a:pt x="56188" y="50767"/>
                    <a:pt x="56464" y="50333"/>
                    <a:pt x="56740" y="49899"/>
                  </a:cubicBezTo>
                  <a:cubicBezTo>
                    <a:pt x="56760" y="49860"/>
                    <a:pt x="56760" y="49840"/>
                    <a:pt x="56760" y="49801"/>
                  </a:cubicBezTo>
                  <a:cubicBezTo>
                    <a:pt x="56760" y="49781"/>
                    <a:pt x="56720" y="49761"/>
                    <a:pt x="56641" y="49722"/>
                  </a:cubicBezTo>
                  <a:cubicBezTo>
                    <a:pt x="56425" y="49939"/>
                    <a:pt x="56208" y="50155"/>
                    <a:pt x="55971" y="50372"/>
                  </a:cubicBezTo>
                  <a:cubicBezTo>
                    <a:pt x="55754" y="50589"/>
                    <a:pt x="55518" y="50786"/>
                    <a:pt x="55242" y="51003"/>
                  </a:cubicBezTo>
                  <a:close/>
                  <a:moveTo>
                    <a:pt x="55064" y="52245"/>
                  </a:moveTo>
                  <a:lnTo>
                    <a:pt x="54985" y="52107"/>
                  </a:lnTo>
                  <a:cubicBezTo>
                    <a:pt x="54946" y="52127"/>
                    <a:pt x="54887" y="52166"/>
                    <a:pt x="54867" y="52206"/>
                  </a:cubicBezTo>
                  <a:cubicBezTo>
                    <a:pt x="54847" y="52245"/>
                    <a:pt x="54906" y="52304"/>
                    <a:pt x="54946" y="52324"/>
                  </a:cubicBezTo>
                  <a:cubicBezTo>
                    <a:pt x="54985" y="52324"/>
                    <a:pt x="55045" y="52265"/>
                    <a:pt x="55064" y="52245"/>
                  </a:cubicBezTo>
                  <a:close/>
                  <a:moveTo>
                    <a:pt x="13545" y="50826"/>
                  </a:moveTo>
                  <a:cubicBezTo>
                    <a:pt x="13505" y="50846"/>
                    <a:pt x="13446" y="50885"/>
                    <a:pt x="13446" y="50905"/>
                  </a:cubicBezTo>
                  <a:cubicBezTo>
                    <a:pt x="13466" y="50964"/>
                    <a:pt x="13486" y="51003"/>
                    <a:pt x="13505" y="51062"/>
                  </a:cubicBezTo>
                  <a:lnTo>
                    <a:pt x="13643" y="50944"/>
                  </a:lnTo>
                  <a:close/>
                  <a:moveTo>
                    <a:pt x="67406" y="21766"/>
                  </a:moveTo>
                  <a:cubicBezTo>
                    <a:pt x="67406" y="21707"/>
                    <a:pt x="67406" y="21667"/>
                    <a:pt x="67406" y="21608"/>
                  </a:cubicBezTo>
                  <a:cubicBezTo>
                    <a:pt x="67386" y="21608"/>
                    <a:pt x="67347" y="21608"/>
                    <a:pt x="67327" y="21628"/>
                  </a:cubicBezTo>
                  <a:cubicBezTo>
                    <a:pt x="67307" y="21687"/>
                    <a:pt x="67287" y="21727"/>
                    <a:pt x="67268" y="21786"/>
                  </a:cubicBezTo>
                  <a:close/>
                  <a:moveTo>
                    <a:pt x="68470" y="44202"/>
                  </a:moveTo>
                  <a:lnTo>
                    <a:pt x="68490" y="44142"/>
                  </a:lnTo>
                  <a:cubicBezTo>
                    <a:pt x="68470" y="44142"/>
                    <a:pt x="68451" y="44142"/>
                    <a:pt x="68431" y="44142"/>
                  </a:cubicBezTo>
                  <a:cubicBezTo>
                    <a:pt x="68411" y="44162"/>
                    <a:pt x="68431" y="44202"/>
                    <a:pt x="68411" y="44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23;p24">
              <a:extLst>
                <a:ext uri="{FF2B5EF4-FFF2-40B4-BE49-F238E27FC236}">
                  <a16:creationId xmlns:a16="http://schemas.microsoft.com/office/drawing/2014/main" id="{9799EB3E-21CF-4306-A570-6066C5E8B530}"/>
                </a:ext>
              </a:extLst>
            </p:cNvPr>
            <p:cNvSpPr/>
            <p:nvPr/>
          </p:nvSpPr>
          <p:spPr>
            <a:xfrm flipH="1">
              <a:off x="3699193" y="365482"/>
              <a:ext cx="727141" cy="691583"/>
            </a:xfrm>
            <a:custGeom>
              <a:avLst/>
              <a:gdLst/>
              <a:ahLst/>
              <a:cxnLst/>
              <a:rect l="l" t="t" r="r" b="b"/>
              <a:pathLst>
                <a:path w="30244" h="28765" extrusionOk="0">
                  <a:moveTo>
                    <a:pt x="29534" y="9898"/>
                  </a:moveTo>
                  <a:cubicBezTo>
                    <a:pt x="29810" y="10272"/>
                    <a:pt x="29711" y="10726"/>
                    <a:pt x="29652" y="11120"/>
                  </a:cubicBezTo>
                  <a:cubicBezTo>
                    <a:pt x="29553" y="12027"/>
                    <a:pt x="29652" y="12934"/>
                    <a:pt x="29652" y="13821"/>
                  </a:cubicBezTo>
                  <a:cubicBezTo>
                    <a:pt x="29652" y="14531"/>
                    <a:pt x="29750" y="15241"/>
                    <a:pt x="29396" y="15931"/>
                  </a:cubicBezTo>
                  <a:cubicBezTo>
                    <a:pt x="29336" y="16069"/>
                    <a:pt x="29317" y="16246"/>
                    <a:pt x="29336" y="16404"/>
                  </a:cubicBezTo>
                  <a:cubicBezTo>
                    <a:pt x="29336" y="17311"/>
                    <a:pt x="29100" y="18218"/>
                    <a:pt x="28666" y="19006"/>
                  </a:cubicBezTo>
                  <a:cubicBezTo>
                    <a:pt x="28548" y="19203"/>
                    <a:pt x="28489" y="19420"/>
                    <a:pt x="28449" y="19657"/>
                  </a:cubicBezTo>
                  <a:cubicBezTo>
                    <a:pt x="28390" y="20189"/>
                    <a:pt x="28114" y="20642"/>
                    <a:pt x="27858" y="21076"/>
                  </a:cubicBezTo>
                  <a:cubicBezTo>
                    <a:pt x="27503" y="21727"/>
                    <a:pt x="27128" y="22358"/>
                    <a:pt x="26734" y="23008"/>
                  </a:cubicBezTo>
                  <a:cubicBezTo>
                    <a:pt x="26399" y="23639"/>
                    <a:pt x="25946" y="24191"/>
                    <a:pt x="25413" y="24664"/>
                  </a:cubicBezTo>
                  <a:cubicBezTo>
                    <a:pt x="25177" y="24881"/>
                    <a:pt x="24979" y="25118"/>
                    <a:pt x="24782" y="25394"/>
                  </a:cubicBezTo>
                  <a:cubicBezTo>
                    <a:pt x="24211" y="26123"/>
                    <a:pt x="23560" y="26734"/>
                    <a:pt x="22653" y="27030"/>
                  </a:cubicBezTo>
                  <a:cubicBezTo>
                    <a:pt x="22535" y="27070"/>
                    <a:pt x="22417" y="27109"/>
                    <a:pt x="22298" y="27188"/>
                  </a:cubicBezTo>
                  <a:cubicBezTo>
                    <a:pt x="21194" y="27878"/>
                    <a:pt x="19952" y="28075"/>
                    <a:pt x="18690" y="28292"/>
                  </a:cubicBezTo>
                  <a:cubicBezTo>
                    <a:pt x="18474" y="28292"/>
                    <a:pt x="18237" y="28331"/>
                    <a:pt x="18020" y="28371"/>
                  </a:cubicBezTo>
                  <a:cubicBezTo>
                    <a:pt x="16877" y="28666"/>
                    <a:pt x="15713" y="28765"/>
                    <a:pt x="14531" y="28666"/>
                  </a:cubicBezTo>
                  <a:cubicBezTo>
                    <a:pt x="14156" y="28647"/>
                    <a:pt x="13762" y="28647"/>
                    <a:pt x="13367" y="28647"/>
                  </a:cubicBezTo>
                  <a:cubicBezTo>
                    <a:pt x="12165" y="28706"/>
                    <a:pt x="10962" y="28469"/>
                    <a:pt x="9858" y="27996"/>
                  </a:cubicBezTo>
                  <a:cubicBezTo>
                    <a:pt x="9779" y="27937"/>
                    <a:pt x="9681" y="27898"/>
                    <a:pt x="9582" y="27898"/>
                  </a:cubicBezTo>
                  <a:cubicBezTo>
                    <a:pt x="8774" y="27898"/>
                    <a:pt x="8104" y="27424"/>
                    <a:pt x="7374" y="27188"/>
                  </a:cubicBezTo>
                  <a:cubicBezTo>
                    <a:pt x="6625" y="26951"/>
                    <a:pt x="6093" y="26458"/>
                    <a:pt x="5560" y="25906"/>
                  </a:cubicBezTo>
                  <a:cubicBezTo>
                    <a:pt x="5324" y="25689"/>
                    <a:pt x="5107" y="25453"/>
                    <a:pt x="4890" y="25197"/>
                  </a:cubicBezTo>
                  <a:cubicBezTo>
                    <a:pt x="4535" y="24783"/>
                    <a:pt x="4101" y="24428"/>
                    <a:pt x="3628" y="24171"/>
                  </a:cubicBezTo>
                  <a:cubicBezTo>
                    <a:pt x="2820" y="23757"/>
                    <a:pt x="2367" y="23067"/>
                    <a:pt x="2110" y="22220"/>
                  </a:cubicBezTo>
                  <a:cubicBezTo>
                    <a:pt x="2051" y="21963"/>
                    <a:pt x="1953" y="21727"/>
                    <a:pt x="1834" y="21510"/>
                  </a:cubicBezTo>
                  <a:cubicBezTo>
                    <a:pt x="1085" y="20386"/>
                    <a:pt x="809" y="19105"/>
                    <a:pt x="632" y="17823"/>
                  </a:cubicBezTo>
                  <a:cubicBezTo>
                    <a:pt x="553" y="17113"/>
                    <a:pt x="395" y="16423"/>
                    <a:pt x="178" y="15753"/>
                  </a:cubicBezTo>
                  <a:cubicBezTo>
                    <a:pt x="1" y="15260"/>
                    <a:pt x="40" y="14708"/>
                    <a:pt x="296" y="14275"/>
                  </a:cubicBezTo>
                  <a:cubicBezTo>
                    <a:pt x="533" y="13762"/>
                    <a:pt x="671" y="13230"/>
                    <a:pt x="710" y="12678"/>
                  </a:cubicBezTo>
                  <a:cubicBezTo>
                    <a:pt x="809" y="11633"/>
                    <a:pt x="1144" y="10647"/>
                    <a:pt x="1696" y="9760"/>
                  </a:cubicBezTo>
                  <a:cubicBezTo>
                    <a:pt x="1913" y="9366"/>
                    <a:pt x="2091" y="8951"/>
                    <a:pt x="2229" y="8518"/>
                  </a:cubicBezTo>
                  <a:cubicBezTo>
                    <a:pt x="2426" y="7985"/>
                    <a:pt x="2702" y="7512"/>
                    <a:pt x="3057" y="7098"/>
                  </a:cubicBezTo>
                  <a:cubicBezTo>
                    <a:pt x="3628" y="6389"/>
                    <a:pt x="4141" y="5639"/>
                    <a:pt x="4594" y="4851"/>
                  </a:cubicBezTo>
                  <a:cubicBezTo>
                    <a:pt x="5008" y="4141"/>
                    <a:pt x="5639" y="3707"/>
                    <a:pt x="6290" y="3274"/>
                  </a:cubicBezTo>
                  <a:cubicBezTo>
                    <a:pt x="7197" y="2662"/>
                    <a:pt x="8163" y="2110"/>
                    <a:pt x="9070" y="1499"/>
                  </a:cubicBezTo>
                  <a:cubicBezTo>
                    <a:pt x="10036" y="829"/>
                    <a:pt x="11179" y="474"/>
                    <a:pt x="12342" y="474"/>
                  </a:cubicBezTo>
                  <a:cubicBezTo>
                    <a:pt x="13032" y="474"/>
                    <a:pt x="13703" y="435"/>
                    <a:pt x="14393" y="415"/>
                  </a:cubicBezTo>
                  <a:cubicBezTo>
                    <a:pt x="14452" y="415"/>
                    <a:pt x="14511" y="415"/>
                    <a:pt x="14570" y="395"/>
                  </a:cubicBezTo>
                  <a:cubicBezTo>
                    <a:pt x="15635" y="1"/>
                    <a:pt x="16699" y="237"/>
                    <a:pt x="17764" y="316"/>
                  </a:cubicBezTo>
                  <a:cubicBezTo>
                    <a:pt x="18888" y="395"/>
                    <a:pt x="19972" y="770"/>
                    <a:pt x="21037" y="1105"/>
                  </a:cubicBezTo>
                  <a:cubicBezTo>
                    <a:pt x="21608" y="1282"/>
                    <a:pt x="22101" y="1696"/>
                    <a:pt x="22633" y="2012"/>
                  </a:cubicBezTo>
                  <a:cubicBezTo>
                    <a:pt x="22712" y="2071"/>
                    <a:pt x="22791" y="2150"/>
                    <a:pt x="22831" y="2229"/>
                  </a:cubicBezTo>
                  <a:cubicBezTo>
                    <a:pt x="23205" y="2978"/>
                    <a:pt x="24013" y="3195"/>
                    <a:pt x="24625" y="3648"/>
                  </a:cubicBezTo>
                  <a:cubicBezTo>
                    <a:pt x="25295" y="3648"/>
                    <a:pt x="25729" y="4161"/>
                    <a:pt x="26360" y="4397"/>
                  </a:cubicBezTo>
                  <a:lnTo>
                    <a:pt x="26813" y="4102"/>
                  </a:lnTo>
                  <a:cubicBezTo>
                    <a:pt x="26695" y="3885"/>
                    <a:pt x="26596" y="3688"/>
                    <a:pt x="26478" y="3490"/>
                  </a:cubicBezTo>
                  <a:cubicBezTo>
                    <a:pt x="26557" y="3490"/>
                    <a:pt x="26616" y="3451"/>
                    <a:pt x="26655" y="3490"/>
                  </a:cubicBezTo>
                  <a:cubicBezTo>
                    <a:pt x="27030" y="3885"/>
                    <a:pt x="27385" y="4279"/>
                    <a:pt x="27759" y="4693"/>
                  </a:cubicBezTo>
                  <a:cubicBezTo>
                    <a:pt x="27818" y="4772"/>
                    <a:pt x="27858" y="4910"/>
                    <a:pt x="27838" y="4969"/>
                  </a:cubicBezTo>
                  <a:cubicBezTo>
                    <a:pt x="27621" y="5344"/>
                    <a:pt x="27897" y="5561"/>
                    <a:pt x="28094" y="5797"/>
                  </a:cubicBezTo>
                  <a:cubicBezTo>
                    <a:pt x="29001" y="6803"/>
                    <a:pt x="29514" y="8045"/>
                    <a:pt x="30125" y="9228"/>
                  </a:cubicBezTo>
                  <a:cubicBezTo>
                    <a:pt x="30164" y="9306"/>
                    <a:pt x="30184" y="9405"/>
                    <a:pt x="30204" y="9504"/>
                  </a:cubicBezTo>
                  <a:cubicBezTo>
                    <a:pt x="30243" y="9760"/>
                    <a:pt x="30086" y="9918"/>
                    <a:pt x="29731" y="9937"/>
                  </a:cubicBezTo>
                  <a:cubicBezTo>
                    <a:pt x="29672" y="9937"/>
                    <a:pt x="29612" y="9918"/>
                    <a:pt x="29534" y="9918"/>
                  </a:cubicBezTo>
                  <a:cubicBezTo>
                    <a:pt x="29553" y="9878"/>
                    <a:pt x="29573" y="9819"/>
                    <a:pt x="29593" y="9780"/>
                  </a:cubicBezTo>
                  <a:lnTo>
                    <a:pt x="29612" y="9780"/>
                  </a:lnTo>
                  <a:cubicBezTo>
                    <a:pt x="29593" y="9819"/>
                    <a:pt x="29573" y="9858"/>
                    <a:pt x="29534" y="9898"/>
                  </a:cubicBezTo>
                  <a:close/>
                  <a:moveTo>
                    <a:pt x="1657" y="16956"/>
                  </a:moveTo>
                  <a:lnTo>
                    <a:pt x="1755" y="17153"/>
                  </a:lnTo>
                  <a:cubicBezTo>
                    <a:pt x="1854" y="17251"/>
                    <a:pt x="1913" y="17350"/>
                    <a:pt x="1972" y="17468"/>
                  </a:cubicBezTo>
                  <a:cubicBezTo>
                    <a:pt x="2091" y="17902"/>
                    <a:pt x="2189" y="18356"/>
                    <a:pt x="2307" y="18789"/>
                  </a:cubicBezTo>
                  <a:cubicBezTo>
                    <a:pt x="2426" y="19282"/>
                    <a:pt x="2505" y="19814"/>
                    <a:pt x="2919" y="20189"/>
                  </a:cubicBezTo>
                  <a:cubicBezTo>
                    <a:pt x="2978" y="20248"/>
                    <a:pt x="3017" y="20347"/>
                    <a:pt x="3017" y="20445"/>
                  </a:cubicBezTo>
                  <a:cubicBezTo>
                    <a:pt x="2820" y="20958"/>
                    <a:pt x="3214" y="21293"/>
                    <a:pt x="3411" y="21668"/>
                  </a:cubicBezTo>
                  <a:cubicBezTo>
                    <a:pt x="3628" y="22101"/>
                    <a:pt x="3825" y="22575"/>
                    <a:pt x="4377" y="22693"/>
                  </a:cubicBezTo>
                  <a:cubicBezTo>
                    <a:pt x="4515" y="22732"/>
                    <a:pt x="4614" y="22890"/>
                    <a:pt x="4752" y="23008"/>
                  </a:cubicBezTo>
                  <a:cubicBezTo>
                    <a:pt x="5462" y="23659"/>
                    <a:pt x="6132" y="24369"/>
                    <a:pt x="6862" y="24999"/>
                  </a:cubicBezTo>
                  <a:cubicBezTo>
                    <a:pt x="7867" y="25847"/>
                    <a:pt x="9010" y="26478"/>
                    <a:pt x="10371" y="26537"/>
                  </a:cubicBezTo>
                  <a:cubicBezTo>
                    <a:pt x="10982" y="26596"/>
                    <a:pt x="11573" y="26813"/>
                    <a:pt x="12066" y="27188"/>
                  </a:cubicBezTo>
                  <a:cubicBezTo>
                    <a:pt x="12717" y="27602"/>
                    <a:pt x="13348" y="28055"/>
                    <a:pt x="14195" y="27937"/>
                  </a:cubicBezTo>
                  <a:cubicBezTo>
                    <a:pt x="14531" y="27878"/>
                    <a:pt x="14905" y="28036"/>
                    <a:pt x="15260" y="28055"/>
                  </a:cubicBezTo>
                  <a:cubicBezTo>
                    <a:pt x="15773" y="28095"/>
                    <a:pt x="16305" y="28095"/>
                    <a:pt x="16818" y="28036"/>
                  </a:cubicBezTo>
                  <a:cubicBezTo>
                    <a:pt x="17705" y="27898"/>
                    <a:pt x="18592" y="27661"/>
                    <a:pt x="19479" y="27464"/>
                  </a:cubicBezTo>
                  <a:cubicBezTo>
                    <a:pt x="19854" y="27365"/>
                    <a:pt x="20228" y="27286"/>
                    <a:pt x="20603" y="27168"/>
                  </a:cubicBezTo>
                  <a:cubicBezTo>
                    <a:pt x="21549" y="26892"/>
                    <a:pt x="22417" y="26419"/>
                    <a:pt x="23126" y="25749"/>
                  </a:cubicBezTo>
                  <a:cubicBezTo>
                    <a:pt x="23757" y="25137"/>
                    <a:pt x="24388" y="24546"/>
                    <a:pt x="25019" y="23935"/>
                  </a:cubicBezTo>
                  <a:cubicBezTo>
                    <a:pt x="25354" y="23619"/>
                    <a:pt x="25630" y="23245"/>
                    <a:pt x="25788" y="22811"/>
                  </a:cubicBezTo>
                  <a:cubicBezTo>
                    <a:pt x="25906" y="22456"/>
                    <a:pt x="26064" y="22082"/>
                    <a:pt x="26478" y="21924"/>
                  </a:cubicBezTo>
                  <a:cubicBezTo>
                    <a:pt x="26912" y="21293"/>
                    <a:pt x="27444" y="20702"/>
                    <a:pt x="27641" y="19913"/>
                  </a:cubicBezTo>
                  <a:cubicBezTo>
                    <a:pt x="27759" y="19420"/>
                    <a:pt x="27937" y="18927"/>
                    <a:pt x="28154" y="18454"/>
                  </a:cubicBezTo>
                  <a:cubicBezTo>
                    <a:pt x="28449" y="17843"/>
                    <a:pt x="28607" y="17173"/>
                    <a:pt x="28607" y="16483"/>
                  </a:cubicBezTo>
                  <a:cubicBezTo>
                    <a:pt x="28607" y="16266"/>
                    <a:pt x="28568" y="15990"/>
                    <a:pt x="28666" y="15812"/>
                  </a:cubicBezTo>
                  <a:cubicBezTo>
                    <a:pt x="29001" y="15280"/>
                    <a:pt x="28922" y="14689"/>
                    <a:pt x="28962" y="14117"/>
                  </a:cubicBezTo>
                  <a:cubicBezTo>
                    <a:pt x="29001" y="13525"/>
                    <a:pt x="29041" y="12934"/>
                    <a:pt x="29060" y="12362"/>
                  </a:cubicBezTo>
                  <a:cubicBezTo>
                    <a:pt x="29060" y="11554"/>
                    <a:pt x="29060" y="10746"/>
                    <a:pt x="29021" y="9937"/>
                  </a:cubicBezTo>
                  <a:cubicBezTo>
                    <a:pt x="29021" y="9602"/>
                    <a:pt x="28962" y="9287"/>
                    <a:pt x="28844" y="8971"/>
                  </a:cubicBezTo>
                  <a:cubicBezTo>
                    <a:pt x="28370" y="7828"/>
                    <a:pt x="27720" y="6783"/>
                    <a:pt x="26912" y="5837"/>
                  </a:cubicBezTo>
                  <a:cubicBezTo>
                    <a:pt x="26892" y="5817"/>
                    <a:pt x="26793" y="5837"/>
                    <a:pt x="26734" y="5817"/>
                  </a:cubicBezTo>
                  <a:cubicBezTo>
                    <a:pt x="26695" y="5994"/>
                    <a:pt x="26655" y="6152"/>
                    <a:pt x="26576" y="6389"/>
                  </a:cubicBezTo>
                  <a:cubicBezTo>
                    <a:pt x="26182" y="5915"/>
                    <a:pt x="25926" y="5462"/>
                    <a:pt x="25531" y="5166"/>
                  </a:cubicBezTo>
                  <a:cubicBezTo>
                    <a:pt x="24151" y="4062"/>
                    <a:pt x="22673" y="3116"/>
                    <a:pt x="21115" y="2327"/>
                  </a:cubicBezTo>
                  <a:cubicBezTo>
                    <a:pt x="20622" y="2091"/>
                    <a:pt x="20051" y="1953"/>
                    <a:pt x="19617" y="1637"/>
                  </a:cubicBezTo>
                  <a:cubicBezTo>
                    <a:pt x="18947" y="1144"/>
                    <a:pt x="18198" y="1046"/>
                    <a:pt x="17429" y="928"/>
                  </a:cubicBezTo>
                  <a:cubicBezTo>
                    <a:pt x="17192" y="928"/>
                    <a:pt x="16956" y="947"/>
                    <a:pt x="16719" y="987"/>
                  </a:cubicBezTo>
                  <a:cubicBezTo>
                    <a:pt x="17153" y="1302"/>
                    <a:pt x="17468" y="1519"/>
                    <a:pt x="17764" y="1736"/>
                  </a:cubicBezTo>
                  <a:cubicBezTo>
                    <a:pt x="17862" y="1815"/>
                    <a:pt x="17961" y="1933"/>
                    <a:pt x="17803" y="2130"/>
                  </a:cubicBezTo>
                  <a:lnTo>
                    <a:pt x="16108" y="1381"/>
                  </a:lnTo>
                  <a:lnTo>
                    <a:pt x="15792" y="1716"/>
                  </a:lnTo>
                  <a:cubicBezTo>
                    <a:pt x="15221" y="1578"/>
                    <a:pt x="14629" y="1578"/>
                    <a:pt x="14077" y="1716"/>
                  </a:cubicBezTo>
                  <a:cubicBezTo>
                    <a:pt x="13900" y="1756"/>
                    <a:pt x="13742" y="1775"/>
                    <a:pt x="13584" y="1795"/>
                  </a:cubicBezTo>
                  <a:cubicBezTo>
                    <a:pt x="12441" y="1894"/>
                    <a:pt x="11337" y="2209"/>
                    <a:pt x="10331" y="2741"/>
                  </a:cubicBezTo>
                  <a:cubicBezTo>
                    <a:pt x="10075" y="2879"/>
                    <a:pt x="9838" y="2998"/>
                    <a:pt x="9503" y="2899"/>
                  </a:cubicBezTo>
                  <a:cubicBezTo>
                    <a:pt x="9306" y="2860"/>
                    <a:pt x="9129" y="2919"/>
                    <a:pt x="8971" y="3037"/>
                  </a:cubicBezTo>
                  <a:cubicBezTo>
                    <a:pt x="8695" y="3214"/>
                    <a:pt x="8439" y="3412"/>
                    <a:pt x="8202" y="3628"/>
                  </a:cubicBezTo>
                  <a:cubicBezTo>
                    <a:pt x="7828" y="3924"/>
                    <a:pt x="7492" y="4279"/>
                    <a:pt x="7078" y="4555"/>
                  </a:cubicBezTo>
                  <a:cubicBezTo>
                    <a:pt x="6684" y="4831"/>
                    <a:pt x="6408" y="5285"/>
                    <a:pt x="5836" y="5206"/>
                  </a:cubicBezTo>
                  <a:cubicBezTo>
                    <a:pt x="5777" y="5206"/>
                    <a:pt x="5698" y="5304"/>
                    <a:pt x="5639" y="5383"/>
                  </a:cubicBezTo>
                  <a:cubicBezTo>
                    <a:pt x="5442" y="5639"/>
                    <a:pt x="5324" y="5975"/>
                    <a:pt x="4949" y="6034"/>
                  </a:cubicBezTo>
                  <a:cubicBezTo>
                    <a:pt x="4851" y="6073"/>
                    <a:pt x="4772" y="6132"/>
                    <a:pt x="4732" y="6211"/>
                  </a:cubicBezTo>
                  <a:cubicBezTo>
                    <a:pt x="4121" y="7197"/>
                    <a:pt x="3431" y="8163"/>
                    <a:pt x="3017" y="9267"/>
                  </a:cubicBezTo>
                  <a:cubicBezTo>
                    <a:pt x="2623" y="10194"/>
                    <a:pt x="2347" y="11160"/>
                    <a:pt x="2189" y="12145"/>
                  </a:cubicBezTo>
                  <a:cubicBezTo>
                    <a:pt x="2150" y="12500"/>
                    <a:pt x="2012" y="12835"/>
                    <a:pt x="1953" y="13190"/>
                  </a:cubicBezTo>
                  <a:cubicBezTo>
                    <a:pt x="1795" y="13959"/>
                    <a:pt x="1519" y="14689"/>
                    <a:pt x="1696" y="15497"/>
                  </a:cubicBezTo>
                  <a:cubicBezTo>
                    <a:pt x="1361" y="15595"/>
                    <a:pt x="1361" y="15595"/>
                    <a:pt x="1479" y="15812"/>
                  </a:cubicBezTo>
                  <a:cubicBezTo>
                    <a:pt x="1184" y="16246"/>
                    <a:pt x="1381" y="16621"/>
                    <a:pt x="1657" y="16956"/>
                  </a:cubicBezTo>
                  <a:close/>
                  <a:moveTo>
                    <a:pt x="10450" y="27208"/>
                  </a:moveTo>
                  <a:lnTo>
                    <a:pt x="11317" y="27365"/>
                  </a:lnTo>
                  <a:cubicBezTo>
                    <a:pt x="11081" y="27070"/>
                    <a:pt x="10883" y="27030"/>
                    <a:pt x="10450" y="27208"/>
                  </a:cubicBezTo>
                  <a:close/>
                  <a:moveTo>
                    <a:pt x="1716" y="17311"/>
                  </a:moveTo>
                  <a:cubicBezTo>
                    <a:pt x="1598" y="17527"/>
                    <a:pt x="1539" y="17587"/>
                    <a:pt x="1539" y="17665"/>
                  </a:cubicBezTo>
                  <a:cubicBezTo>
                    <a:pt x="1539" y="17744"/>
                    <a:pt x="1499" y="17922"/>
                    <a:pt x="1755" y="17942"/>
                  </a:cubicBezTo>
                  <a:cubicBezTo>
                    <a:pt x="1755" y="17784"/>
                    <a:pt x="1736" y="17626"/>
                    <a:pt x="1716" y="173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24;p24">
              <a:extLst>
                <a:ext uri="{FF2B5EF4-FFF2-40B4-BE49-F238E27FC236}">
                  <a16:creationId xmlns:a16="http://schemas.microsoft.com/office/drawing/2014/main" id="{58587F60-8E77-425C-8E22-609F365F1D37}"/>
                </a:ext>
              </a:extLst>
            </p:cNvPr>
            <p:cNvSpPr/>
            <p:nvPr/>
          </p:nvSpPr>
          <p:spPr>
            <a:xfrm flipH="1">
              <a:off x="3509594" y="253156"/>
              <a:ext cx="551751" cy="974082"/>
            </a:xfrm>
            <a:custGeom>
              <a:avLst/>
              <a:gdLst/>
              <a:ahLst/>
              <a:cxnLst/>
              <a:rect l="l" t="t" r="r" b="b"/>
              <a:pathLst>
                <a:path w="22949" h="40515" extrusionOk="0">
                  <a:moveTo>
                    <a:pt x="11455" y="0"/>
                  </a:moveTo>
                  <a:lnTo>
                    <a:pt x="13249" y="119"/>
                  </a:lnTo>
                  <a:cubicBezTo>
                    <a:pt x="13840" y="493"/>
                    <a:pt x="14471" y="927"/>
                    <a:pt x="15161" y="1341"/>
                  </a:cubicBezTo>
                  <a:cubicBezTo>
                    <a:pt x="15516" y="1558"/>
                    <a:pt x="15812" y="1873"/>
                    <a:pt x="16009" y="2248"/>
                  </a:cubicBezTo>
                  <a:cubicBezTo>
                    <a:pt x="16364" y="2839"/>
                    <a:pt x="16778" y="3372"/>
                    <a:pt x="17231" y="3884"/>
                  </a:cubicBezTo>
                  <a:cubicBezTo>
                    <a:pt x="18118" y="4949"/>
                    <a:pt x="18907" y="6092"/>
                    <a:pt x="19715" y="7216"/>
                  </a:cubicBezTo>
                  <a:cubicBezTo>
                    <a:pt x="19754" y="7275"/>
                    <a:pt x="19814" y="7334"/>
                    <a:pt x="19814" y="7394"/>
                  </a:cubicBezTo>
                  <a:cubicBezTo>
                    <a:pt x="19873" y="8438"/>
                    <a:pt x="20760" y="9128"/>
                    <a:pt x="20977" y="10095"/>
                  </a:cubicBezTo>
                  <a:cubicBezTo>
                    <a:pt x="21036" y="10449"/>
                    <a:pt x="21213" y="10765"/>
                    <a:pt x="21312" y="11100"/>
                  </a:cubicBezTo>
                  <a:cubicBezTo>
                    <a:pt x="21588" y="12204"/>
                    <a:pt x="21864" y="13308"/>
                    <a:pt x="22160" y="14412"/>
                  </a:cubicBezTo>
                  <a:cubicBezTo>
                    <a:pt x="22239" y="14649"/>
                    <a:pt x="22317" y="14885"/>
                    <a:pt x="22377" y="15142"/>
                  </a:cubicBezTo>
                  <a:cubicBezTo>
                    <a:pt x="22593" y="16936"/>
                    <a:pt x="22948" y="18749"/>
                    <a:pt x="22672" y="20563"/>
                  </a:cubicBezTo>
                  <a:cubicBezTo>
                    <a:pt x="22495" y="21845"/>
                    <a:pt x="22357" y="23126"/>
                    <a:pt x="21844" y="24348"/>
                  </a:cubicBezTo>
                  <a:cubicBezTo>
                    <a:pt x="21450" y="25314"/>
                    <a:pt x="21154" y="26300"/>
                    <a:pt x="20799" y="27286"/>
                  </a:cubicBezTo>
                  <a:cubicBezTo>
                    <a:pt x="20721" y="27562"/>
                    <a:pt x="20602" y="27818"/>
                    <a:pt x="20464" y="28094"/>
                  </a:cubicBezTo>
                  <a:cubicBezTo>
                    <a:pt x="19853" y="29238"/>
                    <a:pt x="19242" y="30361"/>
                    <a:pt x="18631" y="31525"/>
                  </a:cubicBezTo>
                  <a:cubicBezTo>
                    <a:pt x="18434" y="31860"/>
                    <a:pt x="18315" y="32234"/>
                    <a:pt x="18118" y="32570"/>
                  </a:cubicBezTo>
                  <a:cubicBezTo>
                    <a:pt x="17882" y="33023"/>
                    <a:pt x="17606" y="33457"/>
                    <a:pt x="17270" y="33851"/>
                  </a:cubicBezTo>
                  <a:cubicBezTo>
                    <a:pt x="16502" y="34640"/>
                    <a:pt x="15713" y="35408"/>
                    <a:pt x="15003" y="36256"/>
                  </a:cubicBezTo>
                  <a:cubicBezTo>
                    <a:pt x="14451" y="36946"/>
                    <a:pt x="13682" y="37400"/>
                    <a:pt x="12933" y="37853"/>
                  </a:cubicBezTo>
                  <a:cubicBezTo>
                    <a:pt x="12795" y="37932"/>
                    <a:pt x="12637" y="37991"/>
                    <a:pt x="12499" y="38090"/>
                  </a:cubicBezTo>
                  <a:cubicBezTo>
                    <a:pt x="11474" y="38839"/>
                    <a:pt x="10291" y="39273"/>
                    <a:pt x="9069" y="39647"/>
                  </a:cubicBezTo>
                  <a:cubicBezTo>
                    <a:pt x="7354" y="40160"/>
                    <a:pt x="5619" y="40515"/>
                    <a:pt x="3805" y="40456"/>
                  </a:cubicBezTo>
                  <a:cubicBezTo>
                    <a:pt x="2997" y="40416"/>
                    <a:pt x="2169" y="40377"/>
                    <a:pt x="1361" y="40337"/>
                  </a:cubicBezTo>
                  <a:cubicBezTo>
                    <a:pt x="828" y="40318"/>
                    <a:pt x="355" y="40081"/>
                    <a:pt x="0" y="39706"/>
                  </a:cubicBezTo>
                  <a:cubicBezTo>
                    <a:pt x="197" y="39647"/>
                    <a:pt x="335" y="39588"/>
                    <a:pt x="434" y="39608"/>
                  </a:cubicBezTo>
                  <a:cubicBezTo>
                    <a:pt x="1301" y="39825"/>
                    <a:pt x="2169" y="39746"/>
                    <a:pt x="3056" y="39726"/>
                  </a:cubicBezTo>
                  <a:lnTo>
                    <a:pt x="3332" y="39726"/>
                  </a:lnTo>
                  <a:cubicBezTo>
                    <a:pt x="5718" y="39844"/>
                    <a:pt x="7965" y="39194"/>
                    <a:pt x="10193" y="38464"/>
                  </a:cubicBezTo>
                  <a:cubicBezTo>
                    <a:pt x="10331" y="38405"/>
                    <a:pt x="10488" y="38346"/>
                    <a:pt x="10627" y="38267"/>
                  </a:cubicBezTo>
                  <a:cubicBezTo>
                    <a:pt x="11593" y="37676"/>
                    <a:pt x="12578" y="37084"/>
                    <a:pt x="13525" y="36473"/>
                  </a:cubicBezTo>
                  <a:cubicBezTo>
                    <a:pt x="13879" y="36237"/>
                    <a:pt x="14175" y="35941"/>
                    <a:pt x="14451" y="35625"/>
                  </a:cubicBezTo>
                  <a:cubicBezTo>
                    <a:pt x="15102" y="34817"/>
                    <a:pt x="15851" y="34088"/>
                    <a:pt x="16580" y="33358"/>
                  </a:cubicBezTo>
                  <a:cubicBezTo>
                    <a:pt x="16837" y="33122"/>
                    <a:pt x="17054" y="32826"/>
                    <a:pt x="17211" y="32510"/>
                  </a:cubicBezTo>
                  <a:cubicBezTo>
                    <a:pt x="17665" y="31387"/>
                    <a:pt x="18315" y="30381"/>
                    <a:pt x="18848" y="29317"/>
                  </a:cubicBezTo>
                  <a:cubicBezTo>
                    <a:pt x="19202" y="28607"/>
                    <a:pt x="19616" y="27956"/>
                    <a:pt x="19932" y="27247"/>
                  </a:cubicBezTo>
                  <a:cubicBezTo>
                    <a:pt x="20287" y="26399"/>
                    <a:pt x="20543" y="25531"/>
                    <a:pt x="20859" y="24684"/>
                  </a:cubicBezTo>
                  <a:cubicBezTo>
                    <a:pt x="20997" y="24289"/>
                    <a:pt x="21135" y="23875"/>
                    <a:pt x="21253" y="23481"/>
                  </a:cubicBezTo>
                  <a:cubicBezTo>
                    <a:pt x="21371" y="23067"/>
                    <a:pt x="21470" y="22732"/>
                    <a:pt x="21529" y="22357"/>
                  </a:cubicBezTo>
                  <a:cubicBezTo>
                    <a:pt x="21627" y="21904"/>
                    <a:pt x="21706" y="21470"/>
                    <a:pt x="21785" y="21017"/>
                  </a:cubicBezTo>
                  <a:cubicBezTo>
                    <a:pt x="21963" y="19893"/>
                    <a:pt x="21982" y="18749"/>
                    <a:pt x="21844" y="17626"/>
                  </a:cubicBezTo>
                  <a:cubicBezTo>
                    <a:pt x="21805" y="17212"/>
                    <a:pt x="21726" y="16798"/>
                    <a:pt x="21687" y="16364"/>
                  </a:cubicBezTo>
                  <a:cubicBezTo>
                    <a:pt x="21647" y="15792"/>
                    <a:pt x="21529" y="15201"/>
                    <a:pt x="21371" y="14649"/>
                  </a:cubicBezTo>
                  <a:cubicBezTo>
                    <a:pt x="21056" y="13525"/>
                    <a:pt x="20760" y="12381"/>
                    <a:pt x="20504" y="11258"/>
                  </a:cubicBezTo>
                  <a:cubicBezTo>
                    <a:pt x="20287" y="10410"/>
                    <a:pt x="19932" y="9602"/>
                    <a:pt x="19459" y="8872"/>
                  </a:cubicBezTo>
                  <a:cubicBezTo>
                    <a:pt x="19222" y="8517"/>
                    <a:pt x="18966" y="8182"/>
                    <a:pt x="18867" y="7748"/>
                  </a:cubicBezTo>
                  <a:cubicBezTo>
                    <a:pt x="18828" y="7630"/>
                    <a:pt x="18769" y="7512"/>
                    <a:pt x="18690" y="7413"/>
                  </a:cubicBezTo>
                  <a:cubicBezTo>
                    <a:pt x="17960" y="6250"/>
                    <a:pt x="17290" y="5067"/>
                    <a:pt x="16502" y="3963"/>
                  </a:cubicBezTo>
                  <a:cubicBezTo>
                    <a:pt x="15950" y="3214"/>
                    <a:pt x="15378" y="2445"/>
                    <a:pt x="14589" y="1893"/>
                  </a:cubicBezTo>
                  <a:cubicBezTo>
                    <a:pt x="14234" y="1617"/>
                    <a:pt x="13820" y="1420"/>
                    <a:pt x="13387" y="1302"/>
                  </a:cubicBezTo>
                  <a:cubicBezTo>
                    <a:pt x="13130" y="1262"/>
                    <a:pt x="12913" y="1144"/>
                    <a:pt x="12736" y="947"/>
                  </a:cubicBezTo>
                  <a:cubicBezTo>
                    <a:pt x="12322" y="612"/>
                    <a:pt x="11888" y="296"/>
                    <a:pt x="11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25;p24">
              <a:extLst>
                <a:ext uri="{FF2B5EF4-FFF2-40B4-BE49-F238E27FC236}">
                  <a16:creationId xmlns:a16="http://schemas.microsoft.com/office/drawing/2014/main" id="{6585FCE2-2A83-421A-ABC1-35A984CA2140}"/>
                </a:ext>
              </a:extLst>
            </p:cNvPr>
            <p:cNvSpPr/>
            <p:nvPr/>
          </p:nvSpPr>
          <p:spPr>
            <a:xfrm flipH="1">
              <a:off x="4345263" y="949450"/>
              <a:ext cx="141274" cy="193422"/>
            </a:xfrm>
            <a:custGeom>
              <a:avLst/>
              <a:gdLst/>
              <a:ahLst/>
              <a:cxnLst/>
              <a:rect l="l" t="t" r="r" b="b"/>
              <a:pathLst>
                <a:path w="5876" h="8045" extrusionOk="0">
                  <a:moveTo>
                    <a:pt x="5876" y="7808"/>
                  </a:moveTo>
                  <a:cubicBezTo>
                    <a:pt x="5541" y="8044"/>
                    <a:pt x="5324" y="7966"/>
                    <a:pt x="5147" y="7808"/>
                  </a:cubicBezTo>
                  <a:cubicBezTo>
                    <a:pt x="4713" y="7473"/>
                    <a:pt x="4299" y="7118"/>
                    <a:pt x="3905" y="6743"/>
                  </a:cubicBezTo>
                  <a:cubicBezTo>
                    <a:pt x="3234" y="6033"/>
                    <a:pt x="2643" y="5265"/>
                    <a:pt x="1933" y="4594"/>
                  </a:cubicBezTo>
                  <a:cubicBezTo>
                    <a:pt x="1046" y="3707"/>
                    <a:pt x="612" y="2623"/>
                    <a:pt x="257" y="1460"/>
                  </a:cubicBezTo>
                  <a:cubicBezTo>
                    <a:pt x="139" y="1006"/>
                    <a:pt x="60" y="533"/>
                    <a:pt x="1" y="80"/>
                  </a:cubicBezTo>
                  <a:cubicBezTo>
                    <a:pt x="336" y="1"/>
                    <a:pt x="376" y="237"/>
                    <a:pt x="435" y="395"/>
                  </a:cubicBezTo>
                  <a:cubicBezTo>
                    <a:pt x="671" y="1046"/>
                    <a:pt x="908" y="1676"/>
                    <a:pt x="1144" y="2307"/>
                  </a:cubicBezTo>
                  <a:cubicBezTo>
                    <a:pt x="1420" y="3037"/>
                    <a:pt x="1854" y="3707"/>
                    <a:pt x="2406" y="4259"/>
                  </a:cubicBezTo>
                  <a:cubicBezTo>
                    <a:pt x="3076" y="4969"/>
                    <a:pt x="3707" y="5698"/>
                    <a:pt x="4378" y="6388"/>
                  </a:cubicBezTo>
                  <a:cubicBezTo>
                    <a:pt x="4733" y="6763"/>
                    <a:pt x="5147" y="7098"/>
                    <a:pt x="5541" y="7433"/>
                  </a:cubicBezTo>
                  <a:cubicBezTo>
                    <a:pt x="5620" y="7552"/>
                    <a:pt x="5738" y="7650"/>
                    <a:pt x="5876" y="7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26;p24">
              <a:extLst>
                <a:ext uri="{FF2B5EF4-FFF2-40B4-BE49-F238E27FC236}">
                  <a16:creationId xmlns:a16="http://schemas.microsoft.com/office/drawing/2014/main" id="{C0E8BF2F-E537-48E6-94D9-30A16AED761E}"/>
                </a:ext>
              </a:extLst>
            </p:cNvPr>
            <p:cNvSpPr/>
            <p:nvPr/>
          </p:nvSpPr>
          <p:spPr>
            <a:xfrm flipH="1">
              <a:off x="4247602" y="228993"/>
              <a:ext cx="170678" cy="138413"/>
            </a:xfrm>
            <a:custGeom>
              <a:avLst/>
              <a:gdLst/>
              <a:ahLst/>
              <a:cxnLst/>
              <a:rect l="l" t="t" r="r" b="b"/>
              <a:pathLst>
                <a:path w="7099" h="5757" extrusionOk="0">
                  <a:moveTo>
                    <a:pt x="7098" y="0"/>
                  </a:moveTo>
                  <a:cubicBezTo>
                    <a:pt x="7000" y="237"/>
                    <a:pt x="6980" y="394"/>
                    <a:pt x="6921" y="414"/>
                  </a:cubicBezTo>
                  <a:cubicBezTo>
                    <a:pt x="6251" y="651"/>
                    <a:pt x="5600" y="966"/>
                    <a:pt x="4989" y="1321"/>
                  </a:cubicBezTo>
                  <a:cubicBezTo>
                    <a:pt x="4654" y="1498"/>
                    <a:pt x="4318" y="1696"/>
                    <a:pt x="3983" y="1912"/>
                  </a:cubicBezTo>
                  <a:cubicBezTo>
                    <a:pt x="3372" y="2366"/>
                    <a:pt x="2761" y="2839"/>
                    <a:pt x="2170" y="3371"/>
                  </a:cubicBezTo>
                  <a:cubicBezTo>
                    <a:pt x="1874" y="3667"/>
                    <a:pt x="1618" y="4002"/>
                    <a:pt x="1381" y="4357"/>
                  </a:cubicBezTo>
                  <a:cubicBezTo>
                    <a:pt x="1026" y="4771"/>
                    <a:pt x="711" y="5224"/>
                    <a:pt x="356" y="5638"/>
                  </a:cubicBezTo>
                  <a:cubicBezTo>
                    <a:pt x="297" y="5717"/>
                    <a:pt x="159" y="5717"/>
                    <a:pt x="1" y="5757"/>
                  </a:cubicBezTo>
                  <a:cubicBezTo>
                    <a:pt x="947" y="3430"/>
                    <a:pt x="3904" y="828"/>
                    <a:pt x="7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27;p24">
              <a:extLst>
                <a:ext uri="{FF2B5EF4-FFF2-40B4-BE49-F238E27FC236}">
                  <a16:creationId xmlns:a16="http://schemas.microsoft.com/office/drawing/2014/main" id="{F2530020-E10F-436E-A492-AA448143118C}"/>
                </a:ext>
              </a:extLst>
            </p:cNvPr>
            <p:cNvSpPr/>
            <p:nvPr/>
          </p:nvSpPr>
          <p:spPr>
            <a:xfrm flipH="1">
              <a:off x="3954668" y="293908"/>
              <a:ext cx="135600" cy="30366"/>
            </a:xfrm>
            <a:custGeom>
              <a:avLst/>
              <a:gdLst/>
              <a:ahLst/>
              <a:cxnLst/>
              <a:rect l="l" t="t" r="r" b="b"/>
              <a:pathLst>
                <a:path w="5640" h="1263" extrusionOk="0">
                  <a:moveTo>
                    <a:pt x="5639" y="1125"/>
                  </a:moveTo>
                  <a:cubicBezTo>
                    <a:pt x="5442" y="1204"/>
                    <a:pt x="5225" y="1243"/>
                    <a:pt x="5008" y="1263"/>
                  </a:cubicBezTo>
                  <a:cubicBezTo>
                    <a:pt x="4535" y="1184"/>
                    <a:pt x="4062" y="1066"/>
                    <a:pt x="3608" y="928"/>
                  </a:cubicBezTo>
                  <a:cubicBezTo>
                    <a:pt x="3037" y="750"/>
                    <a:pt x="2465" y="671"/>
                    <a:pt x="1874" y="691"/>
                  </a:cubicBezTo>
                  <a:cubicBezTo>
                    <a:pt x="1381" y="691"/>
                    <a:pt x="907" y="652"/>
                    <a:pt x="415" y="612"/>
                  </a:cubicBezTo>
                  <a:cubicBezTo>
                    <a:pt x="277" y="573"/>
                    <a:pt x="119" y="514"/>
                    <a:pt x="1" y="435"/>
                  </a:cubicBezTo>
                  <a:cubicBezTo>
                    <a:pt x="139" y="297"/>
                    <a:pt x="217" y="178"/>
                    <a:pt x="296" y="178"/>
                  </a:cubicBezTo>
                  <a:cubicBezTo>
                    <a:pt x="1558" y="100"/>
                    <a:pt x="2820" y="1"/>
                    <a:pt x="4042" y="474"/>
                  </a:cubicBezTo>
                  <a:cubicBezTo>
                    <a:pt x="4436" y="612"/>
                    <a:pt x="4850" y="711"/>
                    <a:pt x="5245" y="849"/>
                  </a:cubicBezTo>
                  <a:cubicBezTo>
                    <a:pt x="5363" y="868"/>
                    <a:pt x="5442" y="967"/>
                    <a:pt x="5639" y="1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28;p24">
              <a:extLst>
                <a:ext uri="{FF2B5EF4-FFF2-40B4-BE49-F238E27FC236}">
                  <a16:creationId xmlns:a16="http://schemas.microsoft.com/office/drawing/2014/main" id="{7D6C8EB0-017B-4557-B055-B5FEEA954182}"/>
                </a:ext>
              </a:extLst>
            </p:cNvPr>
            <p:cNvSpPr/>
            <p:nvPr/>
          </p:nvSpPr>
          <p:spPr>
            <a:xfrm flipH="1">
              <a:off x="4485070" y="561717"/>
              <a:ext cx="24211" cy="73498"/>
            </a:xfrm>
            <a:custGeom>
              <a:avLst/>
              <a:gdLst/>
              <a:ahLst/>
              <a:cxnLst/>
              <a:rect l="l" t="t" r="r" b="b"/>
              <a:pathLst>
                <a:path w="1007" h="3057" extrusionOk="0">
                  <a:moveTo>
                    <a:pt x="296" y="3057"/>
                  </a:moveTo>
                  <a:cubicBezTo>
                    <a:pt x="60" y="2623"/>
                    <a:pt x="1" y="2110"/>
                    <a:pt x="139" y="1637"/>
                  </a:cubicBezTo>
                  <a:cubicBezTo>
                    <a:pt x="257" y="1085"/>
                    <a:pt x="395" y="533"/>
                    <a:pt x="592" y="1"/>
                  </a:cubicBezTo>
                  <a:cubicBezTo>
                    <a:pt x="710" y="80"/>
                    <a:pt x="868" y="119"/>
                    <a:pt x="908" y="198"/>
                  </a:cubicBezTo>
                  <a:cubicBezTo>
                    <a:pt x="986" y="375"/>
                    <a:pt x="1006" y="573"/>
                    <a:pt x="967" y="770"/>
                  </a:cubicBezTo>
                  <a:cubicBezTo>
                    <a:pt x="770" y="1440"/>
                    <a:pt x="632" y="2150"/>
                    <a:pt x="553" y="2860"/>
                  </a:cubicBezTo>
                  <a:cubicBezTo>
                    <a:pt x="533" y="2919"/>
                    <a:pt x="415" y="2958"/>
                    <a:pt x="296" y="30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29;p24">
              <a:extLst>
                <a:ext uri="{FF2B5EF4-FFF2-40B4-BE49-F238E27FC236}">
                  <a16:creationId xmlns:a16="http://schemas.microsoft.com/office/drawing/2014/main" id="{60CE6D55-9585-4C3A-BB5B-DCCA0146C29B}"/>
                </a:ext>
              </a:extLst>
            </p:cNvPr>
            <p:cNvSpPr/>
            <p:nvPr/>
          </p:nvSpPr>
          <p:spPr>
            <a:xfrm flipH="1">
              <a:off x="3814380" y="381134"/>
              <a:ext cx="48374" cy="25629"/>
            </a:xfrm>
            <a:custGeom>
              <a:avLst/>
              <a:gdLst/>
              <a:ahLst/>
              <a:cxnLst/>
              <a:rect l="l" t="t" r="r" b="b"/>
              <a:pathLst>
                <a:path w="2012" h="1066" extrusionOk="0">
                  <a:moveTo>
                    <a:pt x="1" y="217"/>
                  </a:moveTo>
                  <a:cubicBezTo>
                    <a:pt x="198" y="139"/>
                    <a:pt x="356" y="1"/>
                    <a:pt x="454" y="20"/>
                  </a:cubicBezTo>
                  <a:cubicBezTo>
                    <a:pt x="986" y="198"/>
                    <a:pt x="1519" y="336"/>
                    <a:pt x="1933" y="691"/>
                  </a:cubicBezTo>
                  <a:cubicBezTo>
                    <a:pt x="1992" y="769"/>
                    <a:pt x="2012" y="868"/>
                    <a:pt x="1972" y="947"/>
                  </a:cubicBezTo>
                  <a:cubicBezTo>
                    <a:pt x="1933" y="1026"/>
                    <a:pt x="1854" y="1065"/>
                    <a:pt x="1755" y="1065"/>
                  </a:cubicBezTo>
                  <a:cubicBezTo>
                    <a:pt x="1124" y="907"/>
                    <a:pt x="513" y="631"/>
                    <a:pt x="1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30;p24">
              <a:extLst>
                <a:ext uri="{FF2B5EF4-FFF2-40B4-BE49-F238E27FC236}">
                  <a16:creationId xmlns:a16="http://schemas.microsoft.com/office/drawing/2014/main" id="{7AABCC32-0A1E-4303-A8AD-23F0EEB5A94E}"/>
                </a:ext>
              </a:extLst>
            </p:cNvPr>
            <p:cNvSpPr/>
            <p:nvPr/>
          </p:nvSpPr>
          <p:spPr>
            <a:xfrm flipH="1">
              <a:off x="4468962" y="860830"/>
              <a:ext cx="31784" cy="49792"/>
            </a:xfrm>
            <a:custGeom>
              <a:avLst/>
              <a:gdLst/>
              <a:ahLst/>
              <a:cxnLst/>
              <a:rect l="l" t="t" r="r" b="b"/>
              <a:pathLst>
                <a:path w="1322" h="2071" extrusionOk="0">
                  <a:moveTo>
                    <a:pt x="1" y="39"/>
                  </a:moveTo>
                  <a:lnTo>
                    <a:pt x="513" y="0"/>
                  </a:lnTo>
                  <a:cubicBezTo>
                    <a:pt x="553" y="473"/>
                    <a:pt x="769" y="946"/>
                    <a:pt x="1124" y="1281"/>
                  </a:cubicBezTo>
                  <a:cubicBezTo>
                    <a:pt x="1321" y="1479"/>
                    <a:pt x="1282" y="1814"/>
                    <a:pt x="986" y="2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31;p24">
              <a:extLst>
                <a:ext uri="{FF2B5EF4-FFF2-40B4-BE49-F238E27FC236}">
                  <a16:creationId xmlns:a16="http://schemas.microsoft.com/office/drawing/2014/main" id="{5F72DD91-68D7-42CC-A3CC-6B3438DAEA09}"/>
                </a:ext>
              </a:extLst>
            </p:cNvPr>
            <p:cNvSpPr/>
            <p:nvPr/>
          </p:nvSpPr>
          <p:spPr>
            <a:xfrm flipH="1">
              <a:off x="4601219" y="621439"/>
              <a:ext cx="19450" cy="38420"/>
            </a:xfrm>
            <a:custGeom>
              <a:avLst/>
              <a:gdLst/>
              <a:ahLst/>
              <a:cxnLst/>
              <a:rect l="l" t="t" r="r" b="b"/>
              <a:pathLst>
                <a:path w="809" h="1598" extrusionOk="0">
                  <a:moveTo>
                    <a:pt x="1" y="1420"/>
                  </a:moveTo>
                  <a:cubicBezTo>
                    <a:pt x="316" y="1164"/>
                    <a:pt x="296" y="711"/>
                    <a:pt x="513" y="415"/>
                  </a:cubicBezTo>
                  <a:cubicBezTo>
                    <a:pt x="592" y="297"/>
                    <a:pt x="671" y="178"/>
                    <a:pt x="809" y="1"/>
                  </a:cubicBezTo>
                  <a:cubicBezTo>
                    <a:pt x="809" y="494"/>
                    <a:pt x="730" y="967"/>
                    <a:pt x="553" y="1440"/>
                  </a:cubicBezTo>
                  <a:cubicBezTo>
                    <a:pt x="454" y="1598"/>
                    <a:pt x="277" y="1578"/>
                    <a:pt x="1" y="1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32;p24">
              <a:extLst>
                <a:ext uri="{FF2B5EF4-FFF2-40B4-BE49-F238E27FC236}">
                  <a16:creationId xmlns:a16="http://schemas.microsoft.com/office/drawing/2014/main" id="{C6AF0EE7-F553-4C2D-B18D-09BDA7154C23}"/>
                </a:ext>
              </a:extLst>
            </p:cNvPr>
            <p:cNvSpPr/>
            <p:nvPr/>
          </p:nvSpPr>
          <p:spPr>
            <a:xfrm flipH="1">
              <a:off x="4495985" y="822891"/>
              <a:ext cx="18970" cy="16157"/>
            </a:xfrm>
            <a:custGeom>
              <a:avLst/>
              <a:gdLst/>
              <a:ahLst/>
              <a:cxnLst/>
              <a:rect l="l" t="t" r="r" b="b"/>
              <a:pathLst>
                <a:path w="789" h="672" extrusionOk="0">
                  <a:moveTo>
                    <a:pt x="552" y="1"/>
                  </a:moveTo>
                  <a:cubicBezTo>
                    <a:pt x="631" y="119"/>
                    <a:pt x="710" y="237"/>
                    <a:pt x="769" y="356"/>
                  </a:cubicBezTo>
                  <a:cubicBezTo>
                    <a:pt x="789" y="454"/>
                    <a:pt x="769" y="533"/>
                    <a:pt x="710" y="612"/>
                  </a:cubicBezTo>
                  <a:cubicBezTo>
                    <a:pt x="631" y="651"/>
                    <a:pt x="552" y="671"/>
                    <a:pt x="454" y="671"/>
                  </a:cubicBezTo>
                  <a:cubicBezTo>
                    <a:pt x="355" y="651"/>
                    <a:pt x="276" y="592"/>
                    <a:pt x="217" y="533"/>
                  </a:cubicBezTo>
                  <a:cubicBezTo>
                    <a:pt x="79" y="415"/>
                    <a:pt x="0" y="237"/>
                    <a:pt x="118" y="119"/>
                  </a:cubicBezTo>
                  <a:cubicBezTo>
                    <a:pt x="237" y="1"/>
                    <a:pt x="394" y="40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33;p24">
              <a:extLst>
                <a:ext uri="{FF2B5EF4-FFF2-40B4-BE49-F238E27FC236}">
                  <a16:creationId xmlns:a16="http://schemas.microsoft.com/office/drawing/2014/main" id="{3A5954D8-BB95-4E09-9E99-C62CFA08C45A}"/>
                </a:ext>
              </a:extLst>
            </p:cNvPr>
            <p:cNvSpPr/>
            <p:nvPr/>
          </p:nvSpPr>
          <p:spPr>
            <a:xfrm flipH="1">
              <a:off x="4620646" y="655098"/>
              <a:ext cx="18032" cy="20412"/>
            </a:xfrm>
            <a:custGeom>
              <a:avLst/>
              <a:gdLst/>
              <a:ahLst/>
              <a:cxnLst/>
              <a:rect l="l" t="t" r="r" b="b"/>
              <a:pathLst>
                <a:path w="750" h="849" extrusionOk="0">
                  <a:moveTo>
                    <a:pt x="750" y="1"/>
                  </a:moveTo>
                  <a:cubicBezTo>
                    <a:pt x="553" y="533"/>
                    <a:pt x="553" y="533"/>
                    <a:pt x="1" y="848"/>
                  </a:cubicBezTo>
                  <a:cubicBezTo>
                    <a:pt x="1" y="356"/>
                    <a:pt x="375" y="178"/>
                    <a:pt x="750" y="20"/>
                  </a:cubicBezTo>
                  <a:cubicBezTo>
                    <a:pt x="750" y="20"/>
                    <a:pt x="750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34;p24">
              <a:extLst>
                <a:ext uri="{FF2B5EF4-FFF2-40B4-BE49-F238E27FC236}">
                  <a16:creationId xmlns:a16="http://schemas.microsoft.com/office/drawing/2014/main" id="{DB8825EE-5801-4FD6-841A-EEAB9CDE90A2}"/>
                </a:ext>
              </a:extLst>
            </p:cNvPr>
            <p:cNvSpPr/>
            <p:nvPr/>
          </p:nvSpPr>
          <p:spPr>
            <a:xfrm flipH="1">
              <a:off x="3802528" y="459825"/>
              <a:ext cx="482557" cy="503402"/>
            </a:xfrm>
            <a:custGeom>
              <a:avLst/>
              <a:gdLst/>
              <a:ahLst/>
              <a:cxnLst/>
              <a:rect l="l" t="t" r="r" b="b"/>
              <a:pathLst>
                <a:path w="20071" h="20938" extrusionOk="0">
                  <a:moveTo>
                    <a:pt x="2367" y="3825"/>
                  </a:moveTo>
                  <a:cubicBezTo>
                    <a:pt x="4062" y="2701"/>
                    <a:pt x="5777" y="1558"/>
                    <a:pt x="7492" y="394"/>
                  </a:cubicBezTo>
                  <a:cubicBezTo>
                    <a:pt x="7828" y="138"/>
                    <a:pt x="8242" y="0"/>
                    <a:pt x="8675" y="40"/>
                  </a:cubicBezTo>
                  <a:cubicBezTo>
                    <a:pt x="9779" y="138"/>
                    <a:pt x="10883" y="0"/>
                    <a:pt x="11968" y="197"/>
                  </a:cubicBezTo>
                  <a:cubicBezTo>
                    <a:pt x="13348" y="434"/>
                    <a:pt x="14688" y="789"/>
                    <a:pt x="15832" y="1696"/>
                  </a:cubicBezTo>
                  <a:cubicBezTo>
                    <a:pt x="16128" y="1932"/>
                    <a:pt x="16443" y="2149"/>
                    <a:pt x="16778" y="2346"/>
                  </a:cubicBezTo>
                  <a:cubicBezTo>
                    <a:pt x="17862" y="2977"/>
                    <a:pt x="18513" y="3943"/>
                    <a:pt x="18947" y="5106"/>
                  </a:cubicBezTo>
                  <a:cubicBezTo>
                    <a:pt x="19183" y="5698"/>
                    <a:pt x="19440" y="6270"/>
                    <a:pt x="19716" y="6861"/>
                  </a:cubicBezTo>
                  <a:cubicBezTo>
                    <a:pt x="19775" y="6979"/>
                    <a:pt x="19873" y="7117"/>
                    <a:pt x="19873" y="7216"/>
                  </a:cubicBezTo>
                  <a:cubicBezTo>
                    <a:pt x="19834" y="8280"/>
                    <a:pt x="20071" y="9365"/>
                    <a:pt x="19676" y="10390"/>
                  </a:cubicBezTo>
                  <a:cubicBezTo>
                    <a:pt x="19597" y="10607"/>
                    <a:pt x="19578" y="10824"/>
                    <a:pt x="19656" y="11041"/>
                  </a:cubicBezTo>
                  <a:cubicBezTo>
                    <a:pt x="19755" y="11415"/>
                    <a:pt x="19755" y="11829"/>
                    <a:pt x="19597" y="12184"/>
                  </a:cubicBezTo>
                  <a:cubicBezTo>
                    <a:pt x="19361" y="12815"/>
                    <a:pt x="19223" y="13485"/>
                    <a:pt x="18986" y="14116"/>
                  </a:cubicBezTo>
                  <a:cubicBezTo>
                    <a:pt x="18434" y="15654"/>
                    <a:pt x="17448" y="16896"/>
                    <a:pt x="16364" y="18059"/>
                  </a:cubicBezTo>
                  <a:cubicBezTo>
                    <a:pt x="16108" y="18315"/>
                    <a:pt x="15812" y="18513"/>
                    <a:pt x="15477" y="18670"/>
                  </a:cubicBezTo>
                  <a:cubicBezTo>
                    <a:pt x="15181" y="18848"/>
                    <a:pt x="14866" y="19005"/>
                    <a:pt x="14531" y="19143"/>
                  </a:cubicBezTo>
                  <a:cubicBezTo>
                    <a:pt x="14314" y="19203"/>
                    <a:pt x="14136" y="19380"/>
                    <a:pt x="14117" y="19617"/>
                  </a:cubicBezTo>
                  <a:cubicBezTo>
                    <a:pt x="14077" y="19932"/>
                    <a:pt x="13841" y="20050"/>
                    <a:pt x="13584" y="20129"/>
                  </a:cubicBezTo>
                  <a:cubicBezTo>
                    <a:pt x="13249" y="20208"/>
                    <a:pt x="12934" y="20366"/>
                    <a:pt x="12638" y="20563"/>
                  </a:cubicBezTo>
                  <a:cubicBezTo>
                    <a:pt x="12401" y="20721"/>
                    <a:pt x="12106" y="20819"/>
                    <a:pt x="11810" y="20839"/>
                  </a:cubicBezTo>
                  <a:cubicBezTo>
                    <a:pt x="11081" y="20937"/>
                    <a:pt x="10331" y="20918"/>
                    <a:pt x="9602" y="20780"/>
                  </a:cubicBezTo>
                  <a:cubicBezTo>
                    <a:pt x="9070" y="20661"/>
                    <a:pt x="8518" y="20602"/>
                    <a:pt x="7966" y="20504"/>
                  </a:cubicBezTo>
                  <a:cubicBezTo>
                    <a:pt x="7690" y="20464"/>
                    <a:pt x="7414" y="20385"/>
                    <a:pt x="7157" y="20267"/>
                  </a:cubicBezTo>
                  <a:cubicBezTo>
                    <a:pt x="6724" y="20050"/>
                    <a:pt x="6270" y="19853"/>
                    <a:pt x="5817" y="19676"/>
                  </a:cubicBezTo>
                  <a:cubicBezTo>
                    <a:pt x="5225" y="19439"/>
                    <a:pt x="4594" y="19183"/>
                    <a:pt x="4121" y="18769"/>
                  </a:cubicBezTo>
                  <a:cubicBezTo>
                    <a:pt x="3451" y="18177"/>
                    <a:pt x="2781" y="17586"/>
                    <a:pt x="2051" y="17034"/>
                  </a:cubicBezTo>
                  <a:cubicBezTo>
                    <a:pt x="1775" y="16778"/>
                    <a:pt x="1519" y="16482"/>
                    <a:pt x="1282" y="16166"/>
                  </a:cubicBezTo>
                  <a:cubicBezTo>
                    <a:pt x="1105" y="16009"/>
                    <a:pt x="1065" y="15752"/>
                    <a:pt x="1164" y="15555"/>
                  </a:cubicBezTo>
                  <a:cubicBezTo>
                    <a:pt x="1322" y="15299"/>
                    <a:pt x="1203" y="15122"/>
                    <a:pt x="1105" y="14905"/>
                  </a:cubicBezTo>
                  <a:cubicBezTo>
                    <a:pt x="711" y="14096"/>
                    <a:pt x="435" y="13229"/>
                    <a:pt x="277" y="12322"/>
                  </a:cubicBezTo>
                  <a:cubicBezTo>
                    <a:pt x="218" y="12046"/>
                    <a:pt x="119" y="11770"/>
                    <a:pt x="60" y="11494"/>
                  </a:cubicBezTo>
                  <a:cubicBezTo>
                    <a:pt x="1" y="11376"/>
                    <a:pt x="1" y="11238"/>
                    <a:pt x="21" y="11119"/>
                  </a:cubicBezTo>
                  <a:cubicBezTo>
                    <a:pt x="257" y="10607"/>
                    <a:pt x="40" y="10094"/>
                    <a:pt x="21" y="9582"/>
                  </a:cubicBezTo>
                  <a:cubicBezTo>
                    <a:pt x="1" y="9128"/>
                    <a:pt x="1" y="8675"/>
                    <a:pt x="21" y="8241"/>
                  </a:cubicBezTo>
                  <a:cubicBezTo>
                    <a:pt x="40" y="8064"/>
                    <a:pt x="80" y="7906"/>
                    <a:pt x="159" y="7768"/>
                  </a:cubicBezTo>
                  <a:cubicBezTo>
                    <a:pt x="336" y="7590"/>
                    <a:pt x="474" y="7374"/>
                    <a:pt x="612" y="7157"/>
                  </a:cubicBezTo>
                  <a:cubicBezTo>
                    <a:pt x="691" y="6979"/>
                    <a:pt x="573" y="6664"/>
                    <a:pt x="671" y="6506"/>
                  </a:cubicBezTo>
                  <a:cubicBezTo>
                    <a:pt x="1006" y="5954"/>
                    <a:pt x="1401" y="5442"/>
                    <a:pt x="1775" y="4909"/>
                  </a:cubicBezTo>
                  <a:cubicBezTo>
                    <a:pt x="1854" y="4811"/>
                    <a:pt x="1953" y="4712"/>
                    <a:pt x="2051" y="4633"/>
                  </a:cubicBezTo>
                  <a:cubicBezTo>
                    <a:pt x="2288" y="4416"/>
                    <a:pt x="2288" y="4416"/>
                    <a:pt x="2367" y="3825"/>
                  </a:cubicBezTo>
                  <a:close/>
                  <a:moveTo>
                    <a:pt x="18138" y="13801"/>
                  </a:moveTo>
                  <a:cubicBezTo>
                    <a:pt x="17961" y="13998"/>
                    <a:pt x="17823" y="14215"/>
                    <a:pt x="17705" y="14432"/>
                  </a:cubicBezTo>
                  <a:cubicBezTo>
                    <a:pt x="17409" y="15279"/>
                    <a:pt x="16818" y="15910"/>
                    <a:pt x="16266" y="16580"/>
                  </a:cubicBezTo>
                  <a:cubicBezTo>
                    <a:pt x="16187" y="16699"/>
                    <a:pt x="16108" y="16837"/>
                    <a:pt x="16029" y="16955"/>
                  </a:cubicBezTo>
                  <a:cubicBezTo>
                    <a:pt x="16226" y="16955"/>
                    <a:pt x="16423" y="16876"/>
                    <a:pt x="16561" y="16758"/>
                  </a:cubicBezTo>
                  <a:cubicBezTo>
                    <a:pt x="16758" y="16541"/>
                    <a:pt x="16877" y="16265"/>
                    <a:pt x="17074" y="16068"/>
                  </a:cubicBezTo>
                  <a:cubicBezTo>
                    <a:pt x="17665" y="15516"/>
                    <a:pt x="17902" y="14767"/>
                    <a:pt x="18217" y="14077"/>
                  </a:cubicBezTo>
                  <a:cubicBezTo>
                    <a:pt x="18237" y="14018"/>
                    <a:pt x="18158" y="13899"/>
                    <a:pt x="18138" y="13801"/>
                  </a:cubicBezTo>
                  <a:lnTo>
                    <a:pt x="18276" y="13623"/>
                  </a:lnTo>
                  <a:lnTo>
                    <a:pt x="18257" y="13603"/>
                  </a:lnTo>
                  <a:cubicBezTo>
                    <a:pt x="18237" y="13663"/>
                    <a:pt x="18178" y="13741"/>
                    <a:pt x="18138" y="13801"/>
                  </a:cubicBezTo>
                  <a:close/>
                  <a:moveTo>
                    <a:pt x="6172" y="18552"/>
                  </a:moveTo>
                  <a:cubicBezTo>
                    <a:pt x="6724" y="19025"/>
                    <a:pt x="7453" y="19262"/>
                    <a:pt x="8182" y="19262"/>
                  </a:cubicBezTo>
                  <a:cubicBezTo>
                    <a:pt x="8951" y="19301"/>
                    <a:pt x="9720" y="19341"/>
                    <a:pt x="10509" y="19321"/>
                  </a:cubicBezTo>
                  <a:cubicBezTo>
                    <a:pt x="10903" y="19301"/>
                    <a:pt x="11278" y="19242"/>
                    <a:pt x="11652" y="19143"/>
                  </a:cubicBezTo>
                  <a:cubicBezTo>
                    <a:pt x="11790" y="19104"/>
                    <a:pt x="12007" y="18986"/>
                    <a:pt x="12027" y="18887"/>
                  </a:cubicBezTo>
                  <a:cubicBezTo>
                    <a:pt x="12066" y="18631"/>
                    <a:pt x="12224" y="18572"/>
                    <a:pt x="12401" y="18493"/>
                  </a:cubicBezTo>
                  <a:cubicBezTo>
                    <a:pt x="13091" y="18197"/>
                    <a:pt x="13722" y="17822"/>
                    <a:pt x="14333" y="17389"/>
                  </a:cubicBezTo>
                  <a:cubicBezTo>
                    <a:pt x="15556" y="16541"/>
                    <a:pt x="16542" y="15496"/>
                    <a:pt x="17133" y="14116"/>
                  </a:cubicBezTo>
                  <a:cubicBezTo>
                    <a:pt x="17192" y="13939"/>
                    <a:pt x="17350" y="13801"/>
                    <a:pt x="17429" y="13623"/>
                  </a:cubicBezTo>
                  <a:cubicBezTo>
                    <a:pt x="17705" y="13111"/>
                    <a:pt x="18079" y="12618"/>
                    <a:pt x="18198" y="12066"/>
                  </a:cubicBezTo>
                  <a:cubicBezTo>
                    <a:pt x="18631" y="10213"/>
                    <a:pt x="18454" y="8280"/>
                    <a:pt x="17705" y="6546"/>
                  </a:cubicBezTo>
                  <a:cubicBezTo>
                    <a:pt x="17350" y="5816"/>
                    <a:pt x="16936" y="5126"/>
                    <a:pt x="16443" y="4475"/>
                  </a:cubicBezTo>
                  <a:cubicBezTo>
                    <a:pt x="15654" y="3253"/>
                    <a:pt x="14531" y="2267"/>
                    <a:pt x="13210" y="1637"/>
                  </a:cubicBezTo>
                  <a:cubicBezTo>
                    <a:pt x="12500" y="1301"/>
                    <a:pt x="11790" y="1025"/>
                    <a:pt x="10962" y="1361"/>
                  </a:cubicBezTo>
                  <a:cubicBezTo>
                    <a:pt x="10686" y="1459"/>
                    <a:pt x="10391" y="1479"/>
                    <a:pt x="10115" y="1420"/>
                  </a:cubicBezTo>
                  <a:cubicBezTo>
                    <a:pt x="9247" y="1361"/>
                    <a:pt x="8439" y="1558"/>
                    <a:pt x="7611" y="1775"/>
                  </a:cubicBezTo>
                  <a:cubicBezTo>
                    <a:pt x="7256" y="1893"/>
                    <a:pt x="6901" y="2070"/>
                    <a:pt x="6586" y="2307"/>
                  </a:cubicBezTo>
                  <a:cubicBezTo>
                    <a:pt x="5817" y="2819"/>
                    <a:pt x="5048" y="3352"/>
                    <a:pt x="4299" y="3943"/>
                  </a:cubicBezTo>
                  <a:cubicBezTo>
                    <a:pt x="3766" y="4357"/>
                    <a:pt x="3333" y="4889"/>
                    <a:pt x="3037" y="5501"/>
                  </a:cubicBezTo>
                  <a:cubicBezTo>
                    <a:pt x="2682" y="6270"/>
                    <a:pt x="2288" y="7019"/>
                    <a:pt x="1972" y="7788"/>
                  </a:cubicBezTo>
                  <a:cubicBezTo>
                    <a:pt x="1775" y="8221"/>
                    <a:pt x="1539" y="8675"/>
                    <a:pt x="1578" y="9168"/>
                  </a:cubicBezTo>
                  <a:cubicBezTo>
                    <a:pt x="1598" y="9680"/>
                    <a:pt x="1578" y="10213"/>
                    <a:pt x="1598" y="10725"/>
                  </a:cubicBezTo>
                  <a:cubicBezTo>
                    <a:pt x="1617" y="11041"/>
                    <a:pt x="1677" y="11376"/>
                    <a:pt x="1736" y="11691"/>
                  </a:cubicBezTo>
                  <a:cubicBezTo>
                    <a:pt x="1795" y="12026"/>
                    <a:pt x="1893" y="12361"/>
                    <a:pt x="1972" y="12716"/>
                  </a:cubicBezTo>
                  <a:cubicBezTo>
                    <a:pt x="2505" y="12973"/>
                    <a:pt x="2071" y="13406"/>
                    <a:pt x="2150" y="13741"/>
                  </a:cubicBezTo>
                  <a:cubicBezTo>
                    <a:pt x="2209" y="13919"/>
                    <a:pt x="2307" y="14096"/>
                    <a:pt x="2426" y="14254"/>
                  </a:cubicBezTo>
                  <a:cubicBezTo>
                    <a:pt x="2741" y="14767"/>
                    <a:pt x="3096" y="15260"/>
                    <a:pt x="3431" y="15792"/>
                  </a:cubicBezTo>
                  <a:cubicBezTo>
                    <a:pt x="3668" y="16245"/>
                    <a:pt x="4023" y="16640"/>
                    <a:pt x="4456" y="16935"/>
                  </a:cubicBezTo>
                  <a:cubicBezTo>
                    <a:pt x="4673" y="17034"/>
                    <a:pt x="4831" y="17192"/>
                    <a:pt x="4949" y="17389"/>
                  </a:cubicBezTo>
                  <a:cubicBezTo>
                    <a:pt x="5166" y="17941"/>
                    <a:pt x="5639" y="18158"/>
                    <a:pt x="6172" y="18552"/>
                  </a:cubicBezTo>
                  <a:close/>
                  <a:moveTo>
                    <a:pt x="14866" y="17744"/>
                  </a:moveTo>
                  <a:cubicBezTo>
                    <a:pt x="15142" y="17882"/>
                    <a:pt x="15477" y="17704"/>
                    <a:pt x="15516" y="17389"/>
                  </a:cubicBezTo>
                  <a:close/>
                  <a:moveTo>
                    <a:pt x="2189" y="4988"/>
                  </a:moveTo>
                  <a:lnTo>
                    <a:pt x="2248" y="5027"/>
                  </a:lnTo>
                  <a:lnTo>
                    <a:pt x="2485" y="4673"/>
                  </a:lnTo>
                  <a:lnTo>
                    <a:pt x="2406" y="4633"/>
                  </a:lnTo>
                  <a:cubicBezTo>
                    <a:pt x="2347" y="4751"/>
                    <a:pt x="2288" y="4870"/>
                    <a:pt x="2189" y="4988"/>
                  </a:cubicBezTo>
                  <a:close/>
                  <a:moveTo>
                    <a:pt x="14412" y="18158"/>
                  </a:moveTo>
                  <a:cubicBezTo>
                    <a:pt x="14393" y="18158"/>
                    <a:pt x="14373" y="18138"/>
                    <a:pt x="14353" y="18138"/>
                  </a:cubicBezTo>
                  <a:cubicBezTo>
                    <a:pt x="14333" y="18158"/>
                    <a:pt x="14314" y="18177"/>
                    <a:pt x="14314" y="18197"/>
                  </a:cubicBezTo>
                  <a:lnTo>
                    <a:pt x="14393" y="18237"/>
                  </a:lnTo>
                  <a:cubicBezTo>
                    <a:pt x="14412" y="18217"/>
                    <a:pt x="14432" y="18177"/>
                    <a:pt x="14432" y="18158"/>
                  </a:cubicBezTo>
                  <a:close/>
                  <a:moveTo>
                    <a:pt x="18828" y="9168"/>
                  </a:moveTo>
                  <a:lnTo>
                    <a:pt x="18769" y="9128"/>
                  </a:lnTo>
                  <a:lnTo>
                    <a:pt x="18769" y="9207"/>
                  </a:lnTo>
                  <a:close/>
                  <a:moveTo>
                    <a:pt x="18769" y="8418"/>
                  </a:moveTo>
                  <a:lnTo>
                    <a:pt x="18809" y="8359"/>
                  </a:lnTo>
                  <a:lnTo>
                    <a:pt x="18710" y="834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235;p24">
            <a:extLst>
              <a:ext uri="{FF2B5EF4-FFF2-40B4-BE49-F238E27FC236}">
                <a16:creationId xmlns:a16="http://schemas.microsoft.com/office/drawing/2014/main" id="{27274280-041E-4B82-9B1B-8E7DF2670CA8}"/>
              </a:ext>
            </a:extLst>
          </p:cNvPr>
          <p:cNvGrpSpPr/>
          <p:nvPr/>
        </p:nvGrpSpPr>
        <p:grpSpPr>
          <a:xfrm>
            <a:off x="7222588" y="2030894"/>
            <a:ext cx="1542255" cy="1532615"/>
            <a:chOff x="3143667" y="1620645"/>
            <a:chExt cx="1585555" cy="1560887"/>
          </a:xfrm>
        </p:grpSpPr>
        <p:sp>
          <p:nvSpPr>
            <p:cNvPr id="486" name="Google Shape;236;p24">
              <a:extLst>
                <a:ext uri="{FF2B5EF4-FFF2-40B4-BE49-F238E27FC236}">
                  <a16:creationId xmlns:a16="http://schemas.microsoft.com/office/drawing/2014/main" id="{E7936F3F-A98D-4F76-9E5C-821EECA17FEA}"/>
                </a:ext>
              </a:extLst>
            </p:cNvPr>
            <p:cNvSpPr/>
            <p:nvPr/>
          </p:nvSpPr>
          <p:spPr>
            <a:xfrm flipH="1">
              <a:off x="4725880" y="1809282"/>
              <a:ext cx="3342" cy="1443"/>
            </a:xfrm>
            <a:custGeom>
              <a:avLst/>
              <a:gdLst/>
              <a:ahLst/>
              <a:cxnLst/>
              <a:rect l="l" t="t" r="r" b="b"/>
              <a:pathLst>
                <a:path w="139" h="60" extrusionOk="0">
                  <a:moveTo>
                    <a:pt x="139" y="60"/>
                  </a:moveTo>
                  <a:lnTo>
                    <a:pt x="1" y="1"/>
                  </a:lnTo>
                  <a:lnTo>
                    <a:pt x="139" y="40"/>
                  </a:lnTo>
                  <a:close/>
                </a:path>
              </a:pathLst>
            </a:custGeom>
            <a:solidFill>
              <a:srgbClr val="FFC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37;p24">
              <a:extLst>
                <a:ext uri="{FF2B5EF4-FFF2-40B4-BE49-F238E27FC236}">
                  <a16:creationId xmlns:a16="http://schemas.microsoft.com/office/drawing/2014/main" id="{48119EF4-C180-4428-BFC3-657EDEE7A481}"/>
                </a:ext>
              </a:extLst>
            </p:cNvPr>
            <p:cNvSpPr/>
            <p:nvPr/>
          </p:nvSpPr>
          <p:spPr>
            <a:xfrm flipH="1">
              <a:off x="3162636" y="1641009"/>
              <a:ext cx="1501646" cy="1509701"/>
            </a:xfrm>
            <a:custGeom>
              <a:avLst/>
              <a:gdLst/>
              <a:ahLst/>
              <a:cxnLst/>
              <a:rect l="l" t="t" r="r" b="b"/>
              <a:pathLst>
                <a:path w="62458" h="62793" extrusionOk="0">
                  <a:moveTo>
                    <a:pt x="36454" y="6625"/>
                  </a:moveTo>
                  <a:lnTo>
                    <a:pt x="37341" y="6132"/>
                  </a:lnTo>
                  <a:cubicBezTo>
                    <a:pt x="37755" y="4200"/>
                    <a:pt x="38977" y="2682"/>
                    <a:pt x="39923" y="1006"/>
                  </a:cubicBezTo>
                  <a:cubicBezTo>
                    <a:pt x="40535" y="1125"/>
                    <a:pt x="41146" y="1322"/>
                    <a:pt x="41718" y="1617"/>
                  </a:cubicBezTo>
                  <a:cubicBezTo>
                    <a:pt x="42230" y="1893"/>
                    <a:pt x="42861" y="1874"/>
                    <a:pt x="43393" y="2229"/>
                  </a:cubicBezTo>
                  <a:cubicBezTo>
                    <a:pt x="42802" y="3747"/>
                    <a:pt x="42723" y="5344"/>
                    <a:pt x="42408" y="6881"/>
                  </a:cubicBezTo>
                  <a:cubicBezTo>
                    <a:pt x="42309" y="7256"/>
                    <a:pt x="42447" y="7630"/>
                    <a:pt x="42743" y="7847"/>
                  </a:cubicBezTo>
                  <a:cubicBezTo>
                    <a:pt x="42979" y="8044"/>
                    <a:pt x="43196" y="8242"/>
                    <a:pt x="43452" y="8399"/>
                  </a:cubicBezTo>
                  <a:cubicBezTo>
                    <a:pt x="44024" y="8794"/>
                    <a:pt x="44517" y="9287"/>
                    <a:pt x="44872" y="9878"/>
                  </a:cubicBezTo>
                  <a:cubicBezTo>
                    <a:pt x="45365" y="10627"/>
                    <a:pt x="45937" y="11317"/>
                    <a:pt x="46469" y="12027"/>
                  </a:cubicBezTo>
                  <a:cubicBezTo>
                    <a:pt x="46548" y="12125"/>
                    <a:pt x="46646" y="12224"/>
                    <a:pt x="46765" y="12283"/>
                  </a:cubicBezTo>
                  <a:cubicBezTo>
                    <a:pt x="47277" y="12599"/>
                    <a:pt x="47770" y="12914"/>
                    <a:pt x="48302" y="13190"/>
                  </a:cubicBezTo>
                  <a:cubicBezTo>
                    <a:pt x="48697" y="13407"/>
                    <a:pt x="49091" y="13525"/>
                    <a:pt x="49446" y="13052"/>
                  </a:cubicBezTo>
                  <a:cubicBezTo>
                    <a:pt x="49505" y="12973"/>
                    <a:pt x="49663" y="12934"/>
                    <a:pt x="49781" y="12894"/>
                  </a:cubicBezTo>
                  <a:lnTo>
                    <a:pt x="54098" y="11199"/>
                  </a:lnTo>
                  <a:cubicBezTo>
                    <a:pt x="54591" y="11002"/>
                    <a:pt x="55064" y="10785"/>
                    <a:pt x="55557" y="10588"/>
                  </a:cubicBezTo>
                  <a:cubicBezTo>
                    <a:pt x="56031" y="10903"/>
                    <a:pt x="56228" y="11416"/>
                    <a:pt x="56543" y="11810"/>
                  </a:cubicBezTo>
                  <a:cubicBezTo>
                    <a:pt x="56878" y="12224"/>
                    <a:pt x="57253" y="12579"/>
                    <a:pt x="57667" y="13013"/>
                  </a:cubicBezTo>
                  <a:cubicBezTo>
                    <a:pt x="57391" y="13348"/>
                    <a:pt x="57135" y="13683"/>
                    <a:pt x="56859" y="13998"/>
                  </a:cubicBezTo>
                  <a:cubicBezTo>
                    <a:pt x="56188" y="14807"/>
                    <a:pt x="55498" y="15615"/>
                    <a:pt x="54808" y="16404"/>
                  </a:cubicBezTo>
                  <a:cubicBezTo>
                    <a:pt x="54631" y="16601"/>
                    <a:pt x="54453" y="16798"/>
                    <a:pt x="54236" y="16956"/>
                  </a:cubicBezTo>
                  <a:cubicBezTo>
                    <a:pt x="53093" y="17922"/>
                    <a:pt x="52738" y="19203"/>
                    <a:pt x="53290" y="20583"/>
                  </a:cubicBezTo>
                  <a:cubicBezTo>
                    <a:pt x="53487" y="21037"/>
                    <a:pt x="53704" y="21490"/>
                    <a:pt x="53941" y="21924"/>
                  </a:cubicBezTo>
                  <a:cubicBezTo>
                    <a:pt x="54079" y="22180"/>
                    <a:pt x="54177" y="22456"/>
                    <a:pt x="54256" y="22752"/>
                  </a:cubicBezTo>
                  <a:cubicBezTo>
                    <a:pt x="54394" y="23442"/>
                    <a:pt x="54650" y="24132"/>
                    <a:pt x="54749" y="24861"/>
                  </a:cubicBezTo>
                  <a:cubicBezTo>
                    <a:pt x="54788" y="25019"/>
                    <a:pt x="54867" y="25196"/>
                    <a:pt x="54966" y="25354"/>
                  </a:cubicBezTo>
                  <a:cubicBezTo>
                    <a:pt x="55321" y="25374"/>
                    <a:pt x="55676" y="25394"/>
                    <a:pt x="56031" y="25413"/>
                  </a:cubicBezTo>
                  <a:cubicBezTo>
                    <a:pt x="56228" y="25413"/>
                    <a:pt x="56445" y="25354"/>
                    <a:pt x="56642" y="25374"/>
                  </a:cubicBezTo>
                  <a:cubicBezTo>
                    <a:pt x="58140" y="25551"/>
                    <a:pt x="59658" y="25275"/>
                    <a:pt x="61176" y="25472"/>
                  </a:cubicBezTo>
                  <a:cubicBezTo>
                    <a:pt x="61334" y="25492"/>
                    <a:pt x="61492" y="25512"/>
                    <a:pt x="61669" y="25551"/>
                  </a:cubicBezTo>
                  <a:cubicBezTo>
                    <a:pt x="62004" y="25610"/>
                    <a:pt x="62103" y="25709"/>
                    <a:pt x="62122" y="26064"/>
                  </a:cubicBezTo>
                  <a:cubicBezTo>
                    <a:pt x="62201" y="26872"/>
                    <a:pt x="62221" y="27661"/>
                    <a:pt x="62320" y="28449"/>
                  </a:cubicBezTo>
                  <a:cubicBezTo>
                    <a:pt x="62458" y="29061"/>
                    <a:pt x="62280" y="29691"/>
                    <a:pt x="61886" y="30165"/>
                  </a:cubicBezTo>
                  <a:cubicBezTo>
                    <a:pt x="61610" y="30283"/>
                    <a:pt x="61314" y="30362"/>
                    <a:pt x="60999" y="30441"/>
                  </a:cubicBezTo>
                  <a:cubicBezTo>
                    <a:pt x="60033" y="30638"/>
                    <a:pt x="59126" y="31012"/>
                    <a:pt x="58120" y="31131"/>
                  </a:cubicBezTo>
                  <a:cubicBezTo>
                    <a:pt x="57588" y="31190"/>
                    <a:pt x="57056" y="31466"/>
                    <a:pt x="56484" y="31663"/>
                  </a:cubicBezTo>
                  <a:cubicBezTo>
                    <a:pt x="56464" y="31781"/>
                    <a:pt x="56445" y="31900"/>
                    <a:pt x="56445" y="32018"/>
                  </a:cubicBezTo>
                  <a:cubicBezTo>
                    <a:pt x="56622" y="33654"/>
                    <a:pt x="56326" y="35330"/>
                    <a:pt x="55617" y="36828"/>
                  </a:cubicBezTo>
                  <a:cubicBezTo>
                    <a:pt x="55321" y="37420"/>
                    <a:pt x="55478" y="37972"/>
                    <a:pt x="55557" y="38543"/>
                  </a:cubicBezTo>
                  <a:cubicBezTo>
                    <a:pt x="55617" y="38741"/>
                    <a:pt x="55735" y="38898"/>
                    <a:pt x="55912" y="38977"/>
                  </a:cubicBezTo>
                  <a:cubicBezTo>
                    <a:pt x="56997" y="39667"/>
                    <a:pt x="58101" y="40338"/>
                    <a:pt x="59205" y="40988"/>
                  </a:cubicBezTo>
                  <a:cubicBezTo>
                    <a:pt x="59520" y="41185"/>
                    <a:pt x="59835" y="41343"/>
                    <a:pt x="60171" y="41520"/>
                  </a:cubicBezTo>
                  <a:cubicBezTo>
                    <a:pt x="60309" y="41895"/>
                    <a:pt x="60210" y="42329"/>
                    <a:pt x="59895" y="42605"/>
                  </a:cubicBezTo>
                  <a:cubicBezTo>
                    <a:pt x="59323" y="43255"/>
                    <a:pt x="59145" y="44044"/>
                    <a:pt x="58948" y="44833"/>
                  </a:cubicBezTo>
                  <a:cubicBezTo>
                    <a:pt x="58850" y="45187"/>
                    <a:pt x="58692" y="45523"/>
                    <a:pt x="58495" y="45818"/>
                  </a:cubicBezTo>
                  <a:cubicBezTo>
                    <a:pt x="57884" y="45779"/>
                    <a:pt x="57332" y="45542"/>
                    <a:pt x="56760" y="45385"/>
                  </a:cubicBezTo>
                  <a:cubicBezTo>
                    <a:pt x="56050" y="45128"/>
                    <a:pt x="55301" y="44951"/>
                    <a:pt x="54552" y="44892"/>
                  </a:cubicBezTo>
                  <a:cubicBezTo>
                    <a:pt x="54296" y="44872"/>
                    <a:pt x="54020" y="44793"/>
                    <a:pt x="53783" y="44714"/>
                  </a:cubicBezTo>
                  <a:cubicBezTo>
                    <a:pt x="53566" y="44635"/>
                    <a:pt x="53369" y="44517"/>
                    <a:pt x="53152" y="44438"/>
                  </a:cubicBezTo>
                  <a:cubicBezTo>
                    <a:pt x="52462" y="44182"/>
                    <a:pt x="51851" y="44359"/>
                    <a:pt x="51595" y="45030"/>
                  </a:cubicBezTo>
                  <a:cubicBezTo>
                    <a:pt x="51338" y="45661"/>
                    <a:pt x="50885" y="46153"/>
                    <a:pt x="50569" y="46725"/>
                  </a:cubicBezTo>
                  <a:cubicBezTo>
                    <a:pt x="50412" y="46962"/>
                    <a:pt x="50215" y="47198"/>
                    <a:pt x="49998" y="47395"/>
                  </a:cubicBezTo>
                  <a:cubicBezTo>
                    <a:pt x="49663" y="47711"/>
                    <a:pt x="49327" y="48026"/>
                    <a:pt x="48973" y="48342"/>
                  </a:cubicBezTo>
                  <a:cubicBezTo>
                    <a:pt x="48677" y="48598"/>
                    <a:pt x="48578" y="49052"/>
                    <a:pt x="48775" y="49426"/>
                  </a:cubicBezTo>
                  <a:cubicBezTo>
                    <a:pt x="48933" y="49781"/>
                    <a:pt x="49091" y="50136"/>
                    <a:pt x="49249" y="50491"/>
                  </a:cubicBezTo>
                  <a:cubicBezTo>
                    <a:pt x="49347" y="50806"/>
                    <a:pt x="49485" y="51122"/>
                    <a:pt x="49663" y="51398"/>
                  </a:cubicBezTo>
                  <a:cubicBezTo>
                    <a:pt x="50195" y="52048"/>
                    <a:pt x="50451" y="52837"/>
                    <a:pt x="50767" y="53586"/>
                  </a:cubicBezTo>
                  <a:cubicBezTo>
                    <a:pt x="50885" y="53921"/>
                    <a:pt x="51043" y="54256"/>
                    <a:pt x="51181" y="54572"/>
                  </a:cubicBezTo>
                  <a:cubicBezTo>
                    <a:pt x="51023" y="55005"/>
                    <a:pt x="50688" y="55222"/>
                    <a:pt x="50372" y="55459"/>
                  </a:cubicBezTo>
                  <a:cubicBezTo>
                    <a:pt x="50037" y="55695"/>
                    <a:pt x="49722" y="55912"/>
                    <a:pt x="49426" y="56188"/>
                  </a:cubicBezTo>
                  <a:cubicBezTo>
                    <a:pt x="49051" y="56524"/>
                    <a:pt x="48716" y="56859"/>
                    <a:pt x="48164" y="56839"/>
                  </a:cubicBezTo>
                  <a:cubicBezTo>
                    <a:pt x="47947" y="56839"/>
                    <a:pt x="47750" y="57016"/>
                    <a:pt x="47533" y="57115"/>
                  </a:cubicBezTo>
                  <a:cubicBezTo>
                    <a:pt x="47060" y="56977"/>
                    <a:pt x="46745" y="56602"/>
                    <a:pt x="46449" y="56267"/>
                  </a:cubicBezTo>
                  <a:cubicBezTo>
                    <a:pt x="45582" y="55262"/>
                    <a:pt x="44497" y="54493"/>
                    <a:pt x="43472" y="53665"/>
                  </a:cubicBezTo>
                  <a:cubicBezTo>
                    <a:pt x="42960" y="53231"/>
                    <a:pt x="42802" y="53211"/>
                    <a:pt x="42250" y="53586"/>
                  </a:cubicBezTo>
                  <a:cubicBezTo>
                    <a:pt x="41816" y="53882"/>
                    <a:pt x="41323" y="54079"/>
                    <a:pt x="40791" y="54197"/>
                  </a:cubicBezTo>
                  <a:cubicBezTo>
                    <a:pt x="40298" y="54315"/>
                    <a:pt x="39785" y="54473"/>
                    <a:pt x="39312" y="54690"/>
                  </a:cubicBezTo>
                  <a:cubicBezTo>
                    <a:pt x="39017" y="54848"/>
                    <a:pt x="38622" y="54828"/>
                    <a:pt x="38267" y="54867"/>
                  </a:cubicBezTo>
                  <a:cubicBezTo>
                    <a:pt x="37341" y="54986"/>
                    <a:pt x="36809" y="55774"/>
                    <a:pt x="37124" y="56662"/>
                  </a:cubicBezTo>
                  <a:cubicBezTo>
                    <a:pt x="37242" y="56957"/>
                    <a:pt x="37262" y="57292"/>
                    <a:pt x="37163" y="57608"/>
                  </a:cubicBezTo>
                  <a:cubicBezTo>
                    <a:pt x="37006" y="58081"/>
                    <a:pt x="36947" y="58594"/>
                    <a:pt x="37025" y="59067"/>
                  </a:cubicBezTo>
                  <a:cubicBezTo>
                    <a:pt x="37065" y="59244"/>
                    <a:pt x="37065" y="59402"/>
                    <a:pt x="37006" y="59560"/>
                  </a:cubicBezTo>
                  <a:cubicBezTo>
                    <a:pt x="36730" y="60131"/>
                    <a:pt x="36749" y="60723"/>
                    <a:pt x="36789" y="61314"/>
                  </a:cubicBezTo>
                  <a:cubicBezTo>
                    <a:pt x="36789" y="61669"/>
                    <a:pt x="36710" y="62024"/>
                    <a:pt x="36552" y="62359"/>
                  </a:cubicBezTo>
                  <a:lnTo>
                    <a:pt x="31269" y="62793"/>
                  </a:lnTo>
                  <a:cubicBezTo>
                    <a:pt x="31210" y="62635"/>
                    <a:pt x="31170" y="62477"/>
                    <a:pt x="31131" y="62300"/>
                  </a:cubicBezTo>
                  <a:cubicBezTo>
                    <a:pt x="31131" y="61748"/>
                    <a:pt x="30973" y="61196"/>
                    <a:pt x="30717" y="60703"/>
                  </a:cubicBezTo>
                  <a:cubicBezTo>
                    <a:pt x="30598" y="60447"/>
                    <a:pt x="30539" y="60190"/>
                    <a:pt x="30539" y="59934"/>
                  </a:cubicBezTo>
                  <a:cubicBezTo>
                    <a:pt x="30480" y="59500"/>
                    <a:pt x="30460" y="59086"/>
                    <a:pt x="30421" y="58653"/>
                  </a:cubicBezTo>
                  <a:cubicBezTo>
                    <a:pt x="30421" y="58495"/>
                    <a:pt x="30362" y="58337"/>
                    <a:pt x="30283" y="58199"/>
                  </a:cubicBezTo>
                  <a:cubicBezTo>
                    <a:pt x="29908" y="57825"/>
                    <a:pt x="29908" y="57391"/>
                    <a:pt x="29987" y="56918"/>
                  </a:cubicBezTo>
                  <a:cubicBezTo>
                    <a:pt x="30066" y="56366"/>
                    <a:pt x="29751" y="56070"/>
                    <a:pt x="29179" y="56070"/>
                  </a:cubicBezTo>
                  <a:cubicBezTo>
                    <a:pt x="28863" y="56070"/>
                    <a:pt x="28528" y="56070"/>
                    <a:pt x="28193" y="56050"/>
                  </a:cubicBezTo>
                  <a:cubicBezTo>
                    <a:pt x="27582" y="55991"/>
                    <a:pt x="26951" y="55971"/>
                    <a:pt x="26320" y="55873"/>
                  </a:cubicBezTo>
                  <a:cubicBezTo>
                    <a:pt x="25749" y="55794"/>
                    <a:pt x="25137" y="55833"/>
                    <a:pt x="24585" y="55557"/>
                  </a:cubicBezTo>
                  <a:cubicBezTo>
                    <a:pt x="24152" y="55360"/>
                    <a:pt x="23738" y="55557"/>
                    <a:pt x="23462" y="55952"/>
                  </a:cubicBezTo>
                  <a:cubicBezTo>
                    <a:pt x="22811" y="56957"/>
                    <a:pt x="22160" y="57963"/>
                    <a:pt x="21510" y="59008"/>
                  </a:cubicBezTo>
                  <a:cubicBezTo>
                    <a:pt x="21273" y="59362"/>
                    <a:pt x="21056" y="59737"/>
                    <a:pt x="20899" y="60131"/>
                  </a:cubicBezTo>
                  <a:cubicBezTo>
                    <a:pt x="20721" y="60545"/>
                    <a:pt x="20445" y="60900"/>
                    <a:pt x="20090" y="61176"/>
                  </a:cubicBezTo>
                  <a:cubicBezTo>
                    <a:pt x="19755" y="61058"/>
                    <a:pt x="19420" y="60920"/>
                    <a:pt x="19105" y="60762"/>
                  </a:cubicBezTo>
                  <a:cubicBezTo>
                    <a:pt x="18513" y="60447"/>
                    <a:pt x="17961" y="60092"/>
                    <a:pt x="17389" y="59776"/>
                  </a:cubicBezTo>
                  <a:cubicBezTo>
                    <a:pt x="17291" y="59717"/>
                    <a:pt x="17153" y="59678"/>
                    <a:pt x="17035" y="59658"/>
                  </a:cubicBezTo>
                  <a:cubicBezTo>
                    <a:pt x="16581" y="59599"/>
                    <a:pt x="16266" y="59303"/>
                    <a:pt x="15891" y="59047"/>
                  </a:cubicBezTo>
                  <a:cubicBezTo>
                    <a:pt x="16049" y="58495"/>
                    <a:pt x="16029" y="57923"/>
                    <a:pt x="16266" y="57411"/>
                  </a:cubicBezTo>
                  <a:cubicBezTo>
                    <a:pt x="16502" y="56898"/>
                    <a:pt x="16640" y="56366"/>
                    <a:pt x="16699" y="55794"/>
                  </a:cubicBezTo>
                  <a:cubicBezTo>
                    <a:pt x="16778" y="55242"/>
                    <a:pt x="16936" y="54710"/>
                    <a:pt x="17192" y="54217"/>
                  </a:cubicBezTo>
                  <a:cubicBezTo>
                    <a:pt x="17508" y="53685"/>
                    <a:pt x="17665" y="53093"/>
                    <a:pt x="17685" y="52482"/>
                  </a:cubicBezTo>
                  <a:cubicBezTo>
                    <a:pt x="15970" y="51043"/>
                    <a:pt x="14117" y="49702"/>
                    <a:pt x="12303" y="48283"/>
                  </a:cubicBezTo>
                  <a:cubicBezTo>
                    <a:pt x="11869" y="48559"/>
                    <a:pt x="11337" y="48716"/>
                    <a:pt x="10824" y="48677"/>
                  </a:cubicBezTo>
                  <a:cubicBezTo>
                    <a:pt x="10647" y="48697"/>
                    <a:pt x="10489" y="48736"/>
                    <a:pt x="10351" y="48815"/>
                  </a:cubicBezTo>
                  <a:cubicBezTo>
                    <a:pt x="9385" y="49229"/>
                    <a:pt x="8380" y="49564"/>
                    <a:pt x="7355" y="49801"/>
                  </a:cubicBezTo>
                  <a:cubicBezTo>
                    <a:pt x="7157" y="49860"/>
                    <a:pt x="6980" y="49939"/>
                    <a:pt x="6803" y="50037"/>
                  </a:cubicBezTo>
                  <a:cubicBezTo>
                    <a:pt x="6467" y="50234"/>
                    <a:pt x="6073" y="50313"/>
                    <a:pt x="5679" y="50294"/>
                  </a:cubicBezTo>
                  <a:cubicBezTo>
                    <a:pt x="5462" y="49939"/>
                    <a:pt x="5166" y="49604"/>
                    <a:pt x="4811" y="49347"/>
                  </a:cubicBezTo>
                  <a:cubicBezTo>
                    <a:pt x="4338" y="48973"/>
                    <a:pt x="4318" y="48480"/>
                    <a:pt x="4654" y="47948"/>
                  </a:cubicBezTo>
                  <a:cubicBezTo>
                    <a:pt x="4890" y="47593"/>
                    <a:pt x="5146" y="47257"/>
                    <a:pt x="5422" y="46922"/>
                  </a:cubicBezTo>
                  <a:cubicBezTo>
                    <a:pt x="6152" y="45976"/>
                    <a:pt x="7019" y="45168"/>
                    <a:pt x="7611" y="44103"/>
                  </a:cubicBezTo>
                  <a:cubicBezTo>
                    <a:pt x="7788" y="43867"/>
                    <a:pt x="7985" y="43650"/>
                    <a:pt x="8202" y="43453"/>
                  </a:cubicBezTo>
                  <a:cubicBezTo>
                    <a:pt x="8399" y="43255"/>
                    <a:pt x="8459" y="42979"/>
                    <a:pt x="8399" y="42703"/>
                  </a:cubicBezTo>
                  <a:cubicBezTo>
                    <a:pt x="8281" y="42289"/>
                    <a:pt x="8143" y="41895"/>
                    <a:pt x="7966" y="41501"/>
                  </a:cubicBezTo>
                  <a:cubicBezTo>
                    <a:pt x="7591" y="40791"/>
                    <a:pt x="7335" y="40002"/>
                    <a:pt x="7217" y="39214"/>
                  </a:cubicBezTo>
                  <a:cubicBezTo>
                    <a:pt x="6172" y="38504"/>
                    <a:pt x="5028" y="37991"/>
                    <a:pt x="3806" y="37696"/>
                  </a:cubicBezTo>
                  <a:cubicBezTo>
                    <a:pt x="3076" y="37538"/>
                    <a:pt x="2327" y="37380"/>
                    <a:pt x="1598" y="37163"/>
                  </a:cubicBezTo>
                  <a:cubicBezTo>
                    <a:pt x="1223" y="37045"/>
                    <a:pt x="849" y="36907"/>
                    <a:pt x="494" y="36749"/>
                  </a:cubicBezTo>
                  <a:cubicBezTo>
                    <a:pt x="277" y="36040"/>
                    <a:pt x="297" y="35330"/>
                    <a:pt x="237" y="34640"/>
                  </a:cubicBezTo>
                  <a:cubicBezTo>
                    <a:pt x="198" y="33970"/>
                    <a:pt x="1" y="33339"/>
                    <a:pt x="218" y="32708"/>
                  </a:cubicBezTo>
                  <a:cubicBezTo>
                    <a:pt x="987" y="32333"/>
                    <a:pt x="1696" y="31959"/>
                    <a:pt x="2465" y="31643"/>
                  </a:cubicBezTo>
                  <a:cubicBezTo>
                    <a:pt x="3352" y="31308"/>
                    <a:pt x="4180" y="30874"/>
                    <a:pt x="5166" y="30756"/>
                  </a:cubicBezTo>
                  <a:cubicBezTo>
                    <a:pt x="5718" y="30697"/>
                    <a:pt x="6152" y="30263"/>
                    <a:pt x="6586" y="29908"/>
                  </a:cubicBezTo>
                  <a:cubicBezTo>
                    <a:pt x="6665" y="29770"/>
                    <a:pt x="6704" y="29593"/>
                    <a:pt x="6684" y="29435"/>
                  </a:cubicBezTo>
                  <a:cubicBezTo>
                    <a:pt x="6665" y="29139"/>
                    <a:pt x="6645" y="28844"/>
                    <a:pt x="6645" y="28548"/>
                  </a:cubicBezTo>
                  <a:cubicBezTo>
                    <a:pt x="6704" y="28134"/>
                    <a:pt x="6862" y="27740"/>
                    <a:pt x="6921" y="27326"/>
                  </a:cubicBezTo>
                  <a:cubicBezTo>
                    <a:pt x="6960" y="26912"/>
                    <a:pt x="6803" y="26478"/>
                    <a:pt x="6941" y="26143"/>
                  </a:cubicBezTo>
                  <a:cubicBezTo>
                    <a:pt x="7217" y="25492"/>
                    <a:pt x="7138" y="24861"/>
                    <a:pt x="7079" y="24191"/>
                  </a:cubicBezTo>
                  <a:cubicBezTo>
                    <a:pt x="7059" y="23856"/>
                    <a:pt x="6881" y="23560"/>
                    <a:pt x="6586" y="23402"/>
                  </a:cubicBezTo>
                  <a:cubicBezTo>
                    <a:pt x="5994" y="23048"/>
                    <a:pt x="5422" y="22634"/>
                    <a:pt x="4772" y="22417"/>
                  </a:cubicBezTo>
                  <a:cubicBezTo>
                    <a:pt x="4437" y="22279"/>
                    <a:pt x="4121" y="22082"/>
                    <a:pt x="3845" y="21865"/>
                  </a:cubicBezTo>
                  <a:cubicBezTo>
                    <a:pt x="3274" y="21431"/>
                    <a:pt x="2702" y="20958"/>
                    <a:pt x="2150" y="20524"/>
                  </a:cubicBezTo>
                  <a:cubicBezTo>
                    <a:pt x="2032" y="19933"/>
                    <a:pt x="2130" y="19321"/>
                    <a:pt x="2386" y="18769"/>
                  </a:cubicBezTo>
                  <a:cubicBezTo>
                    <a:pt x="2781" y="17981"/>
                    <a:pt x="3057" y="17113"/>
                    <a:pt x="3195" y="16246"/>
                  </a:cubicBezTo>
                  <a:cubicBezTo>
                    <a:pt x="3688" y="16009"/>
                    <a:pt x="4259" y="15990"/>
                    <a:pt x="4752" y="16206"/>
                  </a:cubicBezTo>
                  <a:cubicBezTo>
                    <a:pt x="5127" y="16344"/>
                    <a:pt x="5501" y="16443"/>
                    <a:pt x="5896" y="16482"/>
                  </a:cubicBezTo>
                  <a:cubicBezTo>
                    <a:pt x="7059" y="16660"/>
                    <a:pt x="8242" y="16818"/>
                    <a:pt x="9346" y="16975"/>
                  </a:cubicBezTo>
                  <a:lnTo>
                    <a:pt x="13466" y="13584"/>
                  </a:lnTo>
                  <a:cubicBezTo>
                    <a:pt x="13427" y="13269"/>
                    <a:pt x="13506" y="12855"/>
                    <a:pt x="13348" y="12559"/>
                  </a:cubicBezTo>
                  <a:cubicBezTo>
                    <a:pt x="12973" y="11830"/>
                    <a:pt x="12638" y="11081"/>
                    <a:pt x="12086" y="10469"/>
                  </a:cubicBezTo>
                  <a:cubicBezTo>
                    <a:pt x="11830" y="10174"/>
                    <a:pt x="11554" y="9937"/>
                    <a:pt x="11495" y="9484"/>
                  </a:cubicBezTo>
                  <a:cubicBezTo>
                    <a:pt x="11436" y="9267"/>
                    <a:pt x="11317" y="9070"/>
                    <a:pt x="11179" y="8892"/>
                  </a:cubicBezTo>
                  <a:cubicBezTo>
                    <a:pt x="10923" y="8518"/>
                    <a:pt x="10962" y="8025"/>
                    <a:pt x="11278" y="7709"/>
                  </a:cubicBezTo>
                  <a:cubicBezTo>
                    <a:pt x="11593" y="7374"/>
                    <a:pt x="11909" y="7019"/>
                    <a:pt x="12185" y="6664"/>
                  </a:cubicBezTo>
                  <a:cubicBezTo>
                    <a:pt x="12599" y="6152"/>
                    <a:pt x="12993" y="5620"/>
                    <a:pt x="13486" y="5008"/>
                  </a:cubicBezTo>
                  <a:cubicBezTo>
                    <a:pt x="13703" y="4870"/>
                    <a:pt x="13998" y="5087"/>
                    <a:pt x="14274" y="5225"/>
                  </a:cubicBezTo>
                  <a:cubicBezTo>
                    <a:pt x="14511" y="5344"/>
                    <a:pt x="14728" y="5521"/>
                    <a:pt x="14905" y="5718"/>
                  </a:cubicBezTo>
                  <a:cubicBezTo>
                    <a:pt x="15832" y="6724"/>
                    <a:pt x="17113" y="7276"/>
                    <a:pt x="18217" y="8064"/>
                  </a:cubicBezTo>
                  <a:cubicBezTo>
                    <a:pt x="18730" y="8419"/>
                    <a:pt x="19400" y="8577"/>
                    <a:pt x="20011" y="8774"/>
                  </a:cubicBezTo>
                  <a:cubicBezTo>
                    <a:pt x="20209" y="8813"/>
                    <a:pt x="20406" y="8794"/>
                    <a:pt x="20583" y="8695"/>
                  </a:cubicBezTo>
                  <a:cubicBezTo>
                    <a:pt x="21017" y="8537"/>
                    <a:pt x="21431" y="8340"/>
                    <a:pt x="21845" y="8182"/>
                  </a:cubicBezTo>
                  <a:cubicBezTo>
                    <a:pt x="22279" y="8005"/>
                    <a:pt x="22653" y="7906"/>
                    <a:pt x="22949" y="7532"/>
                  </a:cubicBezTo>
                  <a:cubicBezTo>
                    <a:pt x="23087" y="7414"/>
                    <a:pt x="23264" y="7315"/>
                    <a:pt x="23462" y="7276"/>
                  </a:cubicBezTo>
                  <a:cubicBezTo>
                    <a:pt x="23954" y="7118"/>
                    <a:pt x="24270" y="6645"/>
                    <a:pt x="24191" y="6132"/>
                  </a:cubicBezTo>
                  <a:cubicBezTo>
                    <a:pt x="24132" y="5265"/>
                    <a:pt x="24092" y="4417"/>
                    <a:pt x="24014" y="3549"/>
                  </a:cubicBezTo>
                  <a:cubicBezTo>
                    <a:pt x="23994" y="3333"/>
                    <a:pt x="23935" y="3096"/>
                    <a:pt x="23836" y="2899"/>
                  </a:cubicBezTo>
                  <a:cubicBezTo>
                    <a:pt x="23521" y="2268"/>
                    <a:pt x="23540" y="1617"/>
                    <a:pt x="23540" y="967"/>
                  </a:cubicBezTo>
                  <a:cubicBezTo>
                    <a:pt x="23639" y="888"/>
                    <a:pt x="23698" y="789"/>
                    <a:pt x="23797" y="770"/>
                  </a:cubicBezTo>
                  <a:cubicBezTo>
                    <a:pt x="24802" y="533"/>
                    <a:pt x="25827" y="277"/>
                    <a:pt x="26892" y="1"/>
                  </a:cubicBezTo>
                  <a:cubicBezTo>
                    <a:pt x="27030" y="237"/>
                    <a:pt x="27207" y="415"/>
                    <a:pt x="27227" y="632"/>
                  </a:cubicBezTo>
                  <a:cubicBezTo>
                    <a:pt x="27345" y="1893"/>
                    <a:pt x="27878" y="3037"/>
                    <a:pt x="28213" y="4240"/>
                  </a:cubicBezTo>
                  <a:cubicBezTo>
                    <a:pt x="28292" y="4516"/>
                    <a:pt x="28371" y="4811"/>
                    <a:pt x="28449" y="5087"/>
                  </a:cubicBezTo>
                  <a:cubicBezTo>
                    <a:pt x="28489" y="5363"/>
                    <a:pt x="28725" y="5580"/>
                    <a:pt x="29001" y="5580"/>
                  </a:cubicBezTo>
                  <a:cubicBezTo>
                    <a:pt x="30007" y="5600"/>
                    <a:pt x="30934" y="5955"/>
                    <a:pt x="31900" y="6152"/>
                  </a:cubicBezTo>
                  <a:cubicBezTo>
                    <a:pt x="32333" y="6231"/>
                    <a:pt x="32787" y="6349"/>
                    <a:pt x="33220" y="6034"/>
                  </a:cubicBezTo>
                  <a:cubicBezTo>
                    <a:pt x="33575" y="5758"/>
                    <a:pt x="33989" y="5935"/>
                    <a:pt x="34364" y="6034"/>
                  </a:cubicBezTo>
                  <a:cubicBezTo>
                    <a:pt x="35093" y="6231"/>
                    <a:pt x="35803" y="6448"/>
                    <a:pt x="36454" y="6625"/>
                  </a:cubicBezTo>
                  <a:close/>
                  <a:moveTo>
                    <a:pt x="33832" y="9917"/>
                  </a:moveTo>
                  <a:cubicBezTo>
                    <a:pt x="33674" y="10154"/>
                    <a:pt x="33398" y="10292"/>
                    <a:pt x="33122" y="10253"/>
                  </a:cubicBezTo>
                  <a:cubicBezTo>
                    <a:pt x="32728" y="10193"/>
                    <a:pt x="32333" y="10213"/>
                    <a:pt x="31939" y="10134"/>
                  </a:cubicBezTo>
                  <a:cubicBezTo>
                    <a:pt x="31426" y="10055"/>
                    <a:pt x="30894" y="10036"/>
                    <a:pt x="30362" y="10075"/>
                  </a:cubicBezTo>
                  <a:cubicBezTo>
                    <a:pt x="29179" y="10174"/>
                    <a:pt x="27996" y="10233"/>
                    <a:pt x="26813" y="10331"/>
                  </a:cubicBezTo>
                  <a:cubicBezTo>
                    <a:pt x="26222" y="10371"/>
                    <a:pt x="25630" y="10430"/>
                    <a:pt x="25019" y="10489"/>
                  </a:cubicBezTo>
                  <a:cubicBezTo>
                    <a:pt x="24566" y="10489"/>
                    <a:pt x="24112" y="10686"/>
                    <a:pt x="23777" y="11002"/>
                  </a:cubicBezTo>
                  <a:cubicBezTo>
                    <a:pt x="23580" y="11179"/>
                    <a:pt x="23343" y="11297"/>
                    <a:pt x="23087" y="11357"/>
                  </a:cubicBezTo>
                  <a:cubicBezTo>
                    <a:pt x="22456" y="11534"/>
                    <a:pt x="21845" y="11810"/>
                    <a:pt x="21313" y="12185"/>
                  </a:cubicBezTo>
                  <a:cubicBezTo>
                    <a:pt x="20918" y="12441"/>
                    <a:pt x="20504" y="12618"/>
                    <a:pt x="20090" y="12855"/>
                  </a:cubicBezTo>
                  <a:cubicBezTo>
                    <a:pt x="19834" y="12993"/>
                    <a:pt x="19578" y="13151"/>
                    <a:pt x="19341" y="13328"/>
                  </a:cubicBezTo>
                  <a:cubicBezTo>
                    <a:pt x="18572" y="13900"/>
                    <a:pt x="17823" y="14491"/>
                    <a:pt x="17074" y="15083"/>
                  </a:cubicBezTo>
                  <a:cubicBezTo>
                    <a:pt x="16837" y="15260"/>
                    <a:pt x="16621" y="15477"/>
                    <a:pt x="16443" y="15714"/>
                  </a:cubicBezTo>
                  <a:cubicBezTo>
                    <a:pt x="16029" y="16266"/>
                    <a:pt x="15674" y="16857"/>
                    <a:pt x="15300" y="17429"/>
                  </a:cubicBezTo>
                  <a:cubicBezTo>
                    <a:pt x="14925" y="18001"/>
                    <a:pt x="14590" y="18730"/>
                    <a:pt x="14117" y="19262"/>
                  </a:cubicBezTo>
                  <a:cubicBezTo>
                    <a:pt x="13387" y="20130"/>
                    <a:pt x="13032" y="21135"/>
                    <a:pt x="12658" y="22160"/>
                  </a:cubicBezTo>
                  <a:cubicBezTo>
                    <a:pt x="12540" y="22535"/>
                    <a:pt x="12441" y="22929"/>
                    <a:pt x="12303" y="23304"/>
                  </a:cubicBezTo>
                  <a:cubicBezTo>
                    <a:pt x="12145" y="23738"/>
                    <a:pt x="11968" y="24152"/>
                    <a:pt x="11771" y="24566"/>
                  </a:cubicBezTo>
                  <a:cubicBezTo>
                    <a:pt x="11298" y="25453"/>
                    <a:pt x="10982" y="26379"/>
                    <a:pt x="11041" y="27405"/>
                  </a:cubicBezTo>
                  <a:cubicBezTo>
                    <a:pt x="11061" y="27661"/>
                    <a:pt x="11022" y="27917"/>
                    <a:pt x="10923" y="28154"/>
                  </a:cubicBezTo>
                  <a:cubicBezTo>
                    <a:pt x="10686" y="28666"/>
                    <a:pt x="10529" y="29218"/>
                    <a:pt x="10450" y="29751"/>
                  </a:cubicBezTo>
                  <a:cubicBezTo>
                    <a:pt x="10331" y="30914"/>
                    <a:pt x="10292" y="32057"/>
                    <a:pt x="10213" y="33201"/>
                  </a:cubicBezTo>
                  <a:cubicBezTo>
                    <a:pt x="10193" y="33378"/>
                    <a:pt x="10213" y="33536"/>
                    <a:pt x="10253" y="33694"/>
                  </a:cubicBezTo>
                  <a:cubicBezTo>
                    <a:pt x="10588" y="34699"/>
                    <a:pt x="10903" y="35705"/>
                    <a:pt x="11317" y="36690"/>
                  </a:cubicBezTo>
                  <a:cubicBezTo>
                    <a:pt x="11633" y="37380"/>
                    <a:pt x="12007" y="38031"/>
                    <a:pt x="12421" y="38681"/>
                  </a:cubicBezTo>
                  <a:cubicBezTo>
                    <a:pt x="12855" y="39372"/>
                    <a:pt x="13210" y="40121"/>
                    <a:pt x="13466" y="40909"/>
                  </a:cubicBezTo>
                  <a:cubicBezTo>
                    <a:pt x="13604" y="41343"/>
                    <a:pt x="13841" y="41757"/>
                    <a:pt x="14156" y="42092"/>
                  </a:cubicBezTo>
                  <a:cubicBezTo>
                    <a:pt x="14669" y="42664"/>
                    <a:pt x="15142" y="43236"/>
                    <a:pt x="15595" y="43847"/>
                  </a:cubicBezTo>
                  <a:cubicBezTo>
                    <a:pt x="16187" y="44695"/>
                    <a:pt x="16897" y="45444"/>
                    <a:pt x="17705" y="46075"/>
                  </a:cubicBezTo>
                  <a:cubicBezTo>
                    <a:pt x="18237" y="46508"/>
                    <a:pt x="18829" y="46922"/>
                    <a:pt x="19243" y="47455"/>
                  </a:cubicBezTo>
                  <a:cubicBezTo>
                    <a:pt x="20031" y="48480"/>
                    <a:pt x="21254" y="48914"/>
                    <a:pt x="22180" y="49722"/>
                  </a:cubicBezTo>
                  <a:cubicBezTo>
                    <a:pt x="22850" y="49919"/>
                    <a:pt x="23481" y="50234"/>
                    <a:pt x="24132" y="50392"/>
                  </a:cubicBezTo>
                  <a:cubicBezTo>
                    <a:pt x="24782" y="50550"/>
                    <a:pt x="25453" y="50865"/>
                    <a:pt x="26163" y="50767"/>
                  </a:cubicBezTo>
                  <a:cubicBezTo>
                    <a:pt x="26301" y="50747"/>
                    <a:pt x="26419" y="50786"/>
                    <a:pt x="26557" y="50846"/>
                  </a:cubicBezTo>
                  <a:cubicBezTo>
                    <a:pt x="27050" y="51062"/>
                    <a:pt x="27582" y="51003"/>
                    <a:pt x="28114" y="50964"/>
                  </a:cubicBezTo>
                  <a:cubicBezTo>
                    <a:pt x="28923" y="50846"/>
                    <a:pt x="29770" y="50865"/>
                    <a:pt x="30579" y="51043"/>
                  </a:cubicBezTo>
                  <a:cubicBezTo>
                    <a:pt x="30874" y="51102"/>
                    <a:pt x="31170" y="51102"/>
                    <a:pt x="31466" y="51062"/>
                  </a:cubicBezTo>
                  <a:cubicBezTo>
                    <a:pt x="32885" y="50964"/>
                    <a:pt x="34285" y="50846"/>
                    <a:pt x="35705" y="50708"/>
                  </a:cubicBezTo>
                  <a:cubicBezTo>
                    <a:pt x="36079" y="50688"/>
                    <a:pt x="36434" y="50629"/>
                    <a:pt x="36789" y="50510"/>
                  </a:cubicBezTo>
                  <a:cubicBezTo>
                    <a:pt x="37361" y="50294"/>
                    <a:pt x="37893" y="49939"/>
                    <a:pt x="38484" y="49761"/>
                  </a:cubicBezTo>
                  <a:cubicBezTo>
                    <a:pt x="39411" y="49446"/>
                    <a:pt x="40318" y="49071"/>
                    <a:pt x="41225" y="48657"/>
                  </a:cubicBezTo>
                  <a:cubicBezTo>
                    <a:pt x="42368" y="48145"/>
                    <a:pt x="43295" y="47376"/>
                    <a:pt x="44221" y="46607"/>
                  </a:cubicBezTo>
                  <a:cubicBezTo>
                    <a:pt x="44576" y="46311"/>
                    <a:pt x="44911" y="45976"/>
                    <a:pt x="45246" y="45661"/>
                  </a:cubicBezTo>
                  <a:cubicBezTo>
                    <a:pt x="45483" y="45444"/>
                    <a:pt x="45720" y="45207"/>
                    <a:pt x="45956" y="44990"/>
                  </a:cubicBezTo>
                  <a:cubicBezTo>
                    <a:pt x="46370" y="44596"/>
                    <a:pt x="46745" y="44202"/>
                    <a:pt x="47198" y="43847"/>
                  </a:cubicBezTo>
                  <a:cubicBezTo>
                    <a:pt x="47514" y="43610"/>
                    <a:pt x="47731" y="43275"/>
                    <a:pt x="47849" y="42900"/>
                  </a:cubicBezTo>
                  <a:cubicBezTo>
                    <a:pt x="47947" y="42624"/>
                    <a:pt x="48066" y="42348"/>
                    <a:pt x="48204" y="42092"/>
                  </a:cubicBezTo>
                  <a:cubicBezTo>
                    <a:pt x="48736" y="41106"/>
                    <a:pt x="49249" y="40121"/>
                    <a:pt x="49761" y="39135"/>
                  </a:cubicBezTo>
                  <a:cubicBezTo>
                    <a:pt x="49820" y="39056"/>
                    <a:pt x="49840" y="38958"/>
                    <a:pt x="49860" y="38859"/>
                  </a:cubicBezTo>
                  <a:cubicBezTo>
                    <a:pt x="49919" y="38011"/>
                    <a:pt x="50293" y="37203"/>
                    <a:pt x="50175" y="36316"/>
                  </a:cubicBezTo>
                  <a:cubicBezTo>
                    <a:pt x="50175" y="36178"/>
                    <a:pt x="50195" y="36059"/>
                    <a:pt x="50234" y="35941"/>
                  </a:cubicBezTo>
                  <a:cubicBezTo>
                    <a:pt x="50412" y="35291"/>
                    <a:pt x="50471" y="34620"/>
                    <a:pt x="50392" y="33970"/>
                  </a:cubicBezTo>
                  <a:cubicBezTo>
                    <a:pt x="50333" y="33615"/>
                    <a:pt x="50353" y="33240"/>
                    <a:pt x="50431" y="32905"/>
                  </a:cubicBezTo>
                  <a:cubicBezTo>
                    <a:pt x="50589" y="32353"/>
                    <a:pt x="50629" y="31801"/>
                    <a:pt x="50550" y="31229"/>
                  </a:cubicBezTo>
                  <a:cubicBezTo>
                    <a:pt x="50451" y="29928"/>
                    <a:pt x="50254" y="28607"/>
                    <a:pt x="50392" y="27286"/>
                  </a:cubicBezTo>
                  <a:cubicBezTo>
                    <a:pt x="50451" y="26892"/>
                    <a:pt x="50412" y="26478"/>
                    <a:pt x="50293" y="26103"/>
                  </a:cubicBezTo>
                  <a:cubicBezTo>
                    <a:pt x="49899" y="24822"/>
                    <a:pt x="49741" y="23462"/>
                    <a:pt x="49130" y="22239"/>
                  </a:cubicBezTo>
                  <a:cubicBezTo>
                    <a:pt x="48913" y="21786"/>
                    <a:pt x="48697" y="21332"/>
                    <a:pt x="48480" y="20899"/>
                  </a:cubicBezTo>
                  <a:cubicBezTo>
                    <a:pt x="47790" y="19499"/>
                    <a:pt x="46883" y="18217"/>
                    <a:pt x="45779" y="17113"/>
                  </a:cubicBezTo>
                  <a:cubicBezTo>
                    <a:pt x="45128" y="16443"/>
                    <a:pt x="44438" y="15832"/>
                    <a:pt x="43847" y="15122"/>
                  </a:cubicBezTo>
                  <a:cubicBezTo>
                    <a:pt x="43551" y="14807"/>
                    <a:pt x="43236" y="14511"/>
                    <a:pt x="42900" y="14255"/>
                  </a:cubicBezTo>
                  <a:cubicBezTo>
                    <a:pt x="42289" y="13683"/>
                    <a:pt x="41560" y="13308"/>
                    <a:pt x="40870" y="12855"/>
                  </a:cubicBezTo>
                  <a:cubicBezTo>
                    <a:pt x="40180" y="12401"/>
                    <a:pt x="39588" y="11928"/>
                    <a:pt x="38780" y="11771"/>
                  </a:cubicBezTo>
                  <a:cubicBezTo>
                    <a:pt x="38622" y="11711"/>
                    <a:pt x="38465" y="11652"/>
                    <a:pt x="38346" y="11534"/>
                  </a:cubicBezTo>
                  <a:cubicBezTo>
                    <a:pt x="37853" y="11179"/>
                    <a:pt x="37321" y="10923"/>
                    <a:pt x="36749" y="10765"/>
                  </a:cubicBezTo>
                  <a:cubicBezTo>
                    <a:pt x="35803" y="10489"/>
                    <a:pt x="34857" y="10233"/>
                    <a:pt x="33832" y="9917"/>
                  </a:cubicBezTo>
                  <a:close/>
                  <a:moveTo>
                    <a:pt x="50195" y="21845"/>
                  </a:moveTo>
                  <a:cubicBezTo>
                    <a:pt x="50668" y="21352"/>
                    <a:pt x="50491" y="20938"/>
                    <a:pt x="50313" y="20544"/>
                  </a:cubicBezTo>
                  <a:cubicBezTo>
                    <a:pt x="49919" y="19716"/>
                    <a:pt x="49505" y="18907"/>
                    <a:pt x="49071" y="18079"/>
                  </a:cubicBezTo>
                  <a:cubicBezTo>
                    <a:pt x="48697" y="17429"/>
                    <a:pt x="48342" y="16758"/>
                    <a:pt x="47928" y="16108"/>
                  </a:cubicBezTo>
                  <a:cubicBezTo>
                    <a:pt x="47277" y="15102"/>
                    <a:pt x="46291" y="14412"/>
                    <a:pt x="45345" y="13703"/>
                  </a:cubicBezTo>
                  <a:cubicBezTo>
                    <a:pt x="45030" y="13466"/>
                    <a:pt x="44675" y="13289"/>
                    <a:pt x="44359" y="13032"/>
                  </a:cubicBezTo>
                  <a:cubicBezTo>
                    <a:pt x="43709" y="12461"/>
                    <a:pt x="42960" y="12027"/>
                    <a:pt x="42151" y="11751"/>
                  </a:cubicBezTo>
                  <a:cubicBezTo>
                    <a:pt x="41974" y="11692"/>
                    <a:pt x="41816" y="11495"/>
                    <a:pt x="41619" y="11633"/>
                  </a:cubicBezTo>
                  <a:cubicBezTo>
                    <a:pt x="41481" y="11731"/>
                    <a:pt x="41540" y="11987"/>
                    <a:pt x="41796" y="12224"/>
                  </a:cubicBezTo>
                  <a:cubicBezTo>
                    <a:pt x="41974" y="12421"/>
                    <a:pt x="42191" y="12579"/>
                    <a:pt x="42427" y="12697"/>
                  </a:cubicBezTo>
                  <a:cubicBezTo>
                    <a:pt x="42900" y="12894"/>
                    <a:pt x="43236" y="13269"/>
                    <a:pt x="43610" y="13565"/>
                  </a:cubicBezTo>
                  <a:cubicBezTo>
                    <a:pt x="44004" y="13880"/>
                    <a:pt x="44359" y="14117"/>
                    <a:pt x="44714" y="14393"/>
                  </a:cubicBezTo>
                  <a:cubicBezTo>
                    <a:pt x="45345" y="14886"/>
                    <a:pt x="45976" y="15359"/>
                    <a:pt x="46567" y="15871"/>
                  </a:cubicBezTo>
                  <a:cubicBezTo>
                    <a:pt x="46863" y="16147"/>
                    <a:pt x="47100" y="16463"/>
                    <a:pt x="47317" y="16798"/>
                  </a:cubicBezTo>
                  <a:cubicBezTo>
                    <a:pt x="47652" y="17330"/>
                    <a:pt x="47947" y="17882"/>
                    <a:pt x="48263" y="18415"/>
                  </a:cubicBezTo>
                  <a:cubicBezTo>
                    <a:pt x="48559" y="18967"/>
                    <a:pt x="48835" y="19459"/>
                    <a:pt x="49130" y="19972"/>
                  </a:cubicBezTo>
                  <a:cubicBezTo>
                    <a:pt x="49465" y="20583"/>
                    <a:pt x="49801" y="21175"/>
                    <a:pt x="50195" y="21845"/>
                  </a:cubicBezTo>
                  <a:close/>
                  <a:moveTo>
                    <a:pt x="3471" y="33378"/>
                  </a:moveTo>
                  <a:cubicBezTo>
                    <a:pt x="3392" y="33772"/>
                    <a:pt x="3333" y="34167"/>
                    <a:pt x="3747" y="34324"/>
                  </a:cubicBezTo>
                  <a:cubicBezTo>
                    <a:pt x="4240" y="34522"/>
                    <a:pt x="4713" y="34739"/>
                    <a:pt x="5166" y="34995"/>
                  </a:cubicBezTo>
                  <a:cubicBezTo>
                    <a:pt x="5422" y="35113"/>
                    <a:pt x="5718" y="35212"/>
                    <a:pt x="5994" y="35291"/>
                  </a:cubicBezTo>
                  <a:cubicBezTo>
                    <a:pt x="6113" y="35291"/>
                    <a:pt x="6251" y="35251"/>
                    <a:pt x="6329" y="35153"/>
                  </a:cubicBezTo>
                  <a:cubicBezTo>
                    <a:pt x="6369" y="35034"/>
                    <a:pt x="6369" y="34916"/>
                    <a:pt x="6310" y="34798"/>
                  </a:cubicBezTo>
                  <a:cubicBezTo>
                    <a:pt x="6211" y="34620"/>
                    <a:pt x="6093" y="34482"/>
                    <a:pt x="5915" y="34364"/>
                  </a:cubicBezTo>
                  <a:cubicBezTo>
                    <a:pt x="5166" y="33989"/>
                    <a:pt x="4476" y="33457"/>
                    <a:pt x="3471" y="33378"/>
                  </a:cubicBezTo>
                  <a:close/>
                  <a:moveTo>
                    <a:pt x="34305" y="8971"/>
                  </a:moveTo>
                  <a:cubicBezTo>
                    <a:pt x="34403" y="9089"/>
                    <a:pt x="34443" y="9267"/>
                    <a:pt x="34522" y="9267"/>
                  </a:cubicBezTo>
                  <a:cubicBezTo>
                    <a:pt x="35133" y="9326"/>
                    <a:pt x="35645" y="9622"/>
                    <a:pt x="36197" y="9819"/>
                  </a:cubicBezTo>
                  <a:cubicBezTo>
                    <a:pt x="36473" y="9937"/>
                    <a:pt x="36749" y="10055"/>
                    <a:pt x="37045" y="10154"/>
                  </a:cubicBezTo>
                  <a:cubicBezTo>
                    <a:pt x="37380" y="10292"/>
                    <a:pt x="37755" y="10331"/>
                    <a:pt x="38110" y="10253"/>
                  </a:cubicBezTo>
                  <a:cubicBezTo>
                    <a:pt x="38228" y="10213"/>
                    <a:pt x="38327" y="10115"/>
                    <a:pt x="38366" y="9996"/>
                  </a:cubicBezTo>
                  <a:cubicBezTo>
                    <a:pt x="38366" y="9917"/>
                    <a:pt x="38248" y="9760"/>
                    <a:pt x="38149" y="9740"/>
                  </a:cubicBezTo>
                  <a:cubicBezTo>
                    <a:pt x="37380" y="9444"/>
                    <a:pt x="36592" y="9208"/>
                    <a:pt x="35823" y="8912"/>
                  </a:cubicBezTo>
                  <a:cubicBezTo>
                    <a:pt x="35330" y="8735"/>
                    <a:pt x="34798" y="8754"/>
                    <a:pt x="34324" y="8951"/>
                  </a:cubicBezTo>
                  <a:close/>
                  <a:moveTo>
                    <a:pt x="32550" y="53172"/>
                  </a:moveTo>
                  <a:lnTo>
                    <a:pt x="32550" y="53211"/>
                  </a:lnTo>
                  <a:cubicBezTo>
                    <a:pt x="32097" y="53251"/>
                    <a:pt x="31643" y="53271"/>
                    <a:pt x="31170" y="53330"/>
                  </a:cubicBezTo>
                  <a:cubicBezTo>
                    <a:pt x="31012" y="53349"/>
                    <a:pt x="30835" y="53428"/>
                    <a:pt x="30835" y="53625"/>
                  </a:cubicBezTo>
                  <a:cubicBezTo>
                    <a:pt x="30835" y="53823"/>
                    <a:pt x="31012" y="53901"/>
                    <a:pt x="31170" y="53882"/>
                  </a:cubicBezTo>
                  <a:cubicBezTo>
                    <a:pt x="32097" y="53803"/>
                    <a:pt x="33004" y="53724"/>
                    <a:pt x="33930" y="53606"/>
                  </a:cubicBezTo>
                  <a:cubicBezTo>
                    <a:pt x="34009" y="53606"/>
                    <a:pt x="34068" y="53428"/>
                    <a:pt x="34127" y="53330"/>
                  </a:cubicBezTo>
                  <a:cubicBezTo>
                    <a:pt x="34029" y="53271"/>
                    <a:pt x="33930" y="53133"/>
                    <a:pt x="33832" y="53133"/>
                  </a:cubicBezTo>
                  <a:cubicBezTo>
                    <a:pt x="33418" y="53113"/>
                    <a:pt x="32984" y="53133"/>
                    <a:pt x="32550" y="53152"/>
                  </a:cubicBezTo>
                  <a:close/>
                  <a:moveTo>
                    <a:pt x="4772" y="32491"/>
                  </a:moveTo>
                  <a:cubicBezTo>
                    <a:pt x="4555" y="32570"/>
                    <a:pt x="4476" y="32846"/>
                    <a:pt x="4614" y="33043"/>
                  </a:cubicBezTo>
                  <a:cubicBezTo>
                    <a:pt x="4910" y="33477"/>
                    <a:pt x="5403" y="33733"/>
                    <a:pt x="5935" y="33713"/>
                  </a:cubicBezTo>
                  <a:cubicBezTo>
                    <a:pt x="6132" y="33713"/>
                    <a:pt x="6290" y="33595"/>
                    <a:pt x="6310" y="33299"/>
                  </a:cubicBezTo>
                  <a:close/>
                  <a:moveTo>
                    <a:pt x="30756" y="54828"/>
                  </a:moveTo>
                  <a:cubicBezTo>
                    <a:pt x="31072" y="55203"/>
                    <a:pt x="31486" y="55045"/>
                    <a:pt x="31860" y="55025"/>
                  </a:cubicBezTo>
                  <a:cubicBezTo>
                    <a:pt x="32156" y="55005"/>
                    <a:pt x="32471" y="55045"/>
                    <a:pt x="32708" y="54789"/>
                  </a:cubicBezTo>
                  <a:cubicBezTo>
                    <a:pt x="32866" y="54651"/>
                    <a:pt x="32846" y="54375"/>
                    <a:pt x="32649" y="54256"/>
                  </a:cubicBezTo>
                  <a:lnTo>
                    <a:pt x="31702" y="54414"/>
                  </a:lnTo>
                  <a:cubicBezTo>
                    <a:pt x="31367" y="54473"/>
                    <a:pt x="30973" y="54414"/>
                    <a:pt x="30756" y="548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38;p24">
              <a:extLst>
                <a:ext uri="{FF2B5EF4-FFF2-40B4-BE49-F238E27FC236}">
                  <a16:creationId xmlns:a16="http://schemas.microsoft.com/office/drawing/2014/main" id="{7571DBB4-E15D-4E88-AF39-3C5F9C05B3EA}"/>
                </a:ext>
              </a:extLst>
            </p:cNvPr>
            <p:cNvSpPr/>
            <p:nvPr/>
          </p:nvSpPr>
          <p:spPr>
            <a:xfrm flipH="1">
              <a:off x="3345119" y="2103635"/>
              <a:ext cx="22768" cy="53110"/>
            </a:xfrm>
            <a:custGeom>
              <a:avLst/>
              <a:gdLst/>
              <a:ahLst/>
              <a:cxnLst/>
              <a:rect l="l" t="t" r="r" b="b"/>
              <a:pathLst>
                <a:path w="947" h="2209" extrusionOk="0">
                  <a:moveTo>
                    <a:pt x="0" y="1"/>
                  </a:moveTo>
                  <a:cubicBezTo>
                    <a:pt x="611" y="592"/>
                    <a:pt x="848" y="1203"/>
                    <a:pt x="946" y="2209"/>
                  </a:cubicBezTo>
                  <a:cubicBezTo>
                    <a:pt x="315" y="1597"/>
                    <a:pt x="217" y="888"/>
                    <a:pt x="0" y="1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39;p24">
              <a:extLst>
                <a:ext uri="{FF2B5EF4-FFF2-40B4-BE49-F238E27FC236}">
                  <a16:creationId xmlns:a16="http://schemas.microsoft.com/office/drawing/2014/main" id="{EF433D5E-08E3-4369-8DDB-29068271C4D9}"/>
                </a:ext>
              </a:extLst>
            </p:cNvPr>
            <p:cNvSpPr/>
            <p:nvPr/>
          </p:nvSpPr>
          <p:spPr>
            <a:xfrm flipH="1">
              <a:off x="3474059" y="1910237"/>
              <a:ext cx="919553" cy="925756"/>
            </a:xfrm>
            <a:custGeom>
              <a:avLst/>
              <a:gdLst/>
              <a:ahLst/>
              <a:cxnLst/>
              <a:rect l="l" t="t" r="r" b="b"/>
              <a:pathLst>
                <a:path w="38247" h="38505" extrusionOk="0">
                  <a:moveTo>
                    <a:pt x="36532" y="10962"/>
                  </a:moveTo>
                  <a:lnTo>
                    <a:pt x="36197" y="11238"/>
                  </a:lnTo>
                  <a:cubicBezTo>
                    <a:pt x="36354" y="11554"/>
                    <a:pt x="36532" y="11869"/>
                    <a:pt x="36729" y="12185"/>
                  </a:cubicBezTo>
                  <a:cubicBezTo>
                    <a:pt x="37241" y="12914"/>
                    <a:pt x="37577" y="13762"/>
                    <a:pt x="37715" y="14649"/>
                  </a:cubicBezTo>
                  <a:cubicBezTo>
                    <a:pt x="38030" y="16463"/>
                    <a:pt x="38207" y="18296"/>
                    <a:pt x="38247" y="20150"/>
                  </a:cubicBezTo>
                  <a:cubicBezTo>
                    <a:pt x="38227" y="20879"/>
                    <a:pt x="38168" y="21608"/>
                    <a:pt x="38030" y="22318"/>
                  </a:cubicBezTo>
                  <a:cubicBezTo>
                    <a:pt x="37892" y="23087"/>
                    <a:pt x="37695" y="23856"/>
                    <a:pt x="37537" y="24625"/>
                  </a:cubicBezTo>
                  <a:cubicBezTo>
                    <a:pt x="37498" y="24723"/>
                    <a:pt x="37498" y="24822"/>
                    <a:pt x="37498" y="24921"/>
                  </a:cubicBezTo>
                  <a:cubicBezTo>
                    <a:pt x="37616" y="25689"/>
                    <a:pt x="37281" y="26419"/>
                    <a:pt x="37202" y="27148"/>
                  </a:cubicBezTo>
                  <a:cubicBezTo>
                    <a:pt x="37103" y="27543"/>
                    <a:pt x="36965" y="27898"/>
                    <a:pt x="36768" y="28252"/>
                  </a:cubicBezTo>
                  <a:cubicBezTo>
                    <a:pt x="36611" y="28607"/>
                    <a:pt x="36433" y="28962"/>
                    <a:pt x="36256" y="29297"/>
                  </a:cubicBezTo>
                  <a:cubicBezTo>
                    <a:pt x="36157" y="29514"/>
                    <a:pt x="36059" y="29731"/>
                    <a:pt x="35921" y="29908"/>
                  </a:cubicBezTo>
                  <a:cubicBezTo>
                    <a:pt x="35645" y="30263"/>
                    <a:pt x="35408" y="30677"/>
                    <a:pt x="35270" y="31111"/>
                  </a:cubicBezTo>
                  <a:cubicBezTo>
                    <a:pt x="35211" y="31387"/>
                    <a:pt x="35033" y="31604"/>
                    <a:pt x="34817" y="31722"/>
                  </a:cubicBezTo>
                  <a:cubicBezTo>
                    <a:pt x="34659" y="31801"/>
                    <a:pt x="34541" y="31919"/>
                    <a:pt x="34422" y="32038"/>
                  </a:cubicBezTo>
                  <a:cubicBezTo>
                    <a:pt x="33732" y="32925"/>
                    <a:pt x="32806" y="33575"/>
                    <a:pt x="31997" y="34344"/>
                  </a:cubicBezTo>
                  <a:cubicBezTo>
                    <a:pt x="31189" y="35133"/>
                    <a:pt x="30420" y="35823"/>
                    <a:pt x="29316" y="36099"/>
                  </a:cubicBezTo>
                  <a:cubicBezTo>
                    <a:pt x="29139" y="36158"/>
                    <a:pt x="28961" y="36276"/>
                    <a:pt x="28823" y="36395"/>
                  </a:cubicBezTo>
                  <a:cubicBezTo>
                    <a:pt x="28488" y="36730"/>
                    <a:pt x="28054" y="36927"/>
                    <a:pt x="27581" y="36986"/>
                  </a:cubicBezTo>
                  <a:cubicBezTo>
                    <a:pt x="26793" y="37104"/>
                    <a:pt x="26103" y="37518"/>
                    <a:pt x="25393" y="37814"/>
                  </a:cubicBezTo>
                  <a:cubicBezTo>
                    <a:pt x="25038" y="37992"/>
                    <a:pt x="24663" y="38090"/>
                    <a:pt x="24269" y="38130"/>
                  </a:cubicBezTo>
                  <a:cubicBezTo>
                    <a:pt x="22889" y="38248"/>
                    <a:pt x="21509" y="38386"/>
                    <a:pt x="20109" y="38465"/>
                  </a:cubicBezTo>
                  <a:cubicBezTo>
                    <a:pt x="19853" y="38504"/>
                    <a:pt x="19597" y="38484"/>
                    <a:pt x="19340" y="38425"/>
                  </a:cubicBezTo>
                  <a:cubicBezTo>
                    <a:pt x="18552" y="38287"/>
                    <a:pt x="17763" y="38248"/>
                    <a:pt x="16975" y="38346"/>
                  </a:cubicBezTo>
                  <a:cubicBezTo>
                    <a:pt x="16482" y="38406"/>
                    <a:pt x="15969" y="38386"/>
                    <a:pt x="15496" y="38248"/>
                  </a:cubicBezTo>
                  <a:cubicBezTo>
                    <a:pt x="15023" y="38130"/>
                    <a:pt x="14510" y="38130"/>
                    <a:pt x="14037" y="38011"/>
                  </a:cubicBezTo>
                  <a:cubicBezTo>
                    <a:pt x="12854" y="37716"/>
                    <a:pt x="11730" y="37242"/>
                    <a:pt x="10666" y="36631"/>
                  </a:cubicBezTo>
                  <a:cubicBezTo>
                    <a:pt x="10626" y="36612"/>
                    <a:pt x="10548" y="36572"/>
                    <a:pt x="10508" y="36533"/>
                  </a:cubicBezTo>
                  <a:cubicBezTo>
                    <a:pt x="10173" y="35941"/>
                    <a:pt x="9542" y="35744"/>
                    <a:pt x="8990" y="35488"/>
                  </a:cubicBezTo>
                  <a:cubicBezTo>
                    <a:pt x="8123" y="35093"/>
                    <a:pt x="7551" y="34364"/>
                    <a:pt x="6821" y="33792"/>
                  </a:cubicBezTo>
                  <a:cubicBezTo>
                    <a:pt x="6191" y="33280"/>
                    <a:pt x="5619" y="32669"/>
                    <a:pt x="5146" y="31998"/>
                  </a:cubicBezTo>
                  <a:cubicBezTo>
                    <a:pt x="4574" y="31229"/>
                    <a:pt x="3904" y="30520"/>
                    <a:pt x="3312" y="29770"/>
                  </a:cubicBezTo>
                  <a:cubicBezTo>
                    <a:pt x="2524" y="28883"/>
                    <a:pt x="1952" y="27819"/>
                    <a:pt x="1636" y="26675"/>
                  </a:cubicBezTo>
                  <a:cubicBezTo>
                    <a:pt x="1518" y="26301"/>
                    <a:pt x="1321" y="25946"/>
                    <a:pt x="1084" y="25630"/>
                  </a:cubicBezTo>
                  <a:cubicBezTo>
                    <a:pt x="710" y="25078"/>
                    <a:pt x="493" y="24447"/>
                    <a:pt x="454" y="23777"/>
                  </a:cubicBezTo>
                  <a:cubicBezTo>
                    <a:pt x="414" y="23284"/>
                    <a:pt x="355" y="22791"/>
                    <a:pt x="316" y="22298"/>
                  </a:cubicBezTo>
                  <a:cubicBezTo>
                    <a:pt x="316" y="22101"/>
                    <a:pt x="296" y="21904"/>
                    <a:pt x="256" y="21707"/>
                  </a:cubicBezTo>
                  <a:cubicBezTo>
                    <a:pt x="40" y="21096"/>
                    <a:pt x="0" y="20445"/>
                    <a:pt x="138" y="19814"/>
                  </a:cubicBezTo>
                  <a:cubicBezTo>
                    <a:pt x="237" y="19203"/>
                    <a:pt x="335" y="18592"/>
                    <a:pt x="493" y="17981"/>
                  </a:cubicBezTo>
                  <a:cubicBezTo>
                    <a:pt x="611" y="17527"/>
                    <a:pt x="651" y="17054"/>
                    <a:pt x="631" y="16601"/>
                  </a:cubicBezTo>
                  <a:cubicBezTo>
                    <a:pt x="572" y="15714"/>
                    <a:pt x="769" y="14827"/>
                    <a:pt x="1203" y="14038"/>
                  </a:cubicBezTo>
                  <a:cubicBezTo>
                    <a:pt x="1439" y="13584"/>
                    <a:pt x="1696" y="13111"/>
                    <a:pt x="1932" y="12658"/>
                  </a:cubicBezTo>
                  <a:cubicBezTo>
                    <a:pt x="2050" y="12480"/>
                    <a:pt x="2129" y="12303"/>
                    <a:pt x="2188" y="12106"/>
                  </a:cubicBezTo>
                  <a:cubicBezTo>
                    <a:pt x="2366" y="11376"/>
                    <a:pt x="2662" y="10667"/>
                    <a:pt x="3056" y="10016"/>
                  </a:cubicBezTo>
                  <a:cubicBezTo>
                    <a:pt x="3391" y="9484"/>
                    <a:pt x="3647" y="8912"/>
                    <a:pt x="3825" y="8321"/>
                  </a:cubicBezTo>
                  <a:cubicBezTo>
                    <a:pt x="3884" y="8084"/>
                    <a:pt x="4002" y="7887"/>
                    <a:pt x="4140" y="7709"/>
                  </a:cubicBezTo>
                  <a:cubicBezTo>
                    <a:pt x="4456" y="7256"/>
                    <a:pt x="4791" y="6803"/>
                    <a:pt x="5126" y="6349"/>
                  </a:cubicBezTo>
                  <a:cubicBezTo>
                    <a:pt x="6092" y="5008"/>
                    <a:pt x="7235" y="3826"/>
                    <a:pt x="8537" y="2800"/>
                  </a:cubicBezTo>
                  <a:cubicBezTo>
                    <a:pt x="8694" y="2662"/>
                    <a:pt x="8911" y="2465"/>
                    <a:pt x="9029" y="2505"/>
                  </a:cubicBezTo>
                  <a:cubicBezTo>
                    <a:pt x="9601" y="2702"/>
                    <a:pt x="9858" y="2229"/>
                    <a:pt x="10252" y="2051"/>
                  </a:cubicBezTo>
                  <a:cubicBezTo>
                    <a:pt x="10745" y="1795"/>
                    <a:pt x="11277" y="1578"/>
                    <a:pt x="11790" y="1361"/>
                  </a:cubicBezTo>
                  <a:cubicBezTo>
                    <a:pt x="12184" y="1164"/>
                    <a:pt x="12558" y="1006"/>
                    <a:pt x="12972" y="868"/>
                  </a:cubicBezTo>
                  <a:cubicBezTo>
                    <a:pt x="13465" y="711"/>
                    <a:pt x="13958" y="592"/>
                    <a:pt x="14471" y="513"/>
                  </a:cubicBezTo>
                  <a:cubicBezTo>
                    <a:pt x="16147" y="316"/>
                    <a:pt x="17822" y="159"/>
                    <a:pt x="19498" y="1"/>
                  </a:cubicBezTo>
                  <a:cubicBezTo>
                    <a:pt x="19754" y="1"/>
                    <a:pt x="20030" y="21"/>
                    <a:pt x="20287" y="60"/>
                  </a:cubicBezTo>
                  <a:cubicBezTo>
                    <a:pt x="20582" y="80"/>
                    <a:pt x="20878" y="159"/>
                    <a:pt x="21174" y="178"/>
                  </a:cubicBezTo>
                  <a:cubicBezTo>
                    <a:pt x="21667" y="178"/>
                    <a:pt x="22160" y="60"/>
                    <a:pt x="22652" y="119"/>
                  </a:cubicBezTo>
                  <a:cubicBezTo>
                    <a:pt x="23145" y="198"/>
                    <a:pt x="23520" y="336"/>
                    <a:pt x="23993" y="395"/>
                  </a:cubicBezTo>
                  <a:cubicBezTo>
                    <a:pt x="24782" y="474"/>
                    <a:pt x="25531" y="750"/>
                    <a:pt x="26201" y="1164"/>
                  </a:cubicBezTo>
                  <a:cubicBezTo>
                    <a:pt x="26339" y="1263"/>
                    <a:pt x="26477" y="1361"/>
                    <a:pt x="26615" y="1440"/>
                  </a:cubicBezTo>
                  <a:cubicBezTo>
                    <a:pt x="27522" y="1795"/>
                    <a:pt x="28409" y="2268"/>
                    <a:pt x="29217" y="2800"/>
                  </a:cubicBezTo>
                  <a:cubicBezTo>
                    <a:pt x="30361" y="3451"/>
                    <a:pt x="31386" y="4299"/>
                    <a:pt x="32254" y="5304"/>
                  </a:cubicBezTo>
                  <a:cubicBezTo>
                    <a:pt x="32490" y="5580"/>
                    <a:pt x="32746" y="5837"/>
                    <a:pt x="33022" y="6073"/>
                  </a:cubicBezTo>
                  <a:cubicBezTo>
                    <a:pt x="34541" y="7433"/>
                    <a:pt x="35723" y="9089"/>
                    <a:pt x="36532" y="10962"/>
                  </a:cubicBezTo>
                  <a:close/>
                  <a:moveTo>
                    <a:pt x="31761" y="12816"/>
                  </a:moveTo>
                  <a:cubicBezTo>
                    <a:pt x="31820" y="12658"/>
                    <a:pt x="31840" y="12520"/>
                    <a:pt x="31820" y="12362"/>
                  </a:cubicBezTo>
                  <a:cubicBezTo>
                    <a:pt x="31761" y="12165"/>
                    <a:pt x="31564" y="12047"/>
                    <a:pt x="31366" y="12066"/>
                  </a:cubicBezTo>
                  <a:cubicBezTo>
                    <a:pt x="29986" y="12086"/>
                    <a:pt x="28646" y="12283"/>
                    <a:pt x="27463" y="13013"/>
                  </a:cubicBezTo>
                  <a:cubicBezTo>
                    <a:pt x="26674" y="13466"/>
                    <a:pt x="26083" y="14196"/>
                    <a:pt x="25827" y="15043"/>
                  </a:cubicBezTo>
                  <a:cubicBezTo>
                    <a:pt x="25689" y="15694"/>
                    <a:pt x="25590" y="16345"/>
                    <a:pt x="25551" y="17015"/>
                  </a:cubicBezTo>
                  <a:cubicBezTo>
                    <a:pt x="25531" y="17153"/>
                    <a:pt x="25531" y="17389"/>
                    <a:pt x="25629" y="17468"/>
                  </a:cubicBezTo>
                  <a:cubicBezTo>
                    <a:pt x="25925" y="17764"/>
                    <a:pt x="25807" y="18079"/>
                    <a:pt x="25807" y="18395"/>
                  </a:cubicBezTo>
                  <a:cubicBezTo>
                    <a:pt x="25807" y="20031"/>
                    <a:pt x="26339" y="21431"/>
                    <a:pt x="27660" y="22476"/>
                  </a:cubicBezTo>
                  <a:cubicBezTo>
                    <a:pt x="28113" y="22850"/>
                    <a:pt x="28606" y="23225"/>
                    <a:pt x="29237" y="23225"/>
                  </a:cubicBezTo>
                  <a:cubicBezTo>
                    <a:pt x="29730" y="23225"/>
                    <a:pt x="30223" y="23245"/>
                    <a:pt x="30716" y="23304"/>
                  </a:cubicBezTo>
                  <a:cubicBezTo>
                    <a:pt x="31169" y="23363"/>
                    <a:pt x="31642" y="23343"/>
                    <a:pt x="32096" y="23245"/>
                  </a:cubicBezTo>
                  <a:cubicBezTo>
                    <a:pt x="32865" y="23067"/>
                    <a:pt x="33594" y="22791"/>
                    <a:pt x="34284" y="22397"/>
                  </a:cubicBezTo>
                  <a:cubicBezTo>
                    <a:pt x="34915" y="21963"/>
                    <a:pt x="35447" y="21431"/>
                    <a:pt x="35901" y="20820"/>
                  </a:cubicBezTo>
                  <a:cubicBezTo>
                    <a:pt x="36177" y="20485"/>
                    <a:pt x="36275" y="19992"/>
                    <a:pt x="36453" y="19558"/>
                  </a:cubicBezTo>
                  <a:cubicBezTo>
                    <a:pt x="36473" y="19460"/>
                    <a:pt x="36492" y="19361"/>
                    <a:pt x="36492" y="19262"/>
                  </a:cubicBezTo>
                  <a:cubicBezTo>
                    <a:pt x="36394" y="18020"/>
                    <a:pt x="36374" y="16759"/>
                    <a:pt x="35783" y="15615"/>
                  </a:cubicBezTo>
                  <a:cubicBezTo>
                    <a:pt x="35526" y="15103"/>
                    <a:pt x="35191" y="14669"/>
                    <a:pt x="34797" y="14274"/>
                  </a:cubicBezTo>
                  <a:cubicBezTo>
                    <a:pt x="34126" y="13663"/>
                    <a:pt x="33318" y="13249"/>
                    <a:pt x="32451" y="13072"/>
                  </a:cubicBezTo>
                  <a:cubicBezTo>
                    <a:pt x="32175" y="13210"/>
                    <a:pt x="31879" y="13328"/>
                    <a:pt x="31583" y="13427"/>
                  </a:cubicBezTo>
                  <a:cubicBezTo>
                    <a:pt x="31288" y="13486"/>
                    <a:pt x="30992" y="13525"/>
                    <a:pt x="30696" y="13525"/>
                  </a:cubicBezTo>
                  <a:cubicBezTo>
                    <a:pt x="30400" y="13525"/>
                    <a:pt x="30105" y="13506"/>
                    <a:pt x="29829" y="13486"/>
                  </a:cubicBezTo>
                  <a:cubicBezTo>
                    <a:pt x="29572" y="13446"/>
                    <a:pt x="29316" y="13387"/>
                    <a:pt x="28843" y="13328"/>
                  </a:cubicBezTo>
                  <a:cubicBezTo>
                    <a:pt x="29868" y="12816"/>
                    <a:pt x="30814" y="12934"/>
                    <a:pt x="31761" y="12816"/>
                  </a:cubicBezTo>
                  <a:close/>
                  <a:moveTo>
                    <a:pt x="7886" y="25650"/>
                  </a:moveTo>
                  <a:cubicBezTo>
                    <a:pt x="8497" y="25611"/>
                    <a:pt x="9128" y="25571"/>
                    <a:pt x="9759" y="25492"/>
                  </a:cubicBezTo>
                  <a:cubicBezTo>
                    <a:pt x="10922" y="25354"/>
                    <a:pt x="11750" y="24684"/>
                    <a:pt x="12322" y="23718"/>
                  </a:cubicBezTo>
                  <a:cubicBezTo>
                    <a:pt x="12716" y="22988"/>
                    <a:pt x="12953" y="22180"/>
                    <a:pt x="13032" y="21372"/>
                  </a:cubicBezTo>
                  <a:cubicBezTo>
                    <a:pt x="13130" y="20800"/>
                    <a:pt x="13051" y="20228"/>
                    <a:pt x="12795" y="19736"/>
                  </a:cubicBezTo>
                  <a:cubicBezTo>
                    <a:pt x="12716" y="19578"/>
                    <a:pt x="12657" y="19440"/>
                    <a:pt x="12618" y="19282"/>
                  </a:cubicBezTo>
                  <a:cubicBezTo>
                    <a:pt x="12322" y="18139"/>
                    <a:pt x="11908" y="17074"/>
                    <a:pt x="10883" y="16384"/>
                  </a:cubicBezTo>
                  <a:cubicBezTo>
                    <a:pt x="10804" y="16325"/>
                    <a:pt x="10745" y="16266"/>
                    <a:pt x="10686" y="16187"/>
                  </a:cubicBezTo>
                  <a:cubicBezTo>
                    <a:pt x="10291" y="15674"/>
                    <a:pt x="9739" y="15398"/>
                    <a:pt x="9167" y="15103"/>
                  </a:cubicBezTo>
                  <a:cubicBezTo>
                    <a:pt x="8477" y="14748"/>
                    <a:pt x="7768" y="14807"/>
                    <a:pt x="7058" y="15024"/>
                  </a:cubicBezTo>
                  <a:cubicBezTo>
                    <a:pt x="6683" y="15122"/>
                    <a:pt x="6309" y="15260"/>
                    <a:pt x="5934" y="15418"/>
                  </a:cubicBezTo>
                  <a:cubicBezTo>
                    <a:pt x="4988" y="15812"/>
                    <a:pt x="4120" y="16325"/>
                    <a:pt x="3628" y="17311"/>
                  </a:cubicBezTo>
                  <a:cubicBezTo>
                    <a:pt x="3056" y="18434"/>
                    <a:pt x="2721" y="19657"/>
                    <a:pt x="2602" y="20899"/>
                  </a:cubicBezTo>
                  <a:cubicBezTo>
                    <a:pt x="2563" y="21135"/>
                    <a:pt x="2602" y="21352"/>
                    <a:pt x="2662" y="21589"/>
                  </a:cubicBezTo>
                  <a:cubicBezTo>
                    <a:pt x="2957" y="22318"/>
                    <a:pt x="3135" y="23067"/>
                    <a:pt x="3568" y="23777"/>
                  </a:cubicBezTo>
                  <a:cubicBezTo>
                    <a:pt x="3923" y="24369"/>
                    <a:pt x="4436" y="24842"/>
                    <a:pt x="4870" y="25354"/>
                  </a:cubicBezTo>
                  <a:cubicBezTo>
                    <a:pt x="5146" y="25709"/>
                    <a:pt x="5579" y="25867"/>
                    <a:pt x="6013" y="25808"/>
                  </a:cubicBezTo>
                  <a:cubicBezTo>
                    <a:pt x="6624" y="25749"/>
                    <a:pt x="7255" y="25709"/>
                    <a:pt x="7886" y="25650"/>
                  </a:cubicBezTo>
                  <a:close/>
                  <a:moveTo>
                    <a:pt x="25491" y="29573"/>
                  </a:moveTo>
                  <a:cubicBezTo>
                    <a:pt x="25215" y="29041"/>
                    <a:pt x="24762" y="28706"/>
                    <a:pt x="24407" y="28272"/>
                  </a:cubicBezTo>
                  <a:cubicBezTo>
                    <a:pt x="23540" y="27247"/>
                    <a:pt x="22357" y="26931"/>
                    <a:pt x="21134" y="26892"/>
                  </a:cubicBezTo>
                  <a:cubicBezTo>
                    <a:pt x="20109" y="26872"/>
                    <a:pt x="19084" y="26951"/>
                    <a:pt x="18079" y="27129"/>
                  </a:cubicBezTo>
                  <a:cubicBezTo>
                    <a:pt x="17645" y="27207"/>
                    <a:pt x="17251" y="27483"/>
                    <a:pt x="16837" y="27681"/>
                  </a:cubicBezTo>
                  <a:cubicBezTo>
                    <a:pt x="16206" y="28489"/>
                    <a:pt x="15476" y="29218"/>
                    <a:pt x="15082" y="30165"/>
                  </a:cubicBezTo>
                  <a:cubicBezTo>
                    <a:pt x="15003" y="30322"/>
                    <a:pt x="14964" y="30480"/>
                    <a:pt x="14983" y="30638"/>
                  </a:cubicBezTo>
                  <a:cubicBezTo>
                    <a:pt x="15043" y="31466"/>
                    <a:pt x="15043" y="32274"/>
                    <a:pt x="15378" y="33063"/>
                  </a:cubicBezTo>
                  <a:cubicBezTo>
                    <a:pt x="15713" y="33851"/>
                    <a:pt x="15969" y="34601"/>
                    <a:pt x="16561" y="35212"/>
                  </a:cubicBezTo>
                  <a:cubicBezTo>
                    <a:pt x="16699" y="35389"/>
                    <a:pt x="16817" y="35586"/>
                    <a:pt x="16935" y="35783"/>
                  </a:cubicBezTo>
                  <a:cubicBezTo>
                    <a:pt x="17211" y="36158"/>
                    <a:pt x="17467" y="36533"/>
                    <a:pt x="17763" y="36888"/>
                  </a:cubicBezTo>
                  <a:cubicBezTo>
                    <a:pt x="18315" y="37518"/>
                    <a:pt x="19123" y="37873"/>
                    <a:pt x="19952" y="37834"/>
                  </a:cubicBezTo>
                  <a:cubicBezTo>
                    <a:pt x="20918" y="37834"/>
                    <a:pt x="21805" y="37400"/>
                    <a:pt x="22731" y="37164"/>
                  </a:cubicBezTo>
                  <a:cubicBezTo>
                    <a:pt x="22751" y="37164"/>
                    <a:pt x="22790" y="37144"/>
                    <a:pt x="22810" y="37124"/>
                  </a:cubicBezTo>
                  <a:cubicBezTo>
                    <a:pt x="23303" y="36750"/>
                    <a:pt x="23835" y="36414"/>
                    <a:pt x="24308" y="36000"/>
                  </a:cubicBezTo>
                  <a:cubicBezTo>
                    <a:pt x="24604" y="35724"/>
                    <a:pt x="24841" y="35429"/>
                    <a:pt x="25058" y="35093"/>
                  </a:cubicBezTo>
                  <a:cubicBezTo>
                    <a:pt x="25294" y="34699"/>
                    <a:pt x="25472" y="34265"/>
                    <a:pt x="25708" y="33871"/>
                  </a:cubicBezTo>
                  <a:cubicBezTo>
                    <a:pt x="25945" y="33497"/>
                    <a:pt x="26043" y="33063"/>
                    <a:pt x="26004" y="32629"/>
                  </a:cubicBezTo>
                  <a:cubicBezTo>
                    <a:pt x="25965" y="32018"/>
                    <a:pt x="25925" y="31407"/>
                    <a:pt x="25610" y="30815"/>
                  </a:cubicBezTo>
                  <a:cubicBezTo>
                    <a:pt x="25393" y="30441"/>
                    <a:pt x="25196" y="30007"/>
                    <a:pt x="25491" y="29573"/>
                  </a:cubicBezTo>
                  <a:close/>
                  <a:moveTo>
                    <a:pt x="21627" y="2800"/>
                  </a:moveTo>
                  <a:cubicBezTo>
                    <a:pt x="21332" y="2584"/>
                    <a:pt x="21016" y="2386"/>
                    <a:pt x="20701" y="2209"/>
                  </a:cubicBezTo>
                  <a:cubicBezTo>
                    <a:pt x="20287" y="2012"/>
                    <a:pt x="19853" y="1874"/>
                    <a:pt x="19399" y="1815"/>
                  </a:cubicBezTo>
                  <a:cubicBezTo>
                    <a:pt x="19005" y="1795"/>
                    <a:pt x="18611" y="1716"/>
                    <a:pt x="18236" y="1598"/>
                  </a:cubicBezTo>
                  <a:cubicBezTo>
                    <a:pt x="17862" y="1440"/>
                    <a:pt x="17448" y="1460"/>
                    <a:pt x="17073" y="1618"/>
                  </a:cubicBezTo>
                  <a:cubicBezTo>
                    <a:pt x="16127" y="2110"/>
                    <a:pt x="15102" y="2505"/>
                    <a:pt x="14234" y="3195"/>
                  </a:cubicBezTo>
                  <a:cubicBezTo>
                    <a:pt x="13150" y="4062"/>
                    <a:pt x="12756" y="5206"/>
                    <a:pt x="12696" y="6467"/>
                  </a:cubicBezTo>
                  <a:cubicBezTo>
                    <a:pt x="12618" y="7552"/>
                    <a:pt x="12854" y="8656"/>
                    <a:pt x="13347" y="9641"/>
                  </a:cubicBezTo>
                  <a:cubicBezTo>
                    <a:pt x="13584" y="10075"/>
                    <a:pt x="13820" y="10489"/>
                    <a:pt x="14057" y="10923"/>
                  </a:cubicBezTo>
                  <a:cubicBezTo>
                    <a:pt x="14491" y="11633"/>
                    <a:pt x="15141" y="12185"/>
                    <a:pt x="15910" y="12500"/>
                  </a:cubicBezTo>
                  <a:cubicBezTo>
                    <a:pt x="16304" y="12678"/>
                    <a:pt x="16738" y="12717"/>
                    <a:pt x="17172" y="12618"/>
                  </a:cubicBezTo>
                  <a:cubicBezTo>
                    <a:pt x="17507" y="12559"/>
                    <a:pt x="17881" y="12500"/>
                    <a:pt x="18236" y="12441"/>
                  </a:cubicBezTo>
                  <a:cubicBezTo>
                    <a:pt x="18414" y="12421"/>
                    <a:pt x="18611" y="12362"/>
                    <a:pt x="18788" y="12303"/>
                  </a:cubicBezTo>
                  <a:cubicBezTo>
                    <a:pt x="19577" y="11948"/>
                    <a:pt x="20366" y="11613"/>
                    <a:pt x="21134" y="11238"/>
                  </a:cubicBezTo>
                  <a:cubicBezTo>
                    <a:pt x="21410" y="11120"/>
                    <a:pt x="21647" y="10943"/>
                    <a:pt x="21824" y="10706"/>
                  </a:cubicBezTo>
                  <a:cubicBezTo>
                    <a:pt x="22140" y="10174"/>
                    <a:pt x="22514" y="9681"/>
                    <a:pt x="22712" y="9070"/>
                  </a:cubicBezTo>
                  <a:cubicBezTo>
                    <a:pt x="23027" y="8084"/>
                    <a:pt x="23145" y="7059"/>
                    <a:pt x="23066" y="6053"/>
                  </a:cubicBezTo>
                  <a:cubicBezTo>
                    <a:pt x="23007" y="5225"/>
                    <a:pt x="22613" y="4456"/>
                    <a:pt x="22002" y="3904"/>
                  </a:cubicBezTo>
                  <a:cubicBezTo>
                    <a:pt x="21746" y="3648"/>
                    <a:pt x="21470" y="3412"/>
                    <a:pt x="21213" y="3175"/>
                  </a:cubicBezTo>
                  <a:close/>
                  <a:moveTo>
                    <a:pt x="23973" y="19736"/>
                  </a:moveTo>
                  <a:lnTo>
                    <a:pt x="23894" y="19736"/>
                  </a:lnTo>
                  <a:cubicBezTo>
                    <a:pt x="23875" y="19322"/>
                    <a:pt x="23835" y="18888"/>
                    <a:pt x="23796" y="18474"/>
                  </a:cubicBezTo>
                  <a:cubicBezTo>
                    <a:pt x="23737" y="17902"/>
                    <a:pt x="23480" y="17370"/>
                    <a:pt x="23086" y="16975"/>
                  </a:cubicBezTo>
                  <a:cubicBezTo>
                    <a:pt x="22672" y="16601"/>
                    <a:pt x="22238" y="16246"/>
                    <a:pt x="21785" y="15911"/>
                  </a:cubicBezTo>
                  <a:cubicBezTo>
                    <a:pt x="21292" y="15536"/>
                    <a:pt x="20701" y="15300"/>
                    <a:pt x="20070" y="15280"/>
                  </a:cubicBezTo>
                  <a:cubicBezTo>
                    <a:pt x="18946" y="15241"/>
                    <a:pt x="17921" y="15595"/>
                    <a:pt x="16935" y="16029"/>
                  </a:cubicBezTo>
                  <a:cubicBezTo>
                    <a:pt x="15831" y="16522"/>
                    <a:pt x="15496" y="17567"/>
                    <a:pt x="15496" y="18651"/>
                  </a:cubicBezTo>
                  <a:cubicBezTo>
                    <a:pt x="15496" y="19933"/>
                    <a:pt x="15555" y="21234"/>
                    <a:pt x="16344" y="22358"/>
                  </a:cubicBezTo>
                  <a:cubicBezTo>
                    <a:pt x="16639" y="23284"/>
                    <a:pt x="17467" y="23560"/>
                    <a:pt x="18276" y="23856"/>
                  </a:cubicBezTo>
                  <a:lnTo>
                    <a:pt x="21627" y="23600"/>
                  </a:lnTo>
                  <a:cubicBezTo>
                    <a:pt x="22317" y="23284"/>
                    <a:pt x="22948" y="22850"/>
                    <a:pt x="23500" y="22338"/>
                  </a:cubicBezTo>
                  <a:cubicBezTo>
                    <a:pt x="23954" y="21865"/>
                    <a:pt x="24230" y="21313"/>
                    <a:pt x="24052" y="20623"/>
                  </a:cubicBezTo>
                  <a:cubicBezTo>
                    <a:pt x="24013" y="20327"/>
                    <a:pt x="23973" y="20031"/>
                    <a:pt x="23973" y="19736"/>
                  </a:cubicBezTo>
                  <a:close/>
                  <a:moveTo>
                    <a:pt x="6131" y="31131"/>
                  </a:moveTo>
                  <a:cubicBezTo>
                    <a:pt x="5777" y="31801"/>
                    <a:pt x="6072" y="32195"/>
                    <a:pt x="6388" y="32570"/>
                  </a:cubicBezTo>
                  <a:cubicBezTo>
                    <a:pt x="7196" y="33556"/>
                    <a:pt x="8162" y="34443"/>
                    <a:pt x="9207" y="35192"/>
                  </a:cubicBezTo>
                  <a:cubicBezTo>
                    <a:pt x="9601" y="35488"/>
                    <a:pt x="10035" y="35724"/>
                    <a:pt x="10488" y="35941"/>
                  </a:cubicBezTo>
                  <a:cubicBezTo>
                    <a:pt x="10824" y="36059"/>
                    <a:pt x="11139" y="36257"/>
                    <a:pt x="11395" y="36493"/>
                  </a:cubicBezTo>
                  <a:cubicBezTo>
                    <a:pt x="11671" y="36730"/>
                    <a:pt x="12006" y="36907"/>
                    <a:pt x="12342" y="37006"/>
                  </a:cubicBezTo>
                  <a:cubicBezTo>
                    <a:pt x="13051" y="37183"/>
                    <a:pt x="13761" y="37341"/>
                    <a:pt x="14471" y="37440"/>
                  </a:cubicBezTo>
                  <a:cubicBezTo>
                    <a:pt x="14727" y="37479"/>
                    <a:pt x="14983" y="37440"/>
                    <a:pt x="15240" y="37380"/>
                  </a:cubicBezTo>
                  <a:cubicBezTo>
                    <a:pt x="15437" y="37361"/>
                    <a:pt x="15575" y="37164"/>
                    <a:pt x="15496" y="36986"/>
                  </a:cubicBezTo>
                  <a:cubicBezTo>
                    <a:pt x="15378" y="36927"/>
                    <a:pt x="15279" y="36888"/>
                    <a:pt x="15161" y="36848"/>
                  </a:cubicBezTo>
                  <a:cubicBezTo>
                    <a:pt x="14491" y="36730"/>
                    <a:pt x="13800" y="36651"/>
                    <a:pt x="13130" y="36474"/>
                  </a:cubicBezTo>
                  <a:cubicBezTo>
                    <a:pt x="12578" y="36355"/>
                    <a:pt x="11967" y="36257"/>
                    <a:pt x="11553" y="35921"/>
                  </a:cubicBezTo>
                  <a:cubicBezTo>
                    <a:pt x="10942" y="35448"/>
                    <a:pt x="10173" y="35133"/>
                    <a:pt x="9680" y="34502"/>
                  </a:cubicBezTo>
                  <a:cubicBezTo>
                    <a:pt x="9522" y="34305"/>
                    <a:pt x="9325" y="34167"/>
                    <a:pt x="9108" y="34108"/>
                  </a:cubicBezTo>
                  <a:cubicBezTo>
                    <a:pt x="8537" y="33871"/>
                    <a:pt x="8024" y="33477"/>
                    <a:pt x="7630" y="32964"/>
                  </a:cubicBezTo>
                  <a:cubicBezTo>
                    <a:pt x="7235" y="32491"/>
                    <a:pt x="6841" y="31998"/>
                    <a:pt x="6447" y="31525"/>
                  </a:cubicBezTo>
                  <a:cubicBezTo>
                    <a:pt x="6348" y="31387"/>
                    <a:pt x="6250" y="31249"/>
                    <a:pt x="6131" y="31131"/>
                  </a:cubicBezTo>
                  <a:close/>
                  <a:moveTo>
                    <a:pt x="34501" y="30322"/>
                  </a:moveTo>
                  <a:cubicBezTo>
                    <a:pt x="34363" y="30244"/>
                    <a:pt x="34245" y="30145"/>
                    <a:pt x="34146" y="30145"/>
                  </a:cubicBezTo>
                  <a:cubicBezTo>
                    <a:pt x="33811" y="30125"/>
                    <a:pt x="33614" y="30342"/>
                    <a:pt x="33397" y="30559"/>
                  </a:cubicBezTo>
                  <a:cubicBezTo>
                    <a:pt x="32707" y="31269"/>
                    <a:pt x="32017" y="31959"/>
                    <a:pt x="31327" y="32649"/>
                  </a:cubicBezTo>
                  <a:cubicBezTo>
                    <a:pt x="31150" y="32807"/>
                    <a:pt x="30972" y="32964"/>
                    <a:pt x="30795" y="33083"/>
                  </a:cubicBezTo>
                  <a:cubicBezTo>
                    <a:pt x="30440" y="33339"/>
                    <a:pt x="30085" y="33575"/>
                    <a:pt x="29770" y="33851"/>
                  </a:cubicBezTo>
                  <a:cubicBezTo>
                    <a:pt x="29691" y="33930"/>
                    <a:pt x="29671" y="34088"/>
                    <a:pt x="29671" y="34206"/>
                  </a:cubicBezTo>
                  <a:cubicBezTo>
                    <a:pt x="29750" y="34265"/>
                    <a:pt x="29848" y="34285"/>
                    <a:pt x="29947" y="34265"/>
                  </a:cubicBezTo>
                  <a:cubicBezTo>
                    <a:pt x="30519" y="33970"/>
                    <a:pt x="31150" y="33733"/>
                    <a:pt x="31662" y="33319"/>
                  </a:cubicBezTo>
                  <a:cubicBezTo>
                    <a:pt x="32372" y="32728"/>
                    <a:pt x="33042" y="32097"/>
                    <a:pt x="33673" y="31426"/>
                  </a:cubicBezTo>
                  <a:cubicBezTo>
                    <a:pt x="33910" y="31210"/>
                    <a:pt x="34126" y="30953"/>
                    <a:pt x="34343" y="30697"/>
                  </a:cubicBezTo>
                  <a:cubicBezTo>
                    <a:pt x="34403" y="30579"/>
                    <a:pt x="34462" y="30460"/>
                    <a:pt x="34501" y="30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40;p24">
              <a:extLst>
                <a:ext uri="{FF2B5EF4-FFF2-40B4-BE49-F238E27FC236}">
                  <a16:creationId xmlns:a16="http://schemas.microsoft.com/office/drawing/2014/main" id="{17D9907C-F6C0-423B-896F-B1F94EB842E4}"/>
                </a:ext>
              </a:extLst>
            </p:cNvPr>
            <p:cNvSpPr/>
            <p:nvPr/>
          </p:nvSpPr>
          <p:spPr>
            <a:xfrm flipH="1">
              <a:off x="4174609" y="2289916"/>
              <a:ext cx="125646" cy="86289"/>
            </a:xfrm>
            <a:custGeom>
              <a:avLst/>
              <a:gdLst/>
              <a:ahLst/>
              <a:cxnLst/>
              <a:rect l="l" t="t" r="r" b="b"/>
              <a:pathLst>
                <a:path w="5226" h="3589" extrusionOk="0">
                  <a:moveTo>
                    <a:pt x="1" y="3589"/>
                  </a:moveTo>
                  <a:cubicBezTo>
                    <a:pt x="218" y="2110"/>
                    <a:pt x="947" y="1085"/>
                    <a:pt x="2268" y="553"/>
                  </a:cubicBezTo>
                  <a:cubicBezTo>
                    <a:pt x="2860" y="316"/>
                    <a:pt x="3471" y="20"/>
                    <a:pt x="4141" y="20"/>
                  </a:cubicBezTo>
                  <a:cubicBezTo>
                    <a:pt x="4555" y="1"/>
                    <a:pt x="4949" y="158"/>
                    <a:pt x="5225" y="454"/>
                  </a:cubicBezTo>
                  <a:cubicBezTo>
                    <a:pt x="4969" y="631"/>
                    <a:pt x="4654" y="710"/>
                    <a:pt x="4338" y="671"/>
                  </a:cubicBezTo>
                  <a:cubicBezTo>
                    <a:pt x="2682" y="533"/>
                    <a:pt x="1637" y="1440"/>
                    <a:pt x="730" y="2662"/>
                  </a:cubicBezTo>
                  <a:cubicBezTo>
                    <a:pt x="573" y="2899"/>
                    <a:pt x="454" y="3175"/>
                    <a:pt x="277" y="3431"/>
                  </a:cubicBezTo>
                  <a:cubicBezTo>
                    <a:pt x="257" y="3490"/>
                    <a:pt x="159" y="3510"/>
                    <a:pt x="1" y="3589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41;p24">
              <a:extLst>
                <a:ext uri="{FF2B5EF4-FFF2-40B4-BE49-F238E27FC236}">
                  <a16:creationId xmlns:a16="http://schemas.microsoft.com/office/drawing/2014/main" id="{3CB4A2AF-9F15-498B-A039-54A319B69073}"/>
                </a:ext>
              </a:extLst>
            </p:cNvPr>
            <p:cNvSpPr/>
            <p:nvPr/>
          </p:nvSpPr>
          <p:spPr>
            <a:xfrm flipH="1">
              <a:off x="4118206" y="2467662"/>
              <a:ext cx="46955" cy="36040"/>
            </a:xfrm>
            <a:custGeom>
              <a:avLst/>
              <a:gdLst/>
              <a:ahLst/>
              <a:cxnLst/>
              <a:rect l="l" t="t" r="r" b="b"/>
              <a:pathLst>
                <a:path w="1953" h="1499" extrusionOk="0">
                  <a:moveTo>
                    <a:pt x="1952" y="1"/>
                  </a:moveTo>
                  <a:cubicBezTo>
                    <a:pt x="1696" y="494"/>
                    <a:pt x="1302" y="888"/>
                    <a:pt x="829" y="1164"/>
                  </a:cubicBezTo>
                  <a:cubicBezTo>
                    <a:pt x="572" y="1282"/>
                    <a:pt x="336" y="1499"/>
                    <a:pt x="1" y="1341"/>
                  </a:cubicBezTo>
                  <a:cubicBezTo>
                    <a:pt x="20" y="1282"/>
                    <a:pt x="20" y="1184"/>
                    <a:pt x="40" y="1164"/>
                  </a:cubicBezTo>
                  <a:cubicBezTo>
                    <a:pt x="750" y="868"/>
                    <a:pt x="1282" y="356"/>
                    <a:pt x="1952" y="1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42;p24">
              <a:extLst>
                <a:ext uri="{FF2B5EF4-FFF2-40B4-BE49-F238E27FC236}">
                  <a16:creationId xmlns:a16="http://schemas.microsoft.com/office/drawing/2014/main" id="{562060EA-3C52-4DC2-AF66-393C86CBF1FD}"/>
                </a:ext>
              </a:extLst>
            </p:cNvPr>
            <p:cNvSpPr/>
            <p:nvPr/>
          </p:nvSpPr>
          <p:spPr>
            <a:xfrm flipH="1">
              <a:off x="4109670" y="2449654"/>
              <a:ext cx="1443" cy="1923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20" y="0"/>
                  </a:moveTo>
                  <a:lnTo>
                    <a:pt x="59" y="79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43;p24">
              <a:extLst>
                <a:ext uri="{FF2B5EF4-FFF2-40B4-BE49-F238E27FC236}">
                  <a16:creationId xmlns:a16="http://schemas.microsoft.com/office/drawing/2014/main" id="{3D4381D1-43BA-4730-8991-486677422392}"/>
                </a:ext>
              </a:extLst>
            </p:cNvPr>
            <p:cNvSpPr/>
            <p:nvPr/>
          </p:nvSpPr>
          <p:spPr>
            <a:xfrm flipH="1">
              <a:off x="3882156" y="2582369"/>
              <a:ext cx="126103" cy="74436"/>
            </a:xfrm>
            <a:custGeom>
              <a:avLst/>
              <a:gdLst/>
              <a:ahLst/>
              <a:cxnLst/>
              <a:rect l="l" t="t" r="r" b="b"/>
              <a:pathLst>
                <a:path w="5245" h="3096" extrusionOk="0">
                  <a:moveTo>
                    <a:pt x="20" y="3096"/>
                  </a:moveTo>
                  <a:cubicBezTo>
                    <a:pt x="0" y="2899"/>
                    <a:pt x="20" y="2721"/>
                    <a:pt x="59" y="2544"/>
                  </a:cubicBezTo>
                  <a:cubicBezTo>
                    <a:pt x="355" y="1755"/>
                    <a:pt x="966" y="1164"/>
                    <a:pt x="1499" y="553"/>
                  </a:cubicBezTo>
                  <a:cubicBezTo>
                    <a:pt x="1696" y="356"/>
                    <a:pt x="1932" y="237"/>
                    <a:pt x="2189" y="198"/>
                  </a:cubicBezTo>
                  <a:cubicBezTo>
                    <a:pt x="3194" y="40"/>
                    <a:pt x="4219" y="1"/>
                    <a:pt x="5244" y="80"/>
                  </a:cubicBezTo>
                  <a:cubicBezTo>
                    <a:pt x="4732" y="139"/>
                    <a:pt x="4219" y="237"/>
                    <a:pt x="3726" y="356"/>
                  </a:cubicBezTo>
                  <a:cubicBezTo>
                    <a:pt x="3214" y="494"/>
                    <a:pt x="2721" y="691"/>
                    <a:pt x="2267" y="947"/>
                  </a:cubicBezTo>
                  <a:cubicBezTo>
                    <a:pt x="1834" y="1184"/>
                    <a:pt x="1518" y="1578"/>
                    <a:pt x="1104" y="1854"/>
                  </a:cubicBezTo>
                  <a:cubicBezTo>
                    <a:pt x="671" y="2169"/>
                    <a:pt x="513" y="2702"/>
                    <a:pt x="20" y="3096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44;p24">
              <a:extLst>
                <a:ext uri="{FF2B5EF4-FFF2-40B4-BE49-F238E27FC236}">
                  <a16:creationId xmlns:a16="http://schemas.microsoft.com/office/drawing/2014/main" id="{E266425B-F356-49B9-90A0-41EEF135A333}"/>
                </a:ext>
              </a:extLst>
            </p:cNvPr>
            <p:cNvSpPr/>
            <p:nvPr/>
          </p:nvSpPr>
          <p:spPr>
            <a:xfrm flipH="1">
              <a:off x="3832388" y="2300350"/>
              <a:ext cx="164499" cy="160219"/>
            </a:xfrm>
            <a:custGeom>
              <a:avLst/>
              <a:gdLst/>
              <a:ahLst/>
              <a:cxnLst/>
              <a:rect l="l" t="t" r="r" b="b"/>
              <a:pathLst>
                <a:path w="6842" h="6664" extrusionOk="0">
                  <a:moveTo>
                    <a:pt x="3431" y="6546"/>
                  </a:moveTo>
                  <a:cubicBezTo>
                    <a:pt x="2997" y="6565"/>
                    <a:pt x="2741" y="6605"/>
                    <a:pt x="2465" y="6624"/>
                  </a:cubicBezTo>
                  <a:cubicBezTo>
                    <a:pt x="1676" y="6664"/>
                    <a:pt x="1124" y="6348"/>
                    <a:pt x="710" y="5639"/>
                  </a:cubicBezTo>
                  <a:cubicBezTo>
                    <a:pt x="79" y="4594"/>
                    <a:pt x="0" y="3431"/>
                    <a:pt x="40" y="2307"/>
                  </a:cubicBezTo>
                  <a:cubicBezTo>
                    <a:pt x="60" y="1282"/>
                    <a:pt x="434" y="789"/>
                    <a:pt x="1321" y="552"/>
                  </a:cubicBezTo>
                  <a:cubicBezTo>
                    <a:pt x="1893" y="375"/>
                    <a:pt x="2465" y="237"/>
                    <a:pt x="3056" y="138"/>
                  </a:cubicBezTo>
                  <a:cubicBezTo>
                    <a:pt x="4219" y="0"/>
                    <a:pt x="5008" y="572"/>
                    <a:pt x="5659" y="1420"/>
                  </a:cubicBezTo>
                  <a:cubicBezTo>
                    <a:pt x="6013" y="1893"/>
                    <a:pt x="6112" y="2524"/>
                    <a:pt x="6546" y="2938"/>
                  </a:cubicBezTo>
                  <a:cubicBezTo>
                    <a:pt x="6605" y="2997"/>
                    <a:pt x="6605" y="3135"/>
                    <a:pt x="6605" y="3234"/>
                  </a:cubicBezTo>
                  <a:cubicBezTo>
                    <a:pt x="6605" y="3450"/>
                    <a:pt x="6625" y="3687"/>
                    <a:pt x="6664" y="3904"/>
                  </a:cubicBezTo>
                  <a:cubicBezTo>
                    <a:pt x="6841" y="4909"/>
                    <a:pt x="6349" y="5520"/>
                    <a:pt x="5540" y="5994"/>
                  </a:cubicBezTo>
                  <a:cubicBezTo>
                    <a:pt x="4890" y="6368"/>
                    <a:pt x="4160" y="6546"/>
                    <a:pt x="3431" y="6546"/>
                  </a:cubicBezTo>
                  <a:close/>
                  <a:moveTo>
                    <a:pt x="4239" y="4002"/>
                  </a:moveTo>
                  <a:cubicBezTo>
                    <a:pt x="3805" y="3628"/>
                    <a:pt x="3234" y="3411"/>
                    <a:pt x="2662" y="3411"/>
                  </a:cubicBezTo>
                  <a:cubicBezTo>
                    <a:pt x="2622" y="3411"/>
                    <a:pt x="2544" y="3490"/>
                    <a:pt x="2544" y="3529"/>
                  </a:cubicBezTo>
                  <a:cubicBezTo>
                    <a:pt x="2524" y="3588"/>
                    <a:pt x="2544" y="3648"/>
                    <a:pt x="2603" y="3707"/>
                  </a:cubicBezTo>
                  <a:cubicBezTo>
                    <a:pt x="2938" y="3845"/>
                    <a:pt x="3273" y="3943"/>
                    <a:pt x="3589" y="4101"/>
                  </a:cubicBezTo>
                  <a:cubicBezTo>
                    <a:pt x="3766" y="4180"/>
                    <a:pt x="3766" y="4357"/>
                    <a:pt x="3667" y="4515"/>
                  </a:cubicBezTo>
                  <a:lnTo>
                    <a:pt x="3135" y="4653"/>
                  </a:lnTo>
                  <a:cubicBezTo>
                    <a:pt x="3175" y="5067"/>
                    <a:pt x="3411" y="5244"/>
                    <a:pt x="3746" y="5205"/>
                  </a:cubicBezTo>
                  <a:cubicBezTo>
                    <a:pt x="3983" y="5166"/>
                    <a:pt x="4160" y="4968"/>
                    <a:pt x="4160" y="4732"/>
                  </a:cubicBezTo>
                  <a:cubicBezTo>
                    <a:pt x="4200" y="4495"/>
                    <a:pt x="4219" y="4278"/>
                    <a:pt x="4239" y="40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45;p24">
              <a:extLst>
                <a:ext uri="{FF2B5EF4-FFF2-40B4-BE49-F238E27FC236}">
                  <a16:creationId xmlns:a16="http://schemas.microsoft.com/office/drawing/2014/main" id="{13B96CB0-F960-4B69-B5C1-BBFC0EFDCF73}"/>
                </a:ext>
              </a:extLst>
            </p:cNvPr>
            <p:cNvSpPr/>
            <p:nvPr/>
          </p:nvSpPr>
          <p:spPr>
            <a:xfrm flipH="1">
              <a:off x="3143667" y="1620645"/>
              <a:ext cx="1545716" cy="1560887"/>
            </a:xfrm>
            <a:custGeom>
              <a:avLst/>
              <a:gdLst/>
              <a:ahLst/>
              <a:cxnLst/>
              <a:rect l="l" t="t" r="r" b="b"/>
              <a:pathLst>
                <a:path w="64291" h="64922" extrusionOk="0">
                  <a:moveTo>
                    <a:pt x="6861" y="30282"/>
                  </a:moveTo>
                  <a:cubicBezTo>
                    <a:pt x="7216" y="29671"/>
                    <a:pt x="6821" y="29237"/>
                    <a:pt x="6545" y="28764"/>
                  </a:cubicBezTo>
                  <a:cubicBezTo>
                    <a:pt x="6762" y="28350"/>
                    <a:pt x="6861" y="27897"/>
                    <a:pt x="6802" y="27443"/>
                  </a:cubicBezTo>
                  <a:cubicBezTo>
                    <a:pt x="6723" y="27010"/>
                    <a:pt x="6782" y="26576"/>
                    <a:pt x="6979" y="26201"/>
                  </a:cubicBezTo>
                  <a:cubicBezTo>
                    <a:pt x="7157" y="25905"/>
                    <a:pt x="7058" y="25551"/>
                    <a:pt x="6920" y="25215"/>
                  </a:cubicBezTo>
                  <a:cubicBezTo>
                    <a:pt x="6388" y="24861"/>
                    <a:pt x="5855" y="24466"/>
                    <a:pt x="5224" y="24289"/>
                  </a:cubicBezTo>
                  <a:cubicBezTo>
                    <a:pt x="4751" y="24131"/>
                    <a:pt x="4318" y="23855"/>
                    <a:pt x="3963" y="23500"/>
                  </a:cubicBezTo>
                  <a:cubicBezTo>
                    <a:pt x="3568" y="23165"/>
                    <a:pt x="3154" y="22850"/>
                    <a:pt x="2701" y="22593"/>
                  </a:cubicBezTo>
                  <a:cubicBezTo>
                    <a:pt x="1991" y="22160"/>
                    <a:pt x="1873" y="21844"/>
                    <a:pt x="2070" y="21036"/>
                  </a:cubicBezTo>
                  <a:cubicBezTo>
                    <a:pt x="2267" y="20070"/>
                    <a:pt x="2583" y="19124"/>
                    <a:pt x="2997" y="18236"/>
                  </a:cubicBezTo>
                  <a:cubicBezTo>
                    <a:pt x="3233" y="17783"/>
                    <a:pt x="3253" y="17211"/>
                    <a:pt x="3371" y="16699"/>
                  </a:cubicBezTo>
                  <a:cubicBezTo>
                    <a:pt x="3490" y="16186"/>
                    <a:pt x="3549" y="16127"/>
                    <a:pt x="4101" y="16068"/>
                  </a:cubicBezTo>
                  <a:cubicBezTo>
                    <a:pt x="4574" y="16028"/>
                    <a:pt x="5027" y="15989"/>
                    <a:pt x="5481" y="15969"/>
                  </a:cubicBezTo>
                  <a:cubicBezTo>
                    <a:pt x="5717" y="15930"/>
                    <a:pt x="5954" y="15930"/>
                    <a:pt x="6171" y="15989"/>
                  </a:cubicBezTo>
                  <a:cubicBezTo>
                    <a:pt x="6821" y="16285"/>
                    <a:pt x="7551" y="16206"/>
                    <a:pt x="8201" y="16423"/>
                  </a:cubicBezTo>
                  <a:cubicBezTo>
                    <a:pt x="8339" y="16462"/>
                    <a:pt x="8458" y="16482"/>
                    <a:pt x="8596" y="16482"/>
                  </a:cubicBezTo>
                  <a:cubicBezTo>
                    <a:pt x="9325" y="16462"/>
                    <a:pt x="10035" y="16462"/>
                    <a:pt x="10705" y="16837"/>
                  </a:cubicBezTo>
                  <a:lnTo>
                    <a:pt x="13367" y="14096"/>
                  </a:lnTo>
                  <a:cubicBezTo>
                    <a:pt x="12913" y="13229"/>
                    <a:pt x="12578" y="12381"/>
                    <a:pt x="11888" y="11730"/>
                  </a:cubicBezTo>
                  <a:cubicBezTo>
                    <a:pt x="11711" y="11573"/>
                    <a:pt x="11592" y="11376"/>
                    <a:pt x="11533" y="11159"/>
                  </a:cubicBezTo>
                  <a:cubicBezTo>
                    <a:pt x="11435" y="10548"/>
                    <a:pt x="11040" y="10094"/>
                    <a:pt x="10725" y="9601"/>
                  </a:cubicBezTo>
                  <a:cubicBezTo>
                    <a:pt x="10370" y="9049"/>
                    <a:pt x="10429" y="8635"/>
                    <a:pt x="10942" y="8241"/>
                  </a:cubicBezTo>
                  <a:cubicBezTo>
                    <a:pt x="11198" y="8044"/>
                    <a:pt x="11435" y="7827"/>
                    <a:pt x="11671" y="7571"/>
                  </a:cubicBezTo>
                  <a:cubicBezTo>
                    <a:pt x="12263" y="6841"/>
                    <a:pt x="12953" y="6171"/>
                    <a:pt x="13347" y="5264"/>
                  </a:cubicBezTo>
                  <a:cubicBezTo>
                    <a:pt x="13544" y="4870"/>
                    <a:pt x="13938" y="4613"/>
                    <a:pt x="14372" y="4594"/>
                  </a:cubicBezTo>
                  <a:cubicBezTo>
                    <a:pt x="14983" y="4515"/>
                    <a:pt x="15555" y="4456"/>
                    <a:pt x="16028" y="4968"/>
                  </a:cubicBezTo>
                  <a:cubicBezTo>
                    <a:pt x="16304" y="5264"/>
                    <a:pt x="16679" y="5441"/>
                    <a:pt x="16955" y="5717"/>
                  </a:cubicBezTo>
                  <a:cubicBezTo>
                    <a:pt x="17645" y="6447"/>
                    <a:pt x="18532" y="6900"/>
                    <a:pt x="19380" y="7393"/>
                  </a:cubicBezTo>
                  <a:cubicBezTo>
                    <a:pt x="19498" y="7452"/>
                    <a:pt x="19616" y="7511"/>
                    <a:pt x="19735" y="7571"/>
                  </a:cubicBezTo>
                  <a:cubicBezTo>
                    <a:pt x="20523" y="8280"/>
                    <a:pt x="21430" y="8221"/>
                    <a:pt x="22337" y="7886"/>
                  </a:cubicBezTo>
                  <a:cubicBezTo>
                    <a:pt x="22948" y="7669"/>
                    <a:pt x="23540" y="7373"/>
                    <a:pt x="24170" y="7097"/>
                  </a:cubicBezTo>
                  <a:cubicBezTo>
                    <a:pt x="24230" y="6664"/>
                    <a:pt x="24210" y="6230"/>
                    <a:pt x="24131" y="5816"/>
                  </a:cubicBezTo>
                  <a:cubicBezTo>
                    <a:pt x="24111" y="5067"/>
                    <a:pt x="23973" y="4318"/>
                    <a:pt x="23737" y="3588"/>
                  </a:cubicBezTo>
                  <a:cubicBezTo>
                    <a:pt x="23520" y="2957"/>
                    <a:pt x="23579" y="2228"/>
                    <a:pt x="23500" y="1538"/>
                  </a:cubicBezTo>
                  <a:cubicBezTo>
                    <a:pt x="23480" y="1301"/>
                    <a:pt x="23618" y="1065"/>
                    <a:pt x="23816" y="966"/>
                  </a:cubicBezTo>
                  <a:cubicBezTo>
                    <a:pt x="23875" y="946"/>
                    <a:pt x="23954" y="927"/>
                    <a:pt x="24013" y="887"/>
                  </a:cubicBezTo>
                  <a:cubicBezTo>
                    <a:pt x="25018" y="394"/>
                    <a:pt x="26142" y="256"/>
                    <a:pt x="27246" y="39"/>
                  </a:cubicBezTo>
                  <a:cubicBezTo>
                    <a:pt x="27640" y="0"/>
                    <a:pt x="28035" y="39"/>
                    <a:pt x="28409" y="158"/>
                  </a:cubicBezTo>
                  <a:cubicBezTo>
                    <a:pt x="28606" y="217"/>
                    <a:pt x="28764" y="355"/>
                    <a:pt x="28863" y="513"/>
                  </a:cubicBezTo>
                  <a:cubicBezTo>
                    <a:pt x="29020" y="730"/>
                    <a:pt x="29119" y="966"/>
                    <a:pt x="29198" y="1222"/>
                  </a:cubicBezTo>
                  <a:cubicBezTo>
                    <a:pt x="29375" y="1853"/>
                    <a:pt x="29533" y="2504"/>
                    <a:pt x="29730" y="3115"/>
                  </a:cubicBezTo>
                  <a:cubicBezTo>
                    <a:pt x="29868" y="3608"/>
                    <a:pt x="30026" y="4042"/>
                    <a:pt x="29888" y="4574"/>
                  </a:cubicBezTo>
                  <a:cubicBezTo>
                    <a:pt x="29829" y="4791"/>
                    <a:pt x="29947" y="5067"/>
                    <a:pt x="29986" y="5303"/>
                  </a:cubicBezTo>
                  <a:cubicBezTo>
                    <a:pt x="30479" y="5402"/>
                    <a:pt x="30893" y="5520"/>
                    <a:pt x="31307" y="5579"/>
                  </a:cubicBezTo>
                  <a:cubicBezTo>
                    <a:pt x="31721" y="5658"/>
                    <a:pt x="32155" y="5698"/>
                    <a:pt x="32569" y="5678"/>
                  </a:cubicBezTo>
                  <a:cubicBezTo>
                    <a:pt x="33239" y="5678"/>
                    <a:pt x="33890" y="5717"/>
                    <a:pt x="34540" y="5816"/>
                  </a:cubicBezTo>
                  <a:cubicBezTo>
                    <a:pt x="35329" y="5915"/>
                    <a:pt x="36118" y="6033"/>
                    <a:pt x="36946" y="6151"/>
                  </a:cubicBezTo>
                  <a:cubicBezTo>
                    <a:pt x="37616" y="5303"/>
                    <a:pt x="38207" y="4396"/>
                    <a:pt x="38720" y="3430"/>
                  </a:cubicBezTo>
                  <a:cubicBezTo>
                    <a:pt x="39173" y="2662"/>
                    <a:pt x="39627" y="1893"/>
                    <a:pt x="40100" y="1144"/>
                  </a:cubicBezTo>
                  <a:cubicBezTo>
                    <a:pt x="40415" y="631"/>
                    <a:pt x="40711" y="552"/>
                    <a:pt x="41263" y="749"/>
                  </a:cubicBezTo>
                  <a:cubicBezTo>
                    <a:pt x="42545" y="1203"/>
                    <a:pt x="43806" y="1656"/>
                    <a:pt x="45088" y="2110"/>
                  </a:cubicBezTo>
                  <a:cubicBezTo>
                    <a:pt x="45443" y="2228"/>
                    <a:pt x="45719" y="2504"/>
                    <a:pt x="45837" y="2878"/>
                  </a:cubicBezTo>
                  <a:cubicBezTo>
                    <a:pt x="44910" y="4022"/>
                    <a:pt x="44891" y="5422"/>
                    <a:pt x="44694" y="6782"/>
                  </a:cubicBezTo>
                  <a:cubicBezTo>
                    <a:pt x="44654" y="6940"/>
                    <a:pt x="44674" y="7117"/>
                    <a:pt x="44772" y="7255"/>
                  </a:cubicBezTo>
                  <a:cubicBezTo>
                    <a:pt x="45068" y="7531"/>
                    <a:pt x="44950" y="7847"/>
                    <a:pt x="44910" y="8083"/>
                  </a:cubicBezTo>
                  <a:cubicBezTo>
                    <a:pt x="45265" y="8438"/>
                    <a:pt x="45620" y="8734"/>
                    <a:pt x="45936" y="9069"/>
                  </a:cubicBezTo>
                  <a:cubicBezTo>
                    <a:pt x="46251" y="9404"/>
                    <a:pt x="46527" y="9779"/>
                    <a:pt x="46823" y="10134"/>
                  </a:cubicBezTo>
                  <a:cubicBezTo>
                    <a:pt x="47138" y="10469"/>
                    <a:pt x="47454" y="10824"/>
                    <a:pt x="47749" y="11178"/>
                  </a:cubicBezTo>
                  <a:cubicBezTo>
                    <a:pt x="47809" y="11238"/>
                    <a:pt x="47868" y="11336"/>
                    <a:pt x="47907" y="11415"/>
                  </a:cubicBezTo>
                  <a:cubicBezTo>
                    <a:pt x="48144" y="11888"/>
                    <a:pt x="48538" y="12282"/>
                    <a:pt x="49031" y="12499"/>
                  </a:cubicBezTo>
                  <a:cubicBezTo>
                    <a:pt x="49267" y="12618"/>
                    <a:pt x="49484" y="12736"/>
                    <a:pt x="49721" y="12854"/>
                  </a:cubicBezTo>
                  <a:lnTo>
                    <a:pt x="53309" y="11454"/>
                  </a:lnTo>
                  <a:cubicBezTo>
                    <a:pt x="54295" y="11100"/>
                    <a:pt x="55261" y="10646"/>
                    <a:pt x="56187" y="10134"/>
                  </a:cubicBezTo>
                  <a:cubicBezTo>
                    <a:pt x="56739" y="9798"/>
                    <a:pt x="57252" y="9897"/>
                    <a:pt x="57587" y="10390"/>
                  </a:cubicBezTo>
                  <a:cubicBezTo>
                    <a:pt x="58277" y="11454"/>
                    <a:pt x="59066" y="12460"/>
                    <a:pt x="59519" y="13682"/>
                  </a:cubicBezTo>
                  <a:cubicBezTo>
                    <a:pt x="59716" y="14057"/>
                    <a:pt x="59637" y="14491"/>
                    <a:pt x="59342" y="14767"/>
                  </a:cubicBezTo>
                  <a:cubicBezTo>
                    <a:pt x="58395" y="15851"/>
                    <a:pt x="57469" y="16975"/>
                    <a:pt x="56542" y="18098"/>
                  </a:cubicBezTo>
                  <a:cubicBezTo>
                    <a:pt x="55911" y="18867"/>
                    <a:pt x="55852" y="19814"/>
                    <a:pt x="56148" y="20780"/>
                  </a:cubicBezTo>
                  <a:cubicBezTo>
                    <a:pt x="56404" y="21647"/>
                    <a:pt x="56641" y="22534"/>
                    <a:pt x="56897" y="23402"/>
                  </a:cubicBezTo>
                  <a:cubicBezTo>
                    <a:pt x="56937" y="23638"/>
                    <a:pt x="56956" y="23875"/>
                    <a:pt x="56937" y="24092"/>
                  </a:cubicBezTo>
                  <a:cubicBezTo>
                    <a:pt x="56976" y="24525"/>
                    <a:pt x="56976" y="24525"/>
                    <a:pt x="57291" y="25097"/>
                  </a:cubicBezTo>
                  <a:cubicBezTo>
                    <a:pt x="58770" y="25413"/>
                    <a:pt x="60229" y="25334"/>
                    <a:pt x="61708" y="25196"/>
                  </a:cubicBezTo>
                  <a:cubicBezTo>
                    <a:pt x="62141" y="25156"/>
                    <a:pt x="62555" y="25137"/>
                    <a:pt x="62989" y="25137"/>
                  </a:cubicBezTo>
                  <a:cubicBezTo>
                    <a:pt x="63718" y="25156"/>
                    <a:pt x="63994" y="25452"/>
                    <a:pt x="64054" y="26162"/>
                  </a:cubicBezTo>
                  <a:cubicBezTo>
                    <a:pt x="64113" y="26734"/>
                    <a:pt x="64132" y="27286"/>
                    <a:pt x="64152" y="27838"/>
                  </a:cubicBezTo>
                  <a:cubicBezTo>
                    <a:pt x="64211" y="29040"/>
                    <a:pt x="64251" y="30223"/>
                    <a:pt x="64290" y="31465"/>
                  </a:cubicBezTo>
                  <a:cubicBezTo>
                    <a:pt x="62752" y="32293"/>
                    <a:pt x="60998" y="32490"/>
                    <a:pt x="59322" y="33023"/>
                  </a:cubicBezTo>
                  <a:cubicBezTo>
                    <a:pt x="58967" y="33575"/>
                    <a:pt x="58533" y="34107"/>
                    <a:pt x="58435" y="34817"/>
                  </a:cubicBezTo>
                  <a:cubicBezTo>
                    <a:pt x="58415" y="34915"/>
                    <a:pt x="58356" y="35014"/>
                    <a:pt x="58356" y="35112"/>
                  </a:cubicBezTo>
                  <a:cubicBezTo>
                    <a:pt x="58474" y="35842"/>
                    <a:pt x="58277" y="36532"/>
                    <a:pt x="58100" y="37242"/>
                  </a:cubicBezTo>
                  <a:cubicBezTo>
                    <a:pt x="57962" y="37675"/>
                    <a:pt x="57863" y="38129"/>
                    <a:pt x="57745" y="38602"/>
                  </a:cubicBezTo>
                  <a:cubicBezTo>
                    <a:pt x="58021" y="38976"/>
                    <a:pt x="58356" y="39272"/>
                    <a:pt x="58770" y="39489"/>
                  </a:cubicBezTo>
                  <a:cubicBezTo>
                    <a:pt x="59697" y="40061"/>
                    <a:pt x="60643" y="40613"/>
                    <a:pt x="61569" y="41165"/>
                  </a:cubicBezTo>
                  <a:cubicBezTo>
                    <a:pt x="61708" y="41263"/>
                    <a:pt x="61846" y="41342"/>
                    <a:pt x="61984" y="41421"/>
                  </a:cubicBezTo>
                  <a:cubicBezTo>
                    <a:pt x="62338" y="41618"/>
                    <a:pt x="62536" y="42013"/>
                    <a:pt x="62476" y="42427"/>
                  </a:cubicBezTo>
                  <a:cubicBezTo>
                    <a:pt x="62437" y="42781"/>
                    <a:pt x="62378" y="43136"/>
                    <a:pt x="62279" y="43491"/>
                  </a:cubicBezTo>
                  <a:cubicBezTo>
                    <a:pt x="62141" y="43964"/>
                    <a:pt x="61944" y="44418"/>
                    <a:pt x="61786" y="44891"/>
                  </a:cubicBezTo>
                  <a:cubicBezTo>
                    <a:pt x="61648" y="45226"/>
                    <a:pt x="61431" y="45522"/>
                    <a:pt x="61175" y="45758"/>
                  </a:cubicBezTo>
                  <a:cubicBezTo>
                    <a:pt x="60840" y="46113"/>
                    <a:pt x="60505" y="46448"/>
                    <a:pt x="60387" y="46981"/>
                  </a:cubicBezTo>
                  <a:cubicBezTo>
                    <a:pt x="60268" y="47572"/>
                    <a:pt x="59401" y="47927"/>
                    <a:pt x="58790" y="47750"/>
                  </a:cubicBezTo>
                  <a:cubicBezTo>
                    <a:pt x="57627" y="47454"/>
                    <a:pt x="56463" y="47020"/>
                    <a:pt x="55221" y="46981"/>
                  </a:cubicBezTo>
                  <a:cubicBezTo>
                    <a:pt x="55004" y="46961"/>
                    <a:pt x="54788" y="46882"/>
                    <a:pt x="54590" y="46784"/>
                  </a:cubicBezTo>
                  <a:cubicBezTo>
                    <a:pt x="54334" y="46685"/>
                    <a:pt x="54098" y="46586"/>
                    <a:pt x="53841" y="46468"/>
                  </a:cubicBezTo>
                  <a:cubicBezTo>
                    <a:pt x="53427" y="47099"/>
                    <a:pt x="53092" y="47730"/>
                    <a:pt x="52658" y="48302"/>
                  </a:cubicBezTo>
                  <a:cubicBezTo>
                    <a:pt x="52225" y="48854"/>
                    <a:pt x="51692" y="49366"/>
                    <a:pt x="51278" y="49839"/>
                  </a:cubicBezTo>
                  <a:cubicBezTo>
                    <a:pt x="51357" y="50372"/>
                    <a:pt x="51416" y="50825"/>
                    <a:pt x="51495" y="51259"/>
                  </a:cubicBezTo>
                  <a:cubicBezTo>
                    <a:pt x="51495" y="51456"/>
                    <a:pt x="51554" y="51653"/>
                    <a:pt x="51633" y="51811"/>
                  </a:cubicBezTo>
                  <a:cubicBezTo>
                    <a:pt x="52185" y="52442"/>
                    <a:pt x="52382" y="53211"/>
                    <a:pt x="52737" y="53920"/>
                  </a:cubicBezTo>
                  <a:cubicBezTo>
                    <a:pt x="52856" y="54177"/>
                    <a:pt x="52954" y="54472"/>
                    <a:pt x="53092" y="54729"/>
                  </a:cubicBezTo>
                  <a:cubicBezTo>
                    <a:pt x="53388" y="55320"/>
                    <a:pt x="53388" y="55872"/>
                    <a:pt x="52875" y="56345"/>
                  </a:cubicBezTo>
                  <a:cubicBezTo>
                    <a:pt x="52560" y="56641"/>
                    <a:pt x="52225" y="56897"/>
                    <a:pt x="51890" y="57154"/>
                  </a:cubicBezTo>
                  <a:cubicBezTo>
                    <a:pt x="51535" y="57410"/>
                    <a:pt x="51140" y="57568"/>
                    <a:pt x="50963" y="58021"/>
                  </a:cubicBezTo>
                  <a:cubicBezTo>
                    <a:pt x="50904" y="58139"/>
                    <a:pt x="50746" y="58238"/>
                    <a:pt x="50608" y="58337"/>
                  </a:cubicBezTo>
                  <a:cubicBezTo>
                    <a:pt x="50174" y="58632"/>
                    <a:pt x="49721" y="58889"/>
                    <a:pt x="49484" y="59401"/>
                  </a:cubicBezTo>
                  <a:cubicBezTo>
                    <a:pt x="49366" y="59638"/>
                    <a:pt x="49070" y="59697"/>
                    <a:pt x="48873" y="59539"/>
                  </a:cubicBezTo>
                  <a:cubicBezTo>
                    <a:pt x="48715" y="59421"/>
                    <a:pt x="48558" y="59303"/>
                    <a:pt x="48400" y="59184"/>
                  </a:cubicBezTo>
                  <a:cubicBezTo>
                    <a:pt x="47749" y="58573"/>
                    <a:pt x="47099" y="57962"/>
                    <a:pt x="46468" y="57351"/>
                  </a:cubicBezTo>
                  <a:cubicBezTo>
                    <a:pt x="46271" y="57173"/>
                    <a:pt x="46074" y="56976"/>
                    <a:pt x="45876" y="56799"/>
                  </a:cubicBezTo>
                  <a:cubicBezTo>
                    <a:pt x="45246" y="56247"/>
                    <a:pt x="44358" y="55971"/>
                    <a:pt x="44063" y="55162"/>
                  </a:cubicBezTo>
                  <a:cubicBezTo>
                    <a:pt x="43195" y="55517"/>
                    <a:pt x="42446" y="55852"/>
                    <a:pt x="41677" y="56148"/>
                  </a:cubicBezTo>
                  <a:cubicBezTo>
                    <a:pt x="41263" y="56326"/>
                    <a:pt x="40810" y="56444"/>
                    <a:pt x="40376" y="56602"/>
                  </a:cubicBezTo>
                  <a:cubicBezTo>
                    <a:pt x="40179" y="56700"/>
                    <a:pt x="39982" y="56818"/>
                    <a:pt x="39785" y="56937"/>
                  </a:cubicBezTo>
                  <a:cubicBezTo>
                    <a:pt x="39449" y="57114"/>
                    <a:pt x="39272" y="57489"/>
                    <a:pt x="39331" y="57844"/>
                  </a:cubicBezTo>
                  <a:cubicBezTo>
                    <a:pt x="39371" y="58080"/>
                    <a:pt x="39351" y="58317"/>
                    <a:pt x="39292" y="58534"/>
                  </a:cubicBezTo>
                  <a:cubicBezTo>
                    <a:pt x="39095" y="59066"/>
                    <a:pt x="39035" y="59638"/>
                    <a:pt x="39134" y="60190"/>
                  </a:cubicBezTo>
                  <a:cubicBezTo>
                    <a:pt x="39154" y="60347"/>
                    <a:pt x="39154" y="60525"/>
                    <a:pt x="39095" y="60683"/>
                  </a:cubicBezTo>
                  <a:cubicBezTo>
                    <a:pt x="38838" y="61136"/>
                    <a:pt x="38838" y="61629"/>
                    <a:pt x="38858" y="62122"/>
                  </a:cubicBezTo>
                  <a:cubicBezTo>
                    <a:pt x="38878" y="62358"/>
                    <a:pt x="38858" y="62595"/>
                    <a:pt x="38799" y="62812"/>
                  </a:cubicBezTo>
                  <a:cubicBezTo>
                    <a:pt x="38661" y="63226"/>
                    <a:pt x="38621" y="63660"/>
                    <a:pt x="38641" y="64074"/>
                  </a:cubicBezTo>
                  <a:cubicBezTo>
                    <a:pt x="38661" y="64310"/>
                    <a:pt x="38641" y="64310"/>
                    <a:pt x="38286" y="64724"/>
                  </a:cubicBezTo>
                  <a:cubicBezTo>
                    <a:pt x="38207" y="64724"/>
                    <a:pt x="38129" y="64764"/>
                    <a:pt x="38089" y="64724"/>
                  </a:cubicBezTo>
                  <a:cubicBezTo>
                    <a:pt x="37754" y="64409"/>
                    <a:pt x="37360" y="64389"/>
                    <a:pt x="36906" y="64428"/>
                  </a:cubicBezTo>
                  <a:cubicBezTo>
                    <a:pt x="35368" y="64606"/>
                    <a:pt x="33811" y="64744"/>
                    <a:pt x="32273" y="64882"/>
                  </a:cubicBezTo>
                  <a:cubicBezTo>
                    <a:pt x="32135" y="64902"/>
                    <a:pt x="31997" y="64921"/>
                    <a:pt x="31879" y="64921"/>
                  </a:cubicBezTo>
                  <a:cubicBezTo>
                    <a:pt x="31386" y="64921"/>
                    <a:pt x="31110" y="64744"/>
                    <a:pt x="31031" y="64271"/>
                  </a:cubicBezTo>
                  <a:cubicBezTo>
                    <a:pt x="30972" y="63936"/>
                    <a:pt x="30952" y="63620"/>
                    <a:pt x="30933" y="63285"/>
                  </a:cubicBezTo>
                  <a:cubicBezTo>
                    <a:pt x="30893" y="62851"/>
                    <a:pt x="30795" y="62437"/>
                    <a:pt x="30637" y="62043"/>
                  </a:cubicBezTo>
                  <a:cubicBezTo>
                    <a:pt x="30183" y="61057"/>
                    <a:pt x="30203" y="59993"/>
                    <a:pt x="30203" y="58928"/>
                  </a:cubicBezTo>
                  <a:cubicBezTo>
                    <a:pt x="30203" y="58632"/>
                    <a:pt x="30302" y="58337"/>
                    <a:pt x="30085" y="58021"/>
                  </a:cubicBezTo>
                  <a:cubicBezTo>
                    <a:pt x="29434" y="57863"/>
                    <a:pt x="28764" y="57725"/>
                    <a:pt x="28094" y="57647"/>
                  </a:cubicBezTo>
                  <a:cubicBezTo>
                    <a:pt x="27207" y="57607"/>
                    <a:pt x="26319" y="57686"/>
                    <a:pt x="25412" y="57725"/>
                  </a:cubicBezTo>
                  <a:cubicBezTo>
                    <a:pt x="25294" y="57883"/>
                    <a:pt x="25196" y="58061"/>
                    <a:pt x="25097" y="58238"/>
                  </a:cubicBezTo>
                  <a:cubicBezTo>
                    <a:pt x="24722" y="58967"/>
                    <a:pt x="24289" y="59657"/>
                    <a:pt x="23776" y="60308"/>
                  </a:cubicBezTo>
                  <a:cubicBezTo>
                    <a:pt x="23106" y="61274"/>
                    <a:pt x="22436" y="62260"/>
                    <a:pt x="21745" y="63226"/>
                  </a:cubicBezTo>
                  <a:cubicBezTo>
                    <a:pt x="21706" y="63305"/>
                    <a:pt x="21647" y="63364"/>
                    <a:pt x="21568" y="63423"/>
                  </a:cubicBezTo>
                  <a:cubicBezTo>
                    <a:pt x="20641" y="62970"/>
                    <a:pt x="19715" y="62556"/>
                    <a:pt x="18808" y="62102"/>
                  </a:cubicBezTo>
                  <a:cubicBezTo>
                    <a:pt x="18414" y="61925"/>
                    <a:pt x="18039" y="61708"/>
                    <a:pt x="17665" y="61511"/>
                  </a:cubicBezTo>
                  <a:cubicBezTo>
                    <a:pt x="17389" y="61333"/>
                    <a:pt x="17093" y="61175"/>
                    <a:pt x="16797" y="61057"/>
                  </a:cubicBezTo>
                  <a:cubicBezTo>
                    <a:pt x="16225" y="60880"/>
                    <a:pt x="16028" y="60525"/>
                    <a:pt x="16008" y="59953"/>
                  </a:cubicBezTo>
                  <a:cubicBezTo>
                    <a:pt x="15989" y="59263"/>
                    <a:pt x="16127" y="58593"/>
                    <a:pt x="16403" y="57962"/>
                  </a:cubicBezTo>
                  <a:cubicBezTo>
                    <a:pt x="16639" y="57390"/>
                    <a:pt x="16817" y="56779"/>
                    <a:pt x="16896" y="56148"/>
                  </a:cubicBezTo>
                  <a:cubicBezTo>
                    <a:pt x="16955" y="55734"/>
                    <a:pt x="17093" y="55320"/>
                    <a:pt x="17132" y="54906"/>
                  </a:cubicBezTo>
                  <a:cubicBezTo>
                    <a:pt x="17191" y="54492"/>
                    <a:pt x="17191" y="54058"/>
                    <a:pt x="17191" y="53585"/>
                  </a:cubicBezTo>
                  <a:cubicBezTo>
                    <a:pt x="15870" y="52698"/>
                    <a:pt x="14727" y="51555"/>
                    <a:pt x="13446" y="50549"/>
                  </a:cubicBezTo>
                  <a:cubicBezTo>
                    <a:pt x="12618" y="50628"/>
                    <a:pt x="11829" y="50727"/>
                    <a:pt x="11080" y="51160"/>
                  </a:cubicBezTo>
                  <a:cubicBezTo>
                    <a:pt x="10547" y="51436"/>
                    <a:pt x="9995" y="51633"/>
                    <a:pt x="9404" y="51732"/>
                  </a:cubicBezTo>
                  <a:cubicBezTo>
                    <a:pt x="8537" y="51949"/>
                    <a:pt x="7709" y="52264"/>
                    <a:pt x="6940" y="52698"/>
                  </a:cubicBezTo>
                  <a:cubicBezTo>
                    <a:pt x="6762" y="52777"/>
                    <a:pt x="6565" y="52836"/>
                    <a:pt x="6368" y="52856"/>
                  </a:cubicBezTo>
                  <a:cubicBezTo>
                    <a:pt x="5993" y="52935"/>
                    <a:pt x="5619" y="52659"/>
                    <a:pt x="5599" y="52264"/>
                  </a:cubicBezTo>
                  <a:cubicBezTo>
                    <a:pt x="5441" y="51180"/>
                    <a:pt x="4929" y="50293"/>
                    <a:pt x="4298" y="49425"/>
                  </a:cubicBezTo>
                  <a:cubicBezTo>
                    <a:pt x="3963" y="48952"/>
                    <a:pt x="4022" y="48519"/>
                    <a:pt x="4456" y="48124"/>
                  </a:cubicBezTo>
                  <a:cubicBezTo>
                    <a:pt x="4653" y="47947"/>
                    <a:pt x="4810" y="47750"/>
                    <a:pt x="4988" y="47552"/>
                  </a:cubicBezTo>
                  <a:cubicBezTo>
                    <a:pt x="5224" y="47316"/>
                    <a:pt x="5441" y="47060"/>
                    <a:pt x="5658" y="46843"/>
                  </a:cubicBezTo>
                  <a:cubicBezTo>
                    <a:pt x="5757" y="46744"/>
                    <a:pt x="5875" y="46665"/>
                    <a:pt x="5934" y="46547"/>
                  </a:cubicBezTo>
                  <a:cubicBezTo>
                    <a:pt x="6210" y="45995"/>
                    <a:pt x="6664" y="45522"/>
                    <a:pt x="7235" y="45226"/>
                  </a:cubicBezTo>
                  <a:cubicBezTo>
                    <a:pt x="7886" y="44852"/>
                    <a:pt x="8044" y="44142"/>
                    <a:pt x="8241" y="43491"/>
                  </a:cubicBezTo>
                  <a:cubicBezTo>
                    <a:pt x="8300" y="43274"/>
                    <a:pt x="8241" y="43038"/>
                    <a:pt x="8142" y="42821"/>
                  </a:cubicBezTo>
                  <a:cubicBezTo>
                    <a:pt x="7669" y="41914"/>
                    <a:pt x="7196" y="41007"/>
                    <a:pt x="6703" y="40081"/>
                  </a:cubicBezTo>
                  <a:lnTo>
                    <a:pt x="4495" y="39588"/>
                  </a:lnTo>
                  <a:cubicBezTo>
                    <a:pt x="3785" y="39430"/>
                    <a:pt x="3076" y="39312"/>
                    <a:pt x="2366" y="39114"/>
                  </a:cubicBezTo>
                  <a:cubicBezTo>
                    <a:pt x="1833" y="38957"/>
                    <a:pt x="1321" y="38740"/>
                    <a:pt x="808" y="38503"/>
                  </a:cubicBezTo>
                  <a:cubicBezTo>
                    <a:pt x="532" y="38385"/>
                    <a:pt x="355" y="38109"/>
                    <a:pt x="375" y="37794"/>
                  </a:cubicBezTo>
                  <a:cubicBezTo>
                    <a:pt x="256" y="36374"/>
                    <a:pt x="118" y="34955"/>
                    <a:pt x="0" y="33476"/>
                  </a:cubicBezTo>
                  <a:cubicBezTo>
                    <a:pt x="256" y="33259"/>
                    <a:pt x="532" y="33023"/>
                    <a:pt x="789" y="32786"/>
                  </a:cubicBezTo>
                  <a:cubicBezTo>
                    <a:pt x="867" y="32727"/>
                    <a:pt x="1005" y="32707"/>
                    <a:pt x="1045" y="32628"/>
                  </a:cubicBezTo>
                  <a:cubicBezTo>
                    <a:pt x="1321" y="32057"/>
                    <a:pt x="1912" y="31958"/>
                    <a:pt x="2425" y="31761"/>
                  </a:cubicBezTo>
                  <a:cubicBezTo>
                    <a:pt x="3864" y="31229"/>
                    <a:pt x="5343" y="30775"/>
                    <a:pt x="6861" y="30282"/>
                  </a:cubicBezTo>
                  <a:close/>
                  <a:moveTo>
                    <a:pt x="37498" y="7492"/>
                  </a:moveTo>
                  <a:cubicBezTo>
                    <a:pt x="36827" y="7295"/>
                    <a:pt x="36137" y="7097"/>
                    <a:pt x="35428" y="6900"/>
                  </a:cubicBezTo>
                  <a:cubicBezTo>
                    <a:pt x="35053" y="6802"/>
                    <a:pt x="34659" y="6624"/>
                    <a:pt x="34284" y="6900"/>
                  </a:cubicBezTo>
                  <a:cubicBezTo>
                    <a:pt x="33850" y="7235"/>
                    <a:pt x="33417" y="7117"/>
                    <a:pt x="32963" y="7019"/>
                  </a:cubicBezTo>
                  <a:cubicBezTo>
                    <a:pt x="31997" y="6841"/>
                    <a:pt x="31071" y="6486"/>
                    <a:pt x="30065" y="6467"/>
                  </a:cubicBezTo>
                  <a:cubicBezTo>
                    <a:pt x="29789" y="6447"/>
                    <a:pt x="29553" y="6250"/>
                    <a:pt x="29533" y="5974"/>
                  </a:cubicBezTo>
                  <a:cubicBezTo>
                    <a:pt x="29454" y="5678"/>
                    <a:pt x="29355" y="5402"/>
                    <a:pt x="29277" y="5106"/>
                  </a:cubicBezTo>
                  <a:cubicBezTo>
                    <a:pt x="28941" y="3904"/>
                    <a:pt x="28409" y="2760"/>
                    <a:pt x="28291" y="1498"/>
                  </a:cubicBezTo>
                  <a:cubicBezTo>
                    <a:pt x="28271" y="1301"/>
                    <a:pt x="28094" y="1104"/>
                    <a:pt x="27975" y="887"/>
                  </a:cubicBezTo>
                  <a:cubicBezTo>
                    <a:pt x="26891" y="1144"/>
                    <a:pt x="25886" y="1380"/>
                    <a:pt x="24860" y="1656"/>
                  </a:cubicBezTo>
                  <a:cubicBezTo>
                    <a:pt x="24782" y="1676"/>
                    <a:pt x="24703" y="1774"/>
                    <a:pt x="24624" y="1853"/>
                  </a:cubicBezTo>
                  <a:cubicBezTo>
                    <a:pt x="24624" y="2484"/>
                    <a:pt x="24584" y="3154"/>
                    <a:pt x="24900" y="3766"/>
                  </a:cubicBezTo>
                  <a:cubicBezTo>
                    <a:pt x="24998" y="3982"/>
                    <a:pt x="25058" y="4199"/>
                    <a:pt x="25077" y="4436"/>
                  </a:cubicBezTo>
                  <a:cubicBezTo>
                    <a:pt x="25156" y="5284"/>
                    <a:pt x="25215" y="6151"/>
                    <a:pt x="25274" y="6999"/>
                  </a:cubicBezTo>
                  <a:cubicBezTo>
                    <a:pt x="25334" y="7511"/>
                    <a:pt x="25018" y="7985"/>
                    <a:pt x="24525" y="8142"/>
                  </a:cubicBezTo>
                  <a:cubicBezTo>
                    <a:pt x="24348" y="8201"/>
                    <a:pt x="24170" y="8280"/>
                    <a:pt x="24013" y="8418"/>
                  </a:cubicBezTo>
                  <a:cubicBezTo>
                    <a:pt x="23737" y="8793"/>
                    <a:pt x="23323" y="8911"/>
                    <a:pt x="22928" y="9049"/>
                  </a:cubicBezTo>
                  <a:cubicBezTo>
                    <a:pt x="22534" y="9207"/>
                    <a:pt x="22081" y="9424"/>
                    <a:pt x="21647" y="9582"/>
                  </a:cubicBezTo>
                  <a:cubicBezTo>
                    <a:pt x="21469" y="9660"/>
                    <a:pt x="21272" y="9680"/>
                    <a:pt x="21075" y="9660"/>
                  </a:cubicBezTo>
                  <a:cubicBezTo>
                    <a:pt x="20464" y="9444"/>
                    <a:pt x="19794" y="9286"/>
                    <a:pt x="19281" y="8931"/>
                  </a:cubicBezTo>
                  <a:cubicBezTo>
                    <a:pt x="18177" y="8162"/>
                    <a:pt x="16915" y="7610"/>
                    <a:pt x="15969" y="6585"/>
                  </a:cubicBezTo>
                  <a:cubicBezTo>
                    <a:pt x="15792" y="6388"/>
                    <a:pt x="15594" y="6230"/>
                    <a:pt x="15358" y="6112"/>
                  </a:cubicBezTo>
                  <a:cubicBezTo>
                    <a:pt x="15062" y="5954"/>
                    <a:pt x="14766" y="5757"/>
                    <a:pt x="14550" y="5875"/>
                  </a:cubicBezTo>
                  <a:cubicBezTo>
                    <a:pt x="14057" y="6506"/>
                    <a:pt x="13662" y="7019"/>
                    <a:pt x="13268" y="7531"/>
                  </a:cubicBezTo>
                  <a:cubicBezTo>
                    <a:pt x="12972" y="7886"/>
                    <a:pt x="12677" y="8241"/>
                    <a:pt x="12361" y="8596"/>
                  </a:cubicBezTo>
                  <a:cubicBezTo>
                    <a:pt x="12026" y="8891"/>
                    <a:pt x="11987" y="9404"/>
                    <a:pt x="12243" y="9759"/>
                  </a:cubicBezTo>
                  <a:cubicBezTo>
                    <a:pt x="12401" y="9936"/>
                    <a:pt x="12499" y="10153"/>
                    <a:pt x="12558" y="10370"/>
                  </a:cubicBezTo>
                  <a:cubicBezTo>
                    <a:pt x="12618" y="10804"/>
                    <a:pt x="12894" y="11040"/>
                    <a:pt x="13170" y="11356"/>
                  </a:cubicBezTo>
                  <a:cubicBezTo>
                    <a:pt x="13702" y="11967"/>
                    <a:pt x="14057" y="12716"/>
                    <a:pt x="14431" y="13426"/>
                  </a:cubicBezTo>
                  <a:cubicBezTo>
                    <a:pt x="14569" y="13722"/>
                    <a:pt x="14510" y="14136"/>
                    <a:pt x="14530" y="14471"/>
                  </a:cubicBezTo>
                  <a:lnTo>
                    <a:pt x="10409" y="17862"/>
                  </a:lnTo>
                  <a:cubicBezTo>
                    <a:pt x="9305" y="17704"/>
                    <a:pt x="8142" y="17527"/>
                    <a:pt x="6959" y="17369"/>
                  </a:cubicBezTo>
                  <a:cubicBezTo>
                    <a:pt x="6585" y="17310"/>
                    <a:pt x="6190" y="17231"/>
                    <a:pt x="5816" y="17093"/>
                  </a:cubicBezTo>
                  <a:cubicBezTo>
                    <a:pt x="5323" y="16856"/>
                    <a:pt x="4751" y="16876"/>
                    <a:pt x="4258" y="17113"/>
                  </a:cubicBezTo>
                  <a:cubicBezTo>
                    <a:pt x="4120" y="18000"/>
                    <a:pt x="3864" y="18848"/>
                    <a:pt x="3470" y="19656"/>
                  </a:cubicBezTo>
                  <a:cubicBezTo>
                    <a:pt x="3194" y="20188"/>
                    <a:pt x="3115" y="20799"/>
                    <a:pt x="3214" y="21391"/>
                  </a:cubicBezTo>
                  <a:cubicBezTo>
                    <a:pt x="3785" y="21844"/>
                    <a:pt x="4337" y="22298"/>
                    <a:pt x="4909" y="22731"/>
                  </a:cubicBezTo>
                  <a:cubicBezTo>
                    <a:pt x="5185" y="22968"/>
                    <a:pt x="5500" y="23145"/>
                    <a:pt x="5836" y="23283"/>
                  </a:cubicBezTo>
                  <a:cubicBezTo>
                    <a:pt x="6506" y="23520"/>
                    <a:pt x="7058" y="23934"/>
                    <a:pt x="7649" y="24269"/>
                  </a:cubicBezTo>
                  <a:cubicBezTo>
                    <a:pt x="7945" y="24427"/>
                    <a:pt x="8142" y="24742"/>
                    <a:pt x="8142" y="25077"/>
                  </a:cubicBezTo>
                  <a:cubicBezTo>
                    <a:pt x="8201" y="25728"/>
                    <a:pt x="8280" y="26359"/>
                    <a:pt x="8024" y="27029"/>
                  </a:cubicBezTo>
                  <a:cubicBezTo>
                    <a:pt x="7866" y="27364"/>
                    <a:pt x="8024" y="27798"/>
                    <a:pt x="7985" y="28192"/>
                  </a:cubicBezTo>
                  <a:cubicBezTo>
                    <a:pt x="7945" y="28587"/>
                    <a:pt x="7768" y="29020"/>
                    <a:pt x="7709" y="29434"/>
                  </a:cubicBezTo>
                  <a:cubicBezTo>
                    <a:pt x="7709" y="29730"/>
                    <a:pt x="7728" y="30026"/>
                    <a:pt x="7768" y="30322"/>
                  </a:cubicBezTo>
                  <a:cubicBezTo>
                    <a:pt x="7787" y="30479"/>
                    <a:pt x="7748" y="30637"/>
                    <a:pt x="7649" y="30775"/>
                  </a:cubicBezTo>
                  <a:cubicBezTo>
                    <a:pt x="7235" y="31150"/>
                    <a:pt x="6782" y="31583"/>
                    <a:pt x="6250" y="31643"/>
                  </a:cubicBezTo>
                  <a:cubicBezTo>
                    <a:pt x="5264" y="31741"/>
                    <a:pt x="4416" y="32175"/>
                    <a:pt x="3529" y="32530"/>
                  </a:cubicBezTo>
                  <a:cubicBezTo>
                    <a:pt x="2780" y="32825"/>
                    <a:pt x="2050" y="33220"/>
                    <a:pt x="1281" y="33575"/>
                  </a:cubicBezTo>
                  <a:cubicBezTo>
                    <a:pt x="1065" y="34225"/>
                    <a:pt x="1262" y="34876"/>
                    <a:pt x="1321" y="35526"/>
                  </a:cubicBezTo>
                  <a:cubicBezTo>
                    <a:pt x="1360" y="36177"/>
                    <a:pt x="1341" y="36906"/>
                    <a:pt x="1577" y="37616"/>
                  </a:cubicBezTo>
                  <a:cubicBezTo>
                    <a:pt x="1932" y="37774"/>
                    <a:pt x="2287" y="37932"/>
                    <a:pt x="2662" y="38050"/>
                  </a:cubicBezTo>
                  <a:cubicBezTo>
                    <a:pt x="3411" y="38247"/>
                    <a:pt x="4140" y="38405"/>
                    <a:pt x="4889" y="38582"/>
                  </a:cubicBezTo>
                  <a:cubicBezTo>
                    <a:pt x="6072" y="38878"/>
                    <a:pt x="7216" y="39371"/>
                    <a:pt x="8261" y="40061"/>
                  </a:cubicBezTo>
                  <a:cubicBezTo>
                    <a:pt x="8379" y="40849"/>
                    <a:pt x="8655" y="41618"/>
                    <a:pt x="9029" y="42328"/>
                  </a:cubicBezTo>
                  <a:cubicBezTo>
                    <a:pt x="9187" y="42722"/>
                    <a:pt x="9325" y="43117"/>
                    <a:pt x="9443" y="43531"/>
                  </a:cubicBezTo>
                  <a:cubicBezTo>
                    <a:pt x="9522" y="43807"/>
                    <a:pt x="9443" y="44083"/>
                    <a:pt x="9246" y="44280"/>
                  </a:cubicBezTo>
                  <a:cubicBezTo>
                    <a:pt x="9029" y="44477"/>
                    <a:pt x="8832" y="44694"/>
                    <a:pt x="8655" y="44930"/>
                  </a:cubicBezTo>
                  <a:cubicBezTo>
                    <a:pt x="8063" y="45995"/>
                    <a:pt x="7196" y="46803"/>
                    <a:pt x="6466" y="47750"/>
                  </a:cubicBezTo>
                  <a:cubicBezTo>
                    <a:pt x="6210" y="48085"/>
                    <a:pt x="5934" y="48420"/>
                    <a:pt x="5717" y="48775"/>
                  </a:cubicBezTo>
                  <a:cubicBezTo>
                    <a:pt x="5362" y="49307"/>
                    <a:pt x="5382" y="49800"/>
                    <a:pt x="5855" y="50175"/>
                  </a:cubicBezTo>
                  <a:cubicBezTo>
                    <a:pt x="6210" y="50431"/>
                    <a:pt x="6506" y="50766"/>
                    <a:pt x="6742" y="51121"/>
                  </a:cubicBezTo>
                  <a:cubicBezTo>
                    <a:pt x="7117" y="51141"/>
                    <a:pt x="7511" y="51062"/>
                    <a:pt x="7847" y="50865"/>
                  </a:cubicBezTo>
                  <a:cubicBezTo>
                    <a:pt x="8024" y="50766"/>
                    <a:pt x="8201" y="50687"/>
                    <a:pt x="8399" y="50628"/>
                  </a:cubicBezTo>
                  <a:cubicBezTo>
                    <a:pt x="9424" y="50391"/>
                    <a:pt x="10429" y="50056"/>
                    <a:pt x="11395" y="49642"/>
                  </a:cubicBezTo>
                  <a:cubicBezTo>
                    <a:pt x="11533" y="49563"/>
                    <a:pt x="11711" y="49524"/>
                    <a:pt x="11868" y="49504"/>
                  </a:cubicBezTo>
                  <a:cubicBezTo>
                    <a:pt x="12401" y="49544"/>
                    <a:pt x="12913" y="49386"/>
                    <a:pt x="13347" y="49090"/>
                  </a:cubicBezTo>
                  <a:cubicBezTo>
                    <a:pt x="15180" y="50529"/>
                    <a:pt x="16994" y="51870"/>
                    <a:pt x="18729" y="53309"/>
                  </a:cubicBezTo>
                  <a:cubicBezTo>
                    <a:pt x="18709" y="53920"/>
                    <a:pt x="18552" y="54512"/>
                    <a:pt x="18236" y="55044"/>
                  </a:cubicBezTo>
                  <a:cubicBezTo>
                    <a:pt x="17980" y="55537"/>
                    <a:pt x="17822" y="56069"/>
                    <a:pt x="17743" y="56621"/>
                  </a:cubicBezTo>
                  <a:cubicBezTo>
                    <a:pt x="17704" y="57193"/>
                    <a:pt x="17546" y="57725"/>
                    <a:pt x="17310" y="58238"/>
                  </a:cubicBezTo>
                  <a:cubicBezTo>
                    <a:pt x="17073" y="58751"/>
                    <a:pt x="17093" y="59322"/>
                    <a:pt x="16935" y="59874"/>
                  </a:cubicBezTo>
                  <a:cubicBezTo>
                    <a:pt x="17329" y="60131"/>
                    <a:pt x="17625" y="60426"/>
                    <a:pt x="18079" y="60485"/>
                  </a:cubicBezTo>
                  <a:cubicBezTo>
                    <a:pt x="18217" y="60505"/>
                    <a:pt x="18335" y="60545"/>
                    <a:pt x="18453" y="60604"/>
                  </a:cubicBezTo>
                  <a:cubicBezTo>
                    <a:pt x="19005" y="60939"/>
                    <a:pt x="19577" y="61294"/>
                    <a:pt x="20149" y="61590"/>
                  </a:cubicBezTo>
                  <a:cubicBezTo>
                    <a:pt x="20464" y="61747"/>
                    <a:pt x="20799" y="61885"/>
                    <a:pt x="21134" y="62004"/>
                  </a:cubicBezTo>
                  <a:cubicBezTo>
                    <a:pt x="21489" y="61728"/>
                    <a:pt x="21785" y="61373"/>
                    <a:pt x="21943" y="60959"/>
                  </a:cubicBezTo>
                  <a:cubicBezTo>
                    <a:pt x="22120" y="60564"/>
                    <a:pt x="22317" y="60190"/>
                    <a:pt x="22554" y="59855"/>
                  </a:cubicBezTo>
                  <a:cubicBezTo>
                    <a:pt x="23204" y="58810"/>
                    <a:pt x="23855" y="57785"/>
                    <a:pt x="24525" y="56779"/>
                  </a:cubicBezTo>
                  <a:cubicBezTo>
                    <a:pt x="24782" y="56365"/>
                    <a:pt x="25196" y="56168"/>
                    <a:pt x="25629" y="56365"/>
                  </a:cubicBezTo>
                  <a:cubicBezTo>
                    <a:pt x="26181" y="56641"/>
                    <a:pt x="26793" y="56602"/>
                    <a:pt x="27364" y="56680"/>
                  </a:cubicBezTo>
                  <a:cubicBezTo>
                    <a:pt x="27995" y="56779"/>
                    <a:pt x="28626" y="56799"/>
                    <a:pt x="29237" y="56858"/>
                  </a:cubicBezTo>
                  <a:cubicBezTo>
                    <a:pt x="29572" y="56878"/>
                    <a:pt x="29888" y="56897"/>
                    <a:pt x="30223" y="56897"/>
                  </a:cubicBezTo>
                  <a:cubicBezTo>
                    <a:pt x="30795" y="56897"/>
                    <a:pt x="31110" y="57173"/>
                    <a:pt x="31031" y="57725"/>
                  </a:cubicBezTo>
                  <a:cubicBezTo>
                    <a:pt x="30952" y="58199"/>
                    <a:pt x="30952" y="58632"/>
                    <a:pt x="31327" y="59007"/>
                  </a:cubicBezTo>
                  <a:cubicBezTo>
                    <a:pt x="31406" y="59145"/>
                    <a:pt x="31465" y="59303"/>
                    <a:pt x="31465" y="59460"/>
                  </a:cubicBezTo>
                  <a:cubicBezTo>
                    <a:pt x="31504" y="59894"/>
                    <a:pt x="31524" y="60308"/>
                    <a:pt x="31583" y="60742"/>
                  </a:cubicBezTo>
                  <a:cubicBezTo>
                    <a:pt x="31583" y="60998"/>
                    <a:pt x="31642" y="61274"/>
                    <a:pt x="31761" y="61511"/>
                  </a:cubicBezTo>
                  <a:cubicBezTo>
                    <a:pt x="32017" y="62004"/>
                    <a:pt x="32175" y="62556"/>
                    <a:pt x="32175" y="63127"/>
                  </a:cubicBezTo>
                  <a:cubicBezTo>
                    <a:pt x="32214" y="63285"/>
                    <a:pt x="32254" y="63443"/>
                    <a:pt x="32313" y="63620"/>
                  </a:cubicBezTo>
                  <a:lnTo>
                    <a:pt x="37596" y="63167"/>
                  </a:lnTo>
                  <a:cubicBezTo>
                    <a:pt x="37754" y="62832"/>
                    <a:pt x="37833" y="62477"/>
                    <a:pt x="37833" y="62122"/>
                  </a:cubicBezTo>
                  <a:cubicBezTo>
                    <a:pt x="37813" y="61530"/>
                    <a:pt x="37774" y="60939"/>
                    <a:pt x="38050" y="60387"/>
                  </a:cubicBezTo>
                  <a:cubicBezTo>
                    <a:pt x="38109" y="60229"/>
                    <a:pt x="38109" y="60052"/>
                    <a:pt x="38069" y="59894"/>
                  </a:cubicBezTo>
                  <a:cubicBezTo>
                    <a:pt x="37991" y="59401"/>
                    <a:pt x="38050" y="58889"/>
                    <a:pt x="38207" y="58415"/>
                  </a:cubicBezTo>
                  <a:cubicBezTo>
                    <a:pt x="38306" y="58120"/>
                    <a:pt x="38286" y="57765"/>
                    <a:pt x="38168" y="57469"/>
                  </a:cubicBezTo>
                  <a:cubicBezTo>
                    <a:pt x="37853" y="56582"/>
                    <a:pt x="38385" y="55793"/>
                    <a:pt x="39311" y="55675"/>
                  </a:cubicBezTo>
                  <a:cubicBezTo>
                    <a:pt x="39666" y="55636"/>
                    <a:pt x="40061" y="55655"/>
                    <a:pt x="40376" y="55498"/>
                  </a:cubicBezTo>
                  <a:cubicBezTo>
                    <a:pt x="40829" y="55281"/>
                    <a:pt x="41342" y="55123"/>
                    <a:pt x="41855" y="55005"/>
                  </a:cubicBezTo>
                  <a:cubicBezTo>
                    <a:pt x="42367" y="54886"/>
                    <a:pt x="42860" y="54689"/>
                    <a:pt x="43294" y="54394"/>
                  </a:cubicBezTo>
                  <a:cubicBezTo>
                    <a:pt x="43846" y="54019"/>
                    <a:pt x="44004" y="54039"/>
                    <a:pt x="44536" y="54472"/>
                  </a:cubicBezTo>
                  <a:cubicBezTo>
                    <a:pt x="45541" y="55300"/>
                    <a:pt x="46626" y="56069"/>
                    <a:pt x="47493" y="57075"/>
                  </a:cubicBezTo>
                  <a:cubicBezTo>
                    <a:pt x="47789" y="57410"/>
                    <a:pt x="48104" y="57785"/>
                    <a:pt x="48577" y="57923"/>
                  </a:cubicBezTo>
                  <a:cubicBezTo>
                    <a:pt x="48794" y="57824"/>
                    <a:pt x="48991" y="57647"/>
                    <a:pt x="49208" y="57647"/>
                  </a:cubicBezTo>
                  <a:cubicBezTo>
                    <a:pt x="49780" y="57686"/>
                    <a:pt x="50095" y="57331"/>
                    <a:pt x="50470" y="56996"/>
                  </a:cubicBezTo>
                  <a:cubicBezTo>
                    <a:pt x="50766" y="56740"/>
                    <a:pt x="51101" y="56503"/>
                    <a:pt x="51416" y="56266"/>
                  </a:cubicBezTo>
                  <a:cubicBezTo>
                    <a:pt x="51732" y="56010"/>
                    <a:pt x="52067" y="55813"/>
                    <a:pt x="52225" y="55379"/>
                  </a:cubicBezTo>
                  <a:cubicBezTo>
                    <a:pt x="52087" y="55064"/>
                    <a:pt x="51949" y="54729"/>
                    <a:pt x="51811" y="54394"/>
                  </a:cubicBezTo>
                  <a:cubicBezTo>
                    <a:pt x="51495" y="53644"/>
                    <a:pt x="51239" y="52856"/>
                    <a:pt x="50707" y="52205"/>
                  </a:cubicBezTo>
                  <a:cubicBezTo>
                    <a:pt x="50529" y="51929"/>
                    <a:pt x="50391" y="51614"/>
                    <a:pt x="50293" y="51298"/>
                  </a:cubicBezTo>
                  <a:cubicBezTo>
                    <a:pt x="50135" y="50943"/>
                    <a:pt x="49977" y="50589"/>
                    <a:pt x="49819" y="50234"/>
                  </a:cubicBezTo>
                  <a:cubicBezTo>
                    <a:pt x="49622" y="49859"/>
                    <a:pt x="49721" y="49406"/>
                    <a:pt x="50036" y="49149"/>
                  </a:cubicBezTo>
                  <a:cubicBezTo>
                    <a:pt x="50371" y="48834"/>
                    <a:pt x="50707" y="48519"/>
                    <a:pt x="51042" y="48203"/>
                  </a:cubicBezTo>
                  <a:cubicBezTo>
                    <a:pt x="51259" y="48006"/>
                    <a:pt x="51456" y="47769"/>
                    <a:pt x="51613" y="47533"/>
                  </a:cubicBezTo>
                  <a:cubicBezTo>
                    <a:pt x="51929" y="46961"/>
                    <a:pt x="52382" y="46468"/>
                    <a:pt x="52639" y="45837"/>
                  </a:cubicBezTo>
                  <a:cubicBezTo>
                    <a:pt x="52895" y="45167"/>
                    <a:pt x="53506" y="44990"/>
                    <a:pt x="54196" y="45246"/>
                  </a:cubicBezTo>
                  <a:cubicBezTo>
                    <a:pt x="54413" y="45325"/>
                    <a:pt x="54610" y="45443"/>
                    <a:pt x="54827" y="45522"/>
                  </a:cubicBezTo>
                  <a:cubicBezTo>
                    <a:pt x="55064" y="45620"/>
                    <a:pt x="55320" y="45699"/>
                    <a:pt x="55576" y="45719"/>
                  </a:cubicBezTo>
                  <a:cubicBezTo>
                    <a:pt x="56345" y="45798"/>
                    <a:pt x="57075" y="45956"/>
                    <a:pt x="57804" y="46212"/>
                  </a:cubicBezTo>
                  <a:cubicBezTo>
                    <a:pt x="58356" y="46389"/>
                    <a:pt x="58908" y="46626"/>
                    <a:pt x="59519" y="46665"/>
                  </a:cubicBezTo>
                  <a:cubicBezTo>
                    <a:pt x="59716" y="46350"/>
                    <a:pt x="59874" y="46034"/>
                    <a:pt x="59973" y="45680"/>
                  </a:cubicBezTo>
                  <a:cubicBezTo>
                    <a:pt x="60170" y="44871"/>
                    <a:pt x="60347" y="44083"/>
                    <a:pt x="60939" y="43432"/>
                  </a:cubicBezTo>
                  <a:cubicBezTo>
                    <a:pt x="61234" y="43156"/>
                    <a:pt x="61333" y="42742"/>
                    <a:pt x="61215" y="42348"/>
                  </a:cubicBezTo>
                  <a:cubicBezTo>
                    <a:pt x="60860" y="42170"/>
                    <a:pt x="60544" y="42013"/>
                    <a:pt x="60229" y="41835"/>
                  </a:cubicBezTo>
                  <a:cubicBezTo>
                    <a:pt x="59125" y="41165"/>
                    <a:pt x="58041" y="40495"/>
                    <a:pt x="56937" y="39824"/>
                  </a:cubicBezTo>
                  <a:cubicBezTo>
                    <a:pt x="56779" y="39726"/>
                    <a:pt x="56641" y="39568"/>
                    <a:pt x="56582" y="39390"/>
                  </a:cubicBezTo>
                  <a:cubicBezTo>
                    <a:pt x="56503" y="38819"/>
                    <a:pt x="56345" y="38247"/>
                    <a:pt x="56641" y="37656"/>
                  </a:cubicBezTo>
                  <a:cubicBezTo>
                    <a:pt x="57370" y="36157"/>
                    <a:pt x="57646" y="34501"/>
                    <a:pt x="57469" y="32845"/>
                  </a:cubicBezTo>
                  <a:cubicBezTo>
                    <a:pt x="57469" y="32727"/>
                    <a:pt x="57489" y="32609"/>
                    <a:pt x="57528" y="32510"/>
                  </a:cubicBezTo>
                  <a:cubicBezTo>
                    <a:pt x="58100" y="32313"/>
                    <a:pt x="58612" y="32017"/>
                    <a:pt x="59145" y="31958"/>
                  </a:cubicBezTo>
                  <a:cubicBezTo>
                    <a:pt x="60130" y="31859"/>
                    <a:pt x="61077" y="31485"/>
                    <a:pt x="62043" y="31288"/>
                  </a:cubicBezTo>
                  <a:cubicBezTo>
                    <a:pt x="62338" y="31209"/>
                    <a:pt x="62634" y="31110"/>
                    <a:pt x="62930" y="31012"/>
                  </a:cubicBezTo>
                  <a:cubicBezTo>
                    <a:pt x="63324" y="30519"/>
                    <a:pt x="63482" y="29888"/>
                    <a:pt x="63364" y="29277"/>
                  </a:cubicBezTo>
                  <a:cubicBezTo>
                    <a:pt x="63265" y="28488"/>
                    <a:pt x="63226" y="27700"/>
                    <a:pt x="63166" y="26911"/>
                  </a:cubicBezTo>
                  <a:cubicBezTo>
                    <a:pt x="63127" y="26536"/>
                    <a:pt x="63028" y="26438"/>
                    <a:pt x="62693" y="26379"/>
                  </a:cubicBezTo>
                  <a:cubicBezTo>
                    <a:pt x="62536" y="26339"/>
                    <a:pt x="62358" y="26339"/>
                    <a:pt x="62200" y="26319"/>
                  </a:cubicBezTo>
                  <a:cubicBezTo>
                    <a:pt x="60682" y="26122"/>
                    <a:pt x="59164" y="26379"/>
                    <a:pt x="57666" y="26221"/>
                  </a:cubicBezTo>
                  <a:cubicBezTo>
                    <a:pt x="57469" y="26181"/>
                    <a:pt x="57272" y="26241"/>
                    <a:pt x="57075" y="26241"/>
                  </a:cubicBezTo>
                  <a:cubicBezTo>
                    <a:pt x="56720" y="26241"/>
                    <a:pt x="56365" y="26201"/>
                    <a:pt x="55990" y="26181"/>
                  </a:cubicBezTo>
                  <a:cubicBezTo>
                    <a:pt x="55892" y="26024"/>
                    <a:pt x="55813" y="25866"/>
                    <a:pt x="55773" y="25689"/>
                  </a:cubicBezTo>
                  <a:cubicBezTo>
                    <a:pt x="55694" y="24959"/>
                    <a:pt x="55438" y="24289"/>
                    <a:pt x="55280" y="23579"/>
                  </a:cubicBezTo>
                  <a:cubicBezTo>
                    <a:pt x="55221" y="23283"/>
                    <a:pt x="55103" y="23007"/>
                    <a:pt x="54965" y="22751"/>
                  </a:cubicBezTo>
                  <a:cubicBezTo>
                    <a:pt x="54728" y="22317"/>
                    <a:pt x="54512" y="21884"/>
                    <a:pt x="54334" y="21430"/>
                  </a:cubicBezTo>
                  <a:cubicBezTo>
                    <a:pt x="53782" y="20050"/>
                    <a:pt x="54117" y="18769"/>
                    <a:pt x="55280" y="17803"/>
                  </a:cubicBezTo>
                  <a:cubicBezTo>
                    <a:pt x="55478" y="17625"/>
                    <a:pt x="55655" y="17448"/>
                    <a:pt x="55832" y="17251"/>
                  </a:cubicBezTo>
                  <a:cubicBezTo>
                    <a:pt x="56522" y="16442"/>
                    <a:pt x="57213" y="15634"/>
                    <a:pt x="57903" y="14826"/>
                  </a:cubicBezTo>
                  <a:cubicBezTo>
                    <a:pt x="58159" y="14510"/>
                    <a:pt x="58415" y="14175"/>
                    <a:pt x="58691" y="13840"/>
                  </a:cubicBezTo>
                  <a:cubicBezTo>
                    <a:pt x="58297" y="13426"/>
                    <a:pt x="57903" y="13071"/>
                    <a:pt x="57587" y="12657"/>
                  </a:cubicBezTo>
                  <a:cubicBezTo>
                    <a:pt x="57252" y="12243"/>
                    <a:pt x="57094" y="11730"/>
                    <a:pt x="56601" y="11415"/>
                  </a:cubicBezTo>
                  <a:cubicBezTo>
                    <a:pt x="56108" y="11632"/>
                    <a:pt x="55616" y="11829"/>
                    <a:pt x="55123" y="12026"/>
                  </a:cubicBezTo>
                  <a:lnTo>
                    <a:pt x="50805" y="13722"/>
                  </a:lnTo>
                  <a:cubicBezTo>
                    <a:pt x="50687" y="13761"/>
                    <a:pt x="50529" y="13801"/>
                    <a:pt x="50470" y="13879"/>
                  </a:cubicBezTo>
                  <a:cubicBezTo>
                    <a:pt x="50115" y="14353"/>
                    <a:pt x="49721" y="14234"/>
                    <a:pt x="49327" y="14017"/>
                  </a:cubicBezTo>
                  <a:cubicBezTo>
                    <a:pt x="48794" y="13741"/>
                    <a:pt x="48301" y="13426"/>
                    <a:pt x="47789" y="13110"/>
                  </a:cubicBezTo>
                  <a:cubicBezTo>
                    <a:pt x="47671" y="13051"/>
                    <a:pt x="47572" y="12953"/>
                    <a:pt x="47493" y="12854"/>
                  </a:cubicBezTo>
                  <a:cubicBezTo>
                    <a:pt x="46961" y="12144"/>
                    <a:pt x="46389" y="11454"/>
                    <a:pt x="45896" y="10705"/>
                  </a:cubicBezTo>
                  <a:cubicBezTo>
                    <a:pt x="45541" y="10114"/>
                    <a:pt x="45048" y="9621"/>
                    <a:pt x="44477" y="9227"/>
                  </a:cubicBezTo>
                  <a:cubicBezTo>
                    <a:pt x="44220" y="9069"/>
                    <a:pt x="43984" y="8891"/>
                    <a:pt x="43767" y="8675"/>
                  </a:cubicBezTo>
                  <a:cubicBezTo>
                    <a:pt x="43471" y="8458"/>
                    <a:pt x="43333" y="8083"/>
                    <a:pt x="43432" y="7709"/>
                  </a:cubicBezTo>
                  <a:cubicBezTo>
                    <a:pt x="43747" y="6171"/>
                    <a:pt x="43826" y="4574"/>
                    <a:pt x="44418" y="3056"/>
                  </a:cubicBezTo>
                  <a:cubicBezTo>
                    <a:pt x="43885" y="2681"/>
                    <a:pt x="43254" y="2721"/>
                    <a:pt x="42742" y="2445"/>
                  </a:cubicBezTo>
                  <a:cubicBezTo>
                    <a:pt x="42170" y="2169"/>
                    <a:pt x="41559" y="1952"/>
                    <a:pt x="40948" y="1834"/>
                  </a:cubicBezTo>
                  <a:cubicBezTo>
                    <a:pt x="40001" y="3509"/>
                    <a:pt x="38779" y="5027"/>
                    <a:pt x="38365" y="6959"/>
                  </a:cubicBezTo>
                  <a:close/>
                  <a:moveTo>
                    <a:pt x="54965" y="20109"/>
                  </a:moveTo>
                  <a:cubicBezTo>
                    <a:pt x="55182" y="20977"/>
                    <a:pt x="55280" y="21706"/>
                    <a:pt x="55911" y="22298"/>
                  </a:cubicBezTo>
                  <a:cubicBezTo>
                    <a:pt x="55813" y="21292"/>
                    <a:pt x="55576" y="20681"/>
                    <a:pt x="54965" y="200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46;p24">
              <a:extLst>
                <a:ext uri="{FF2B5EF4-FFF2-40B4-BE49-F238E27FC236}">
                  <a16:creationId xmlns:a16="http://schemas.microsoft.com/office/drawing/2014/main" id="{2B2FA68F-E8F3-462F-91B9-8082817A1046}"/>
                </a:ext>
              </a:extLst>
            </p:cNvPr>
            <p:cNvSpPr/>
            <p:nvPr/>
          </p:nvSpPr>
          <p:spPr>
            <a:xfrm flipH="1">
              <a:off x="3447035" y="1879438"/>
              <a:ext cx="972183" cy="990190"/>
            </a:xfrm>
            <a:custGeom>
              <a:avLst/>
              <a:gdLst/>
              <a:ahLst/>
              <a:cxnLst/>
              <a:rect l="l" t="t" r="r" b="b"/>
              <a:pathLst>
                <a:path w="40436" h="41185" extrusionOk="0">
                  <a:moveTo>
                    <a:pt x="23639" y="0"/>
                  </a:moveTo>
                  <a:cubicBezTo>
                    <a:pt x="24683" y="316"/>
                    <a:pt x="25630" y="572"/>
                    <a:pt x="26556" y="848"/>
                  </a:cubicBezTo>
                  <a:cubicBezTo>
                    <a:pt x="27148" y="1006"/>
                    <a:pt x="27680" y="1282"/>
                    <a:pt x="28153" y="1637"/>
                  </a:cubicBezTo>
                  <a:cubicBezTo>
                    <a:pt x="28291" y="1735"/>
                    <a:pt x="28429" y="1814"/>
                    <a:pt x="28607" y="1854"/>
                  </a:cubicBezTo>
                  <a:cubicBezTo>
                    <a:pt x="29395" y="2031"/>
                    <a:pt x="30026" y="2524"/>
                    <a:pt x="30677" y="2958"/>
                  </a:cubicBezTo>
                  <a:cubicBezTo>
                    <a:pt x="31347" y="3391"/>
                    <a:pt x="32116" y="3766"/>
                    <a:pt x="32727" y="4338"/>
                  </a:cubicBezTo>
                  <a:cubicBezTo>
                    <a:pt x="33062" y="4614"/>
                    <a:pt x="33358" y="4909"/>
                    <a:pt x="33673" y="5205"/>
                  </a:cubicBezTo>
                  <a:cubicBezTo>
                    <a:pt x="34265" y="5935"/>
                    <a:pt x="34935" y="6546"/>
                    <a:pt x="35606" y="7196"/>
                  </a:cubicBezTo>
                  <a:cubicBezTo>
                    <a:pt x="36690" y="8300"/>
                    <a:pt x="37597" y="9562"/>
                    <a:pt x="38287" y="10962"/>
                  </a:cubicBezTo>
                  <a:cubicBezTo>
                    <a:pt x="38504" y="11415"/>
                    <a:pt x="38720" y="11869"/>
                    <a:pt x="38937" y="12303"/>
                  </a:cubicBezTo>
                  <a:cubicBezTo>
                    <a:pt x="39548" y="13545"/>
                    <a:pt x="39706" y="14885"/>
                    <a:pt x="40100" y="16186"/>
                  </a:cubicBezTo>
                  <a:cubicBezTo>
                    <a:pt x="40219" y="16561"/>
                    <a:pt x="40258" y="16955"/>
                    <a:pt x="40199" y="17350"/>
                  </a:cubicBezTo>
                  <a:cubicBezTo>
                    <a:pt x="40061" y="18690"/>
                    <a:pt x="40258" y="19991"/>
                    <a:pt x="40357" y="21312"/>
                  </a:cubicBezTo>
                  <a:cubicBezTo>
                    <a:pt x="40436" y="21864"/>
                    <a:pt x="40396" y="22436"/>
                    <a:pt x="40238" y="22968"/>
                  </a:cubicBezTo>
                  <a:cubicBezTo>
                    <a:pt x="40160" y="23323"/>
                    <a:pt x="40140" y="23698"/>
                    <a:pt x="40199" y="24053"/>
                  </a:cubicBezTo>
                  <a:cubicBezTo>
                    <a:pt x="40278" y="24703"/>
                    <a:pt x="40219" y="25374"/>
                    <a:pt x="40041" y="26004"/>
                  </a:cubicBezTo>
                  <a:cubicBezTo>
                    <a:pt x="40002" y="26123"/>
                    <a:pt x="39982" y="26261"/>
                    <a:pt x="39982" y="26399"/>
                  </a:cubicBezTo>
                  <a:cubicBezTo>
                    <a:pt x="40100" y="27266"/>
                    <a:pt x="39726" y="28074"/>
                    <a:pt x="39667" y="28942"/>
                  </a:cubicBezTo>
                  <a:cubicBezTo>
                    <a:pt x="39647" y="29021"/>
                    <a:pt x="39627" y="29119"/>
                    <a:pt x="39568" y="29218"/>
                  </a:cubicBezTo>
                  <a:cubicBezTo>
                    <a:pt x="39056" y="30204"/>
                    <a:pt x="38523" y="31189"/>
                    <a:pt x="38011" y="32175"/>
                  </a:cubicBezTo>
                  <a:cubicBezTo>
                    <a:pt x="37873" y="32431"/>
                    <a:pt x="37754" y="32688"/>
                    <a:pt x="37656" y="32983"/>
                  </a:cubicBezTo>
                  <a:cubicBezTo>
                    <a:pt x="37538" y="33358"/>
                    <a:pt x="37321" y="33693"/>
                    <a:pt x="37005" y="33930"/>
                  </a:cubicBezTo>
                  <a:cubicBezTo>
                    <a:pt x="36552" y="34285"/>
                    <a:pt x="36177" y="34679"/>
                    <a:pt x="35763" y="35073"/>
                  </a:cubicBezTo>
                  <a:cubicBezTo>
                    <a:pt x="35527" y="35290"/>
                    <a:pt x="35290" y="35527"/>
                    <a:pt x="35053" y="35744"/>
                  </a:cubicBezTo>
                  <a:cubicBezTo>
                    <a:pt x="34718" y="36059"/>
                    <a:pt x="34383" y="36374"/>
                    <a:pt x="34028" y="36670"/>
                  </a:cubicBezTo>
                  <a:cubicBezTo>
                    <a:pt x="33082" y="37459"/>
                    <a:pt x="32155" y="38247"/>
                    <a:pt x="31032" y="38740"/>
                  </a:cubicBezTo>
                  <a:cubicBezTo>
                    <a:pt x="30125" y="39154"/>
                    <a:pt x="29218" y="39529"/>
                    <a:pt x="28291" y="39844"/>
                  </a:cubicBezTo>
                  <a:cubicBezTo>
                    <a:pt x="27700" y="40022"/>
                    <a:pt x="27168" y="40377"/>
                    <a:pt x="26596" y="40593"/>
                  </a:cubicBezTo>
                  <a:cubicBezTo>
                    <a:pt x="26241" y="40712"/>
                    <a:pt x="25886" y="40771"/>
                    <a:pt x="25531" y="40791"/>
                  </a:cubicBezTo>
                  <a:cubicBezTo>
                    <a:pt x="24112" y="40929"/>
                    <a:pt x="22692" y="41047"/>
                    <a:pt x="21273" y="41145"/>
                  </a:cubicBezTo>
                  <a:cubicBezTo>
                    <a:pt x="20977" y="41185"/>
                    <a:pt x="20681" y="41185"/>
                    <a:pt x="20386" y="41126"/>
                  </a:cubicBezTo>
                  <a:cubicBezTo>
                    <a:pt x="19577" y="40948"/>
                    <a:pt x="18749" y="40929"/>
                    <a:pt x="17921" y="41047"/>
                  </a:cubicBezTo>
                  <a:cubicBezTo>
                    <a:pt x="17389" y="41086"/>
                    <a:pt x="16876" y="41145"/>
                    <a:pt x="16364" y="40929"/>
                  </a:cubicBezTo>
                  <a:cubicBezTo>
                    <a:pt x="16246" y="40869"/>
                    <a:pt x="16108" y="40830"/>
                    <a:pt x="15970" y="40850"/>
                  </a:cubicBezTo>
                  <a:cubicBezTo>
                    <a:pt x="15260" y="40948"/>
                    <a:pt x="14609" y="40633"/>
                    <a:pt x="13939" y="40475"/>
                  </a:cubicBezTo>
                  <a:cubicBezTo>
                    <a:pt x="13288" y="40317"/>
                    <a:pt x="12657" y="40002"/>
                    <a:pt x="11987" y="39805"/>
                  </a:cubicBezTo>
                  <a:cubicBezTo>
                    <a:pt x="11061" y="38997"/>
                    <a:pt x="9838" y="38583"/>
                    <a:pt x="9050" y="37538"/>
                  </a:cubicBezTo>
                  <a:cubicBezTo>
                    <a:pt x="8636" y="37005"/>
                    <a:pt x="8044" y="36591"/>
                    <a:pt x="7532" y="36158"/>
                  </a:cubicBezTo>
                  <a:cubicBezTo>
                    <a:pt x="6723" y="35527"/>
                    <a:pt x="6014" y="34778"/>
                    <a:pt x="5402" y="33930"/>
                  </a:cubicBezTo>
                  <a:cubicBezTo>
                    <a:pt x="4949" y="33319"/>
                    <a:pt x="4476" y="32747"/>
                    <a:pt x="3963" y="32175"/>
                  </a:cubicBezTo>
                  <a:cubicBezTo>
                    <a:pt x="3648" y="31840"/>
                    <a:pt x="3431" y="31426"/>
                    <a:pt x="3273" y="30992"/>
                  </a:cubicBezTo>
                  <a:cubicBezTo>
                    <a:pt x="3017" y="30204"/>
                    <a:pt x="2662" y="29455"/>
                    <a:pt x="2228" y="28764"/>
                  </a:cubicBezTo>
                  <a:cubicBezTo>
                    <a:pt x="1814" y="28114"/>
                    <a:pt x="1459" y="27444"/>
                    <a:pt x="1124" y="26773"/>
                  </a:cubicBezTo>
                  <a:cubicBezTo>
                    <a:pt x="710" y="25788"/>
                    <a:pt x="414" y="24802"/>
                    <a:pt x="60" y="23777"/>
                  </a:cubicBezTo>
                  <a:cubicBezTo>
                    <a:pt x="20" y="23619"/>
                    <a:pt x="0" y="23461"/>
                    <a:pt x="20" y="23284"/>
                  </a:cubicBezTo>
                  <a:cubicBezTo>
                    <a:pt x="79" y="22140"/>
                    <a:pt x="119" y="20977"/>
                    <a:pt x="257" y="19834"/>
                  </a:cubicBezTo>
                  <a:cubicBezTo>
                    <a:pt x="355" y="19282"/>
                    <a:pt x="513" y="18749"/>
                    <a:pt x="730" y="18237"/>
                  </a:cubicBezTo>
                  <a:cubicBezTo>
                    <a:pt x="829" y="18000"/>
                    <a:pt x="888" y="17744"/>
                    <a:pt x="868" y="17488"/>
                  </a:cubicBezTo>
                  <a:cubicBezTo>
                    <a:pt x="789" y="16462"/>
                    <a:pt x="1105" y="15536"/>
                    <a:pt x="1578" y="14649"/>
                  </a:cubicBezTo>
                  <a:cubicBezTo>
                    <a:pt x="1775" y="14235"/>
                    <a:pt x="1972" y="13821"/>
                    <a:pt x="2110" y="13387"/>
                  </a:cubicBezTo>
                  <a:cubicBezTo>
                    <a:pt x="2248" y="13012"/>
                    <a:pt x="2347" y="12618"/>
                    <a:pt x="2485" y="12243"/>
                  </a:cubicBezTo>
                  <a:cubicBezTo>
                    <a:pt x="2839" y="11218"/>
                    <a:pt x="3214" y="10213"/>
                    <a:pt x="3943" y="9345"/>
                  </a:cubicBezTo>
                  <a:cubicBezTo>
                    <a:pt x="4397" y="8793"/>
                    <a:pt x="4712" y="8123"/>
                    <a:pt x="5107" y="7512"/>
                  </a:cubicBezTo>
                  <a:cubicBezTo>
                    <a:pt x="5501" y="6901"/>
                    <a:pt x="5836" y="6349"/>
                    <a:pt x="6250" y="5797"/>
                  </a:cubicBezTo>
                  <a:cubicBezTo>
                    <a:pt x="6428" y="5560"/>
                    <a:pt x="6644" y="5343"/>
                    <a:pt x="6881" y="5166"/>
                  </a:cubicBezTo>
                  <a:cubicBezTo>
                    <a:pt x="7630" y="4574"/>
                    <a:pt x="8379" y="3983"/>
                    <a:pt x="9148" y="3411"/>
                  </a:cubicBezTo>
                  <a:cubicBezTo>
                    <a:pt x="9385" y="3234"/>
                    <a:pt x="9641" y="3076"/>
                    <a:pt x="9897" y="2938"/>
                  </a:cubicBezTo>
                  <a:cubicBezTo>
                    <a:pt x="10311" y="2701"/>
                    <a:pt x="10725" y="2524"/>
                    <a:pt x="11120" y="2268"/>
                  </a:cubicBezTo>
                  <a:cubicBezTo>
                    <a:pt x="11672" y="1893"/>
                    <a:pt x="12263" y="1617"/>
                    <a:pt x="12914" y="1440"/>
                  </a:cubicBezTo>
                  <a:cubicBezTo>
                    <a:pt x="13170" y="1380"/>
                    <a:pt x="13407" y="1262"/>
                    <a:pt x="13604" y="1085"/>
                  </a:cubicBezTo>
                  <a:cubicBezTo>
                    <a:pt x="13939" y="769"/>
                    <a:pt x="14373" y="572"/>
                    <a:pt x="14846" y="552"/>
                  </a:cubicBezTo>
                  <a:cubicBezTo>
                    <a:pt x="15437" y="513"/>
                    <a:pt x="16029" y="454"/>
                    <a:pt x="16620" y="414"/>
                  </a:cubicBezTo>
                  <a:cubicBezTo>
                    <a:pt x="17803" y="316"/>
                    <a:pt x="18986" y="257"/>
                    <a:pt x="20188" y="158"/>
                  </a:cubicBezTo>
                  <a:cubicBezTo>
                    <a:pt x="20701" y="119"/>
                    <a:pt x="21233" y="138"/>
                    <a:pt x="21766" y="217"/>
                  </a:cubicBezTo>
                  <a:cubicBezTo>
                    <a:pt x="22140" y="296"/>
                    <a:pt x="22554" y="276"/>
                    <a:pt x="22929" y="336"/>
                  </a:cubicBezTo>
                  <a:cubicBezTo>
                    <a:pt x="23205" y="375"/>
                    <a:pt x="23481" y="237"/>
                    <a:pt x="23639" y="0"/>
                  </a:cubicBezTo>
                  <a:close/>
                  <a:moveTo>
                    <a:pt x="37616" y="12243"/>
                  </a:moveTo>
                  <a:cubicBezTo>
                    <a:pt x="36808" y="10370"/>
                    <a:pt x="35625" y="8695"/>
                    <a:pt x="34107" y="7334"/>
                  </a:cubicBezTo>
                  <a:cubicBezTo>
                    <a:pt x="33831" y="7098"/>
                    <a:pt x="33575" y="6841"/>
                    <a:pt x="33338" y="6565"/>
                  </a:cubicBezTo>
                  <a:cubicBezTo>
                    <a:pt x="32471" y="5560"/>
                    <a:pt x="31465" y="4712"/>
                    <a:pt x="30322" y="4062"/>
                  </a:cubicBezTo>
                  <a:cubicBezTo>
                    <a:pt x="29494" y="3529"/>
                    <a:pt x="28626" y="3076"/>
                    <a:pt x="27700" y="2701"/>
                  </a:cubicBezTo>
                  <a:cubicBezTo>
                    <a:pt x="27562" y="2622"/>
                    <a:pt x="27424" y="2524"/>
                    <a:pt x="27306" y="2425"/>
                  </a:cubicBezTo>
                  <a:cubicBezTo>
                    <a:pt x="26616" y="2011"/>
                    <a:pt x="25866" y="1755"/>
                    <a:pt x="25078" y="1656"/>
                  </a:cubicBezTo>
                  <a:cubicBezTo>
                    <a:pt x="24605" y="1617"/>
                    <a:pt x="24191" y="1459"/>
                    <a:pt x="23737" y="1380"/>
                  </a:cubicBezTo>
                  <a:cubicBezTo>
                    <a:pt x="23284" y="1321"/>
                    <a:pt x="22751" y="1440"/>
                    <a:pt x="22259" y="1440"/>
                  </a:cubicBezTo>
                  <a:cubicBezTo>
                    <a:pt x="21963" y="1440"/>
                    <a:pt x="21667" y="1341"/>
                    <a:pt x="21371" y="1321"/>
                  </a:cubicBezTo>
                  <a:cubicBezTo>
                    <a:pt x="21115" y="1282"/>
                    <a:pt x="20839" y="1262"/>
                    <a:pt x="20583" y="1282"/>
                  </a:cubicBezTo>
                  <a:cubicBezTo>
                    <a:pt x="18907" y="1420"/>
                    <a:pt x="17231" y="1578"/>
                    <a:pt x="15556" y="1794"/>
                  </a:cubicBezTo>
                  <a:cubicBezTo>
                    <a:pt x="15043" y="1854"/>
                    <a:pt x="14550" y="1972"/>
                    <a:pt x="14057" y="2130"/>
                  </a:cubicBezTo>
                  <a:cubicBezTo>
                    <a:pt x="13663" y="2268"/>
                    <a:pt x="13269" y="2425"/>
                    <a:pt x="12874" y="2622"/>
                  </a:cubicBezTo>
                  <a:cubicBezTo>
                    <a:pt x="12362" y="2839"/>
                    <a:pt x="11849" y="3056"/>
                    <a:pt x="11356" y="3313"/>
                  </a:cubicBezTo>
                  <a:cubicBezTo>
                    <a:pt x="10942" y="3490"/>
                    <a:pt x="10686" y="3963"/>
                    <a:pt x="10114" y="3786"/>
                  </a:cubicBezTo>
                  <a:cubicBezTo>
                    <a:pt x="9996" y="3727"/>
                    <a:pt x="9759" y="3943"/>
                    <a:pt x="9621" y="4062"/>
                  </a:cubicBezTo>
                  <a:cubicBezTo>
                    <a:pt x="8320" y="5087"/>
                    <a:pt x="7177" y="6270"/>
                    <a:pt x="6211" y="7610"/>
                  </a:cubicBezTo>
                  <a:cubicBezTo>
                    <a:pt x="5876" y="8064"/>
                    <a:pt x="5540" y="8517"/>
                    <a:pt x="5225" y="8971"/>
                  </a:cubicBezTo>
                  <a:cubicBezTo>
                    <a:pt x="5087" y="9148"/>
                    <a:pt x="4969" y="9365"/>
                    <a:pt x="4909" y="9582"/>
                  </a:cubicBezTo>
                  <a:cubicBezTo>
                    <a:pt x="4732" y="10173"/>
                    <a:pt x="4476" y="10745"/>
                    <a:pt x="4141" y="11277"/>
                  </a:cubicBezTo>
                  <a:cubicBezTo>
                    <a:pt x="3746" y="11928"/>
                    <a:pt x="3451" y="12638"/>
                    <a:pt x="3273" y="13367"/>
                  </a:cubicBezTo>
                  <a:cubicBezTo>
                    <a:pt x="3214" y="13564"/>
                    <a:pt x="3135" y="13742"/>
                    <a:pt x="3017" y="13919"/>
                  </a:cubicBezTo>
                  <a:cubicBezTo>
                    <a:pt x="2780" y="14373"/>
                    <a:pt x="2524" y="14846"/>
                    <a:pt x="2287" y="15299"/>
                  </a:cubicBezTo>
                  <a:cubicBezTo>
                    <a:pt x="1834" y="16088"/>
                    <a:pt x="1637" y="16975"/>
                    <a:pt x="1696" y="17882"/>
                  </a:cubicBezTo>
                  <a:cubicBezTo>
                    <a:pt x="1716" y="18335"/>
                    <a:pt x="1676" y="18808"/>
                    <a:pt x="1558" y="19262"/>
                  </a:cubicBezTo>
                  <a:cubicBezTo>
                    <a:pt x="1400" y="19853"/>
                    <a:pt x="1302" y="20484"/>
                    <a:pt x="1203" y="21095"/>
                  </a:cubicBezTo>
                  <a:cubicBezTo>
                    <a:pt x="1045" y="21726"/>
                    <a:pt x="1085" y="22377"/>
                    <a:pt x="1321" y="22988"/>
                  </a:cubicBezTo>
                  <a:cubicBezTo>
                    <a:pt x="1361" y="23185"/>
                    <a:pt x="1381" y="23382"/>
                    <a:pt x="1381" y="23579"/>
                  </a:cubicBezTo>
                  <a:cubicBezTo>
                    <a:pt x="1420" y="24072"/>
                    <a:pt x="1479" y="24565"/>
                    <a:pt x="1519" y="25058"/>
                  </a:cubicBezTo>
                  <a:cubicBezTo>
                    <a:pt x="1558" y="25728"/>
                    <a:pt x="1775" y="26359"/>
                    <a:pt x="2149" y="26911"/>
                  </a:cubicBezTo>
                  <a:cubicBezTo>
                    <a:pt x="2386" y="27227"/>
                    <a:pt x="2563" y="27582"/>
                    <a:pt x="2701" y="27956"/>
                  </a:cubicBezTo>
                  <a:cubicBezTo>
                    <a:pt x="3017" y="29100"/>
                    <a:pt x="3589" y="30164"/>
                    <a:pt x="4377" y="31051"/>
                  </a:cubicBezTo>
                  <a:cubicBezTo>
                    <a:pt x="4988" y="31801"/>
                    <a:pt x="5639" y="32491"/>
                    <a:pt x="6211" y="33279"/>
                  </a:cubicBezTo>
                  <a:cubicBezTo>
                    <a:pt x="6684" y="33950"/>
                    <a:pt x="7236" y="34561"/>
                    <a:pt x="7886" y="35073"/>
                  </a:cubicBezTo>
                  <a:cubicBezTo>
                    <a:pt x="8616" y="35645"/>
                    <a:pt x="9188" y="36374"/>
                    <a:pt x="10055" y="36769"/>
                  </a:cubicBezTo>
                  <a:cubicBezTo>
                    <a:pt x="10607" y="37025"/>
                    <a:pt x="11238" y="37222"/>
                    <a:pt x="11573" y="37814"/>
                  </a:cubicBezTo>
                  <a:cubicBezTo>
                    <a:pt x="11613" y="37853"/>
                    <a:pt x="11691" y="37893"/>
                    <a:pt x="11731" y="37912"/>
                  </a:cubicBezTo>
                  <a:cubicBezTo>
                    <a:pt x="12795" y="38523"/>
                    <a:pt x="13919" y="38997"/>
                    <a:pt x="15102" y="39292"/>
                  </a:cubicBezTo>
                  <a:cubicBezTo>
                    <a:pt x="15575" y="39411"/>
                    <a:pt x="16088" y="39411"/>
                    <a:pt x="16561" y="39529"/>
                  </a:cubicBezTo>
                  <a:cubicBezTo>
                    <a:pt x="17034" y="39667"/>
                    <a:pt x="17547" y="39687"/>
                    <a:pt x="18040" y="39627"/>
                  </a:cubicBezTo>
                  <a:cubicBezTo>
                    <a:pt x="18828" y="39529"/>
                    <a:pt x="19617" y="39568"/>
                    <a:pt x="20405" y="39706"/>
                  </a:cubicBezTo>
                  <a:cubicBezTo>
                    <a:pt x="20662" y="39765"/>
                    <a:pt x="20918" y="39785"/>
                    <a:pt x="21174" y="39765"/>
                  </a:cubicBezTo>
                  <a:cubicBezTo>
                    <a:pt x="22554" y="39647"/>
                    <a:pt x="23954" y="39529"/>
                    <a:pt x="25334" y="39411"/>
                  </a:cubicBezTo>
                  <a:cubicBezTo>
                    <a:pt x="25728" y="39371"/>
                    <a:pt x="26103" y="39273"/>
                    <a:pt x="26458" y="39095"/>
                  </a:cubicBezTo>
                  <a:cubicBezTo>
                    <a:pt x="27187" y="38819"/>
                    <a:pt x="27858" y="38385"/>
                    <a:pt x="28646" y="38267"/>
                  </a:cubicBezTo>
                  <a:cubicBezTo>
                    <a:pt x="29119" y="38208"/>
                    <a:pt x="29553" y="38011"/>
                    <a:pt x="29888" y="37695"/>
                  </a:cubicBezTo>
                  <a:cubicBezTo>
                    <a:pt x="30026" y="37557"/>
                    <a:pt x="30184" y="37439"/>
                    <a:pt x="30381" y="37400"/>
                  </a:cubicBezTo>
                  <a:cubicBezTo>
                    <a:pt x="31485" y="37124"/>
                    <a:pt x="32293" y="36374"/>
                    <a:pt x="33062" y="35645"/>
                  </a:cubicBezTo>
                  <a:cubicBezTo>
                    <a:pt x="33831" y="34896"/>
                    <a:pt x="34797" y="34206"/>
                    <a:pt x="35487" y="33319"/>
                  </a:cubicBezTo>
                  <a:cubicBezTo>
                    <a:pt x="35606" y="33200"/>
                    <a:pt x="35724" y="33082"/>
                    <a:pt x="35882" y="33003"/>
                  </a:cubicBezTo>
                  <a:cubicBezTo>
                    <a:pt x="36098" y="32885"/>
                    <a:pt x="36276" y="32668"/>
                    <a:pt x="36335" y="32412"/>
                  </a:cubicBezTo>
                  <a:cubicBezTo>
                    <a:pt x="36473" y="31958"/>
                    <a:pt x="36690" y="31544"/>
                    <a:pt x="36986" y="31189"/>
                  </a:cubicBezTo>
                  <a:cubicBezTo>
                    <a:pt x="37124" y="31012"/>
                    <a:pt x="37222" y="30795"/>
                    <a:pt x="37321" y="30578"/>
                  </a:cubicBezTo>
                  <a:cubicBezTo>
                    <a:pt x="37498" y="30243"/>
                    <a:pt x="37676" y="29888"/>
                    <a:pt x="37833" y="29533"/>
                  </a:cubicBezTo>
                  <a:cubicBezTo>
                    <a:pt x="38030" y="29179"/>
                    <a:pt x="38168" y="28824"/>
                    <a:pt x="38267" y="28429"/>
                  </a:cubicBezTo>
                  <a:cubicBezTo>
                    <a:pt x="38346" y="27700"/>
                    <a:pt x="38681" y="26970"/>
                    <a:pt x="38563" y="26202"/>
                  </a:cubicBezTo>
                  <a:cubicBezTo>
                    <a:pt x="38543" y="26103"/>
                    <a:pt x="38563" y="26004"/>
                    <a:pt x="38602" y="25906"/>
                  </a:cubicBezTo>
                  <a:cubicBezTo>
                    <a:pt x="38760" y="25137"/>
                    <a:pt x="38957" y="24368"/>
                    <a:pt x="39095" y="23599"/>
                  </a:cubicBezTo>
                  <a:cubicBezTo>
                    <a:pt x="39213" y="22889"/>
                    <a:pt x="39292" y="22160"/>
                    <a:pt x="39312" y="21431"/>
                  </a:cubicBezTo>
                  <a:cubicBezTo>
                    <a:pt x="39272" y="19577"/>
                    <a:pt x="39095" y="17744"/>
                    <a:pt x="38780" y="15930"/>
                  </a:cubicBezTo>
                  <a:cubicBezTo>
                    <a:pt x="38642" y="15043"/>
                    <a:pt x="38306" y="14195"/>
                    <a:pt x="37794" y="13466"/>
                  </a:cubicBezTo>
                  <a:cubicBezTo>
                    <a:pt x="37597" y="13150"/>
                    <a:pt x="37419" y="12835"/>
                    <a:pt x="37262" y="12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47;p24">
              <a:extLst>
                <a:ext uri="{FF2B5EF4-FFF2-40B4-BE49-F238E27FC236}">
                  <a16:creationId xmlns:a16="http://schemas.microsoft.com/office/drawing/2014/main" id="{C36D499B-A1AE-4602-AB75-BFDDDB75B793}"/>
                </a:ext>
              </a:extLst>
            </p:cNvPr>
            <p:cNvSpPr/>
            <p:nvPr/>
          </p:nvSpPr>
          <p:spPr>
            <a:xfrm flipH="1">
              <a:off x="3446073" y="1917834"/>
              <a:ext cx="221383" cy="248383"/>
            </a:xfrm>
            <a:custGeom>
              <a:avLst/>
              <a:gdLst/>
              <a:ahLst/>
              <a:cxnLst/>
              <a:rect l="l" t="t" r="r" b="b"/>
              <a:pathLst>
                <a:path w="9208" h="10331" extrusionOk="0">
                  <a:moveTo>
                    <a:pt x="8734" y="10331"/>
                  </a:moveTo>
                  <a:cubicBezTo>
                    <a:pt x="8340" y="9661"/>
                    <a:pt x="7985" y="9069"/>
                    <a:pt x="7650" y="8478"/>
                  </a:cubicBezTo>
                  <a:cubicBezTo>
                    <a:pt x="7354" y="7945"/>
                    <a:pt x="7078" y="7433"/>
                    <a:pt x="6782" y="6920"/>
                  </a:cubicBezTo>
                  <a:cubicBezTo>
                    <a:pt x="6486" y="6408"/>
                    <a:pt x="6171" y="5836"/>
                    <a:pt x="5836" y="5304"/>
                  </a:cubicBezTo>
                  <a:cubicBezTo>
                    <a:pt x="5639" y="4949"/>
                    <a:pt x="5382" y="4653"/>
                    <a:pt x="5106" y="4377"/>
                  </a:cubicBezTo>
                  <a:cubicBezTo>
                    <a:pt x="4515" y="3845"/>
                    <a:pt x="3864" y="3391"/>
                    <a:pt x="3253" y="2898"/>
                  </a:cubicBezTo>
                  <a:cubicBezTo>
                    <a:pt x="2879" y="2603"/>
                    <a:pt x="2504" y="2346"/>
                    <a:pt x="2149" y="2070"/>
                  </a:cubicBezTo>
                  <a:cubicBezTo>
                    <a:pt x="1775" y="1775"/>
                    <a:pt x="1420" y="1400"/>
                    <a:pt x="947" y="1203"/>
                  </a:cubicBezTo>
                  <a:cubicBezTo>
                    <a:pt x="710" y="1085"/>
                    <a:pt x="493" y="927"/>
                    <a:pt x="316" y="730"/>
                  </a:cubicBezTo>
                  <a:cubicBezTo>
                    <a:pt x="59" y="473"/>
                    <a:pt x="0" y="237"/>
                    <a:pt x="138" y="138"/>
                  </a:cubicBezTo>
                  <a:cubicBezTo>
                    <a:pt x="355" y="0"/>
                    <a:pt x="513" y="197"/>
                    <a:pt x="671" y="237"/>
                  </a:cubicBezTo>
                  <a:cubicBezTo>
                    <a:pt x="1499" y="513"/>
                    <a:pt x="2248" y="947"/>
                    <a:pt x="2879" y="1538"/>
                  </a:cubicBezTo>
                  <a:cubicBezTo>
                    <a:pt x="3194" y="1775"/>
                    <a:pt x="3549" y="1972"/>
                    <a:pt x="3864" y="2208"/>
                  </a:cubicBezTo>
                  <a:cubicBezTo>
                    <a:pt x="4811" y="2918"/>
                    <a:pt x="5796" y="3588"/>
                    <a:pt x="6447" y="4614"/>
                  </a:cubicBezTo>
                  <a:cubicBezTo>
                    <a:pt x="6861" y="5244"/>
                    <a:pt x="7236" y="5915"/>
                    <a:pt x="7590" y="6585"/>
                  </a:cubicBezTo>
                  <a:cubicBezTo>
                    <a:pt x="8024" y="7393"/>
                    <a:pt x="8458" y="8221"/>
                    <a:pt x="8852" y="9049"/>
                  </a:cubicBezTo>
                  <a:cubicBezTo>
                    <a:pt x="9030" y="9424"/>
                    <a:pt x="9207" y="9838"/>
                    <a:pt x="8734" y="1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48;p24">
              <a:extLst>
                <a:ext uri="{FF2B5EF4-FFF2-40B4-BE49-F238E27FC236}">
                  <a16:creationId xmlns:a16="http://schemas.microsoft.com/office/drawing/2014/main" id="{B06B5871-B3B5-4127-B4F9-7CB0CE37F5D2}"/>
                </a:ext>
              </a:extLst>
            </p:cNvPr>
            <p:cNvSpPr/>
            <p:nvPr/>
          </p:nvSpPr>
          <p:spPr>
            <a:xfrm flipH="1">
              <a:off x="4511156" y="2443499"/>
              <a:ext cx="73017" cy="45993"/>
            </a:xfrm>
            <a:custGeom>
              <a:avLst/>
              <a:gdLst/>
              <a:ahLst/>
              <a:cxnLst/>
              <a:rect l="l" t="t" r="r" b="b"/>
              <a:pathLst>
                <a:path w="3037" h="1913" extrusionOk="0">
                  <a:moveTo>
                    <a:pt x="139" y="0"/>
                  </a:moveTo>
                  <a:cubicBezTo>
                    <a:pt x="1124" y="99"/>
                    <a:pt x="1834" y="611"/>
                    <a:pt x="2583" y="986"/>
                  </a:cubicBezTo>
                  <a:cubicBezTo>
                    <a:pt x="2761" y="1104"/>
                    <a:pt x="2879" y="1242"/>
                    <a:pt x="2978" y="1420"/>
                  </a:cubicBezTo>
                  <a:cubicBezTo>
                    <a:pt x="3037" y="1538"/>
                    <a:pt x="3037" y="1656"/>
                    <a:pt x="2997" y="1775"/>
                  </a:cubicBezTo>
                  <a:cubicBezTo>
                    <a:pt x="2919" y="1873"/>
                    <a:pt x="2781" y="1913"/>
                    <a:pt x="2662" y="1913"/>
                  </a:cubicBezTo>
                  <a:cubicBezTo>
                    <a:pt x="2386" y="1834"/>
                    <a:pt x="2090" y="1735"/>
                    <a:pt x="1834" y="1617"/>
                  </a:cubicBezTo>
                  <a:cubicBezTo>
                    <a:pt x="1381" y="1361"/>
                    <a:pt x="908" y="1144"/>
                    <a:pt x="415" y="946"/>
                  </a:cubicBezTo>
                  <a:cubicBezTo>
                    <a:pt x="1" y="789"/>
                    <a:pt x="60" y="375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49;p24">
              <a:extLst>
                <a:ext uri="{FF2B5EF4-FFF2-40B4-BE49-F238E27FC236}">
                  <a16:creationId xmlns:a16="http://schemas.microsoft.com/office/drawing/2014/main" id="{63CB8484-5215-46D3-BFB4-B94983F99798}"/>
                </a:ext>
              </a:extLst>
            </p:cNvPr>
            <p:cNvSpPr/>
            <p:nvPr/>
          </p:nvSpPr>
          <p:spPr>
            <a:xfrm flipH="1">
              <a:off x="3741387" y="1850996"/>
              <a:ext cx="97661" cy="37939"/>
            </a:xfrm>
            <a:custGeom>
              <a:avLst/>
              <a:gdLst/>
              <a:ahLst/>
              <a:cxnLst/>
              <a:rect l="l" t="t" r="r" b="b"/>
              <a:pathLst>
                <a:path w="4062" h="1578" extrusionOk="0">
                  <a:moveTo>
                    <a:pt x="0" y="217"/>
                  </a:moveTo>
                  <a:cubicBezTo>
                    <a:pt x="474" y="20"/>
                    <a:pt x="1006" y="1"/>
                    <a:pt x="1499" y="178"/>
                  </a:cubicBezTo>
                  <a:cubicBezTo>
                    <a:pt x="2287" y="454"/>
                    <a:pt x="3056" y="710"/>
                    <a:pt x="3845" y="986"/>
                  </a:cubicBezTo>
                  <a:cubicBezTo>
                    <a:pt x="3943" y="1026"/>
                    <a:pt x="4062" y="1183"/>
                    <a:pt x="4042" y="1262"/>
                  </a:cubicBezTo>
                  <a:cubicBezTo>
                    <a:pt x="4003" y="1381"/>
                    <a:pt x="3904" y="1479"/>
                    <a:pt x="3786" y="1499"/>
                  </a:cubicBezTo>
                  <a:cubicBezTo>
                    <a:pt x="3431" y="1578"/>
                    <a:pt x="3056" y="1558"/>
                    <a:pt x="2721" y="1420"/>
                  </a:cubicBezTo>
                  <a:cubicBezTo>
                    <a:pt x="2425" y="1321"/>
                    <a:pt x="2169" y="1203"/>
                    <a:pt x="1893" y="1085"/>
                  </a:cubicBezTo>
                  <a:cubicBezTo>
                    <a:pt x="1341" y="868"/>
                    <a:pt x="809" y="592"/>
                    <a:pt x="198" y="533"/>
                  </a:cubicBezTo>
                  <a:cubicBezTo>
                    <a:pt x="119" y="513"/>
                    <a:pt x="79" y="336"/>
                    <a:pt x="0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50;p24">
              <a:extLst>
                <a:ext uri="{FF2B5EF4-FFF2-40B4-BE49-F238E27FC236}">
                  <a16:creationId xmlns:a16="http://schemas.microsoft.com/office/drawing/2014/main" id="{29CEA6D4-7DA1-4A91-8285-FD90052E654F}"/>
                </a:ext>
              </a:extLst>
            </p:cNvPr>
            <p:cNvSpPr/>
            <p:nvPr/>
          </p:nvSpPr>
          <p:spPr>
            <a:xfrm flipH="1">
              <a:off x="3843280" y="2917954"/>
              <a:ext cx="79677" cy="18032"/>
            </a:xfrm>
            <a:custGeom>
              <a:avLst/>
              <a:gdLst/>
              <a:ahLst/>
              <a:cxnLst/>
              <a:rect l="l" t="t" r="r" b="b"/>
              <a:pathLst>
                <a:path w="3314" h="750" extrusionOk="0">
                  <a:moveTo>
                    <a:pt x="1716" y="40"/>
                  </a:moveTo>
                  <a:cubicBezTo>
                    <a:pt x="2150" y="21"/>
                    <a:pt x="2584" y="1"/>
                    <a:pt x="2998" y="1"/>
                  </a:cubicBezTo>
                  <a:cubicBezTo>
                    <a:pt x="3096" y="1"/>
                    <a:pt x="3195" y="139"/>
                    <a:pt x="3313" y="198"/>
                  </a:cubicBezTo>
                  <a:cubicBezTo>
                    <a:pt x="3234" y="297"/>
                    <a:pt x="3175" y="474"/>
                    <a:pt x="3096" y="474"/>
                  </a:cubicBezTo>
                  <a:cubicBezTo>
                    <a:pt x="2189" y="592"/>
                    <a:pt x="1263" y="671"/>
                    <a:pt x="356" y="750"/>
                  </a:cubicBezTo>
                  <a:cubicBezTo>
                    <a:pt x="178" y="750"/>
                    <a:pt x="1" y="691"/>
                    <a:pt x="1" y="474"/>
                  </a:cubicBezTo>
                  <a:cubicBezTo>
                    <a:pt x="1" y="277"/>
                    <a:pt x="178" y="218"/>
                    <a:pt x="336" y="198"/>
                  </a:cubicBezTo>
                  <a:cubicBezTo>
                    <a:pt x="809" y="139"/>
                    <a:pt x="1263" y="119"/>
                    <a:pt x="1716" y="80"/>
                  </a:cubicBezTo>
                  <a:cubicBezTo>
                    <a:pt x="1716" y="60"/>
                    <a:pt x="1716" y="40"/>
                    <a:pt x="1716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51;p24">
              <a:extLst>
                <a:ext uri="{FF2B5EF4-FFF2-40B4-BE49-F238E27FC236}">
                  <a16:creationId xmlns:a16="http://schemas.microsoft.com/office/drawing/2014/main" id="{62231E3A-0DFD-4209-9202-FAC1A59F56B0}"/>
                </a:ext>
              </a:extLst>
            </p:cNvPr>
            <p:cNvSpPr/>
            <p:nvPr/>
          </p:nvSpPr>
          <p:spPr>
            <a:xfrm flipH="1">
              <a:off x="4512575" y="2422174"/>
              <a:ext cx="44094" cy="29885"/>
            </a:xfrm>
            <a:custGeom>
              <a:avLst/>
              <a:gdLst/>
              <a:ahLst/>
              <a:cxnLst/>
              <a:rect l="l" t="t" r="r" b="b"/>
              <a:pathLst>
                <a:path w="1834" h="1243" extrusionOk="0">
                  <a:moveTo>
                    <a:pt x="296" y="0"/>
                  </a:moveTo>
                  <a:lnTo>
                    <a:pt x="1834" y="808"/>
                  </a:lnTo>
                  <a:cubicBezTo>
                    <a:pt x="1834" y="1104"/>
                    <a:pt x="1656" y="1222"/>
                    <a:pt x="1459" y="1222"/>
                  </a:cubicBezTo>
                  <a:cubicBezTo>
                    <a:pt x="927" y="1242"/>
                    <a:pt x="434" y="986"/>
                    <a:pt x="138" y="552"/>
                  </a:cubicBezTo>
                  <a:cubicBezTo>
                    <a:pt x="0" y="355"/>
                    <a:pt x="79" y="79"/>
                    <a:pt x="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52;p24">
              <a:extLst>
                <a:ext uri="{FF2B5EF4-FFF2-40B4-BE49-F238E27FC236}">
                  <a16:creationId xmlns:a16="http://schemas.microsoft.com/office/drawing/2014/main" id="{A5372FBF-F94F-442B-98C4-DCABD2F5950C}"/>
                </a:ext>
              </a:extLst>
            </p:cNvPr>
            <p:cNvSpPr/>
            <p:nvPr/>
          </p:nvSpPr>
          <p:spPr>
            <a:xfrm flipH="1">
              <a:off x="3874102" y="2945940"/>
              <a:ext cx="50730" cy="22287"/>
            </a:xfrm>
            <a:custGeom>
              <a:avLst/>
              <a:gdLst/>
              <a:ahLst/>
              <a:cxnLst/>
              <a:rect l="l" t="t" r="r" b="b"/>
              <a:pathLst>
                <a:path w="2110" h="927" extrusionOk="0">
                  <a:moveTo>
                    <a:pt x="0" y="552"/>
                  </a:moveTo>
                  <a:cubicBezTo>
                    <a:pt x="217" y="118"/>
                    <a:pt x="611" y="197"/>
                    <a:pt x="946" y="138"/>
                  </a:cubicBezTo>
                  <a:lnTo>
                    <a:pt x="1893" y="0"/>
                  </a:lnTo>
                  <a:cubicBezTo>
                    <a:pt x="2090" y="99"/>
                    <a:pt x="2110" y="375"/>
                    <a:pt x="1952" y="513"/>
                  </a:cubicBezTo>
                  <a:cubicBezTo>
                    <a:pt x="1715" y="769"/>
                    <a:pt x="1400" y="729"/>
                    <a:pt x="1104" y="769"/>
                  </a:cubicBezTo>
                  <a:cubicBezTo>
                    <a:pt x="730" y="789"/>
                    <a:pt x="316" y="927"/>
                    <a:pt x="0" y="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53;p24">
              <a:extLst>
                <a:ext uri="{FF2B5EF4-FFF2-40B4-BE49-F238E27FC236}">
                  <a16:creationId xmlns:a16="http://schemas.microsoft.com/office/drawing/2014/main" id="{C0E099E9-63B3-4A8C-9FBF-BCD3DA52F542}"/>
                </a:ext>
              </a:extLst>
            </p:cNvPr>
            <p:cNvSpPr/>
            <p:nvPr/>
          </p:nvSpPr>
          <p:spPr>
            <a:xfrm flipH="1">
              <a:off x="3516229" y="2199372"/>
              <a:ext cx="263578" cy="272113"/>
            </a:xfrm>
            <a:custGeom>
              <a:avLst/>
              <a:gdLst/>
              <a:ahLst/>
              <a:cxnLst/>
              <a:rect l="l" t="t" r="r" b="b"/>
              <a:pathLst>
                <a:path w="10963" h="11318" extrusionOk="0">
                  <a:moveTo>
                    <a:pt x="6231" y="790"/>
                  </a:moveTo>
                  <a:cubicBezTo>
                    <a:pt x="5284" y="908"/>
                    <a:pt x="4358" y="770"/>
                    <a:pt x="3293" y="1282"/>
                  </a:cubicBezTo>
                  <a:cubicBezTo>
                    <a:pt x="3766" y="1342"/>
                    <a:pt x="4023" y="1401"/>
                    <a:pt x="4279" y="1440"/>
                  </a:cubicBezTo>
                  <a:cubicBezTo>
                    <a:pt x="4575" y="1460"/>
                    <a:pt x="4870" y="1480"/>
                    <a:pt x="5166" y="1480"/>
                  </a:cubicBezTo>
                  <a:cubicBezTo>
                    <a:pt x="5462" y="1480"/>
                    <a:pt x="5758" y="1440"/>
                    <a:pt x="6053" y="1381"/>
                  </a:cubicBezTo>
                  <a:cubicBezTo>
                    <a:pt x="6349" y="1282"/>
                    <a:pt x="6645" y="1164"/>
                    <a:pt x="6921" y="1026"/>
                  </a:cubicBezTo>
                  <a:cubicBezTo>
                    <a:pt x="7788" y="1204"/>
                    <a:pt x="8596" y="1618"/>
                    <a:pt x="9247" y="2229"/>
                  </a:cubicBezTo>
                  <a:cubicBezTo>
                    <a:pt x="9661" y="2623"/>
                    <a:pt x="9996" y="3057"/>
                    <a:pt x="10233" y="3569"/>
                  </a:cubicBezTo>
                  <a:cubicBezTo>
                    <a:pt x="10844" y="4713"/>
                    <a:pt x="10864" y="5975"/>
                    <a:pt x="10943" y="7217"/>
                  </a:cubicBezTo>
                  <a:cubicBezTo>
                    <a:pt x="10962" y="7315"/>
                    <a:pt x="10943" y="7414"/>
                    <a:pt x="10923" y="7512"/>
                  </a:cubicBezTo>
                  <a:cubicBezTo>
                    <a:pt x="10745" y="7946"/>
                    <a:pt x="10647" y="8439"/>
                    <a:pt x="10371" y="8774"/>
                  </a:cubicBezTo>
                  <a:cubicBezTo>
                    <a:pt x="9917" y="9385"/>
                    <a:pt x="9385" y="9918"/>
                    <a:pt x="8754" y="10351"/>
                  </a:cubicBezTo>
                  <a:cubicBezTo>
                    <a:pt x="8064" y="10746"/>
                    <a:pt x="7335" y="11022"/>
                    <a:pt x="6566" y="11199"/>
                  </a:cubicBezTo>
                  <a:cubicBezTo>
                    <a:pt x="6112" y="11298"/>
                    <a:pt x="5639" y="11317"/>
                    <a:pt x="5186" y="11258"/>
                  </a:cubicBezTo>
                  <a:cubicBezTo>
                    <a:pt x="4693" y="11199"/>
                    <a:pt x="4200" y="11179"/>
                    <a:pt x="3707" y="11179"/>
                  </a:cubicBezTo>
                  <a:cubicBezTo>
                    <a:pt x="3076" y="11199"/>
                    <a:pt x="2583" y="10805"/>
                    <a:pt x="2110" y="10430"/>
                  </a:cubicBezTo>
                  <a:cubicBezTo>
                    <a:pt x="809" y="9385"/>
                    <a:pt x="277" y="7986"/>
                    <a:pt x="277" y="6349"/>
                  </a:cubicBezTo>
                  <a:cubicBezTo>
                    <a:pt x="277" y="6034"/>
                    <a:pt x="395" y="5718"/>
                    <a:pt x="80" y="5423"/>
                  </a:cubicBezTo>
                  <a:cubicBezTo>
                    <a:pt x="1" y="5344"/>
                    <a:pt x="1" y="5127"/>
                    <a:pt x="21" y="4969"/>
                  </a:cubicBezTo>
                  <a:cubicBezTo>
                    <a:pt x="60" y="4299"/>
                    <a:pt x="159" y="3648"/>
                    <a:pt x="297" y="2998"/>
                  </a:cubicBezTo>
                  <a:cubicBezTo>
                    <a:pt x="553" y="2150"/>
                    <a:pt x="1144" y="1420"/>
                    <a:pt x="1933" y="967"/>
                  </a:cubicBezTo>
                  <a:cubicBezTo>
                    <a:pt x="3116" y="238"/>
                    <a:pt x="4456" y="60"/>
                    <a:pt x="5817" y="21"/>
                  </a:cubicBezTo>
                  <a:cubicBezTo>
                    <a:pt x="6034" y="1"/>
                    <a:pt x="6231" y="119"/>
                    <a:pt x="6290" y="316"/>
                  </a:cubicBezTo>
                  <a:cubicBezTo>
                    <a:pt x="6310" y="474"/>
                    <a:pt x="6290" y="632"/>
                    <a:pt x="6231" y="790"/>
                  </a:cubicBezTo>
                  <a:close/>
                  <a:moveTo>
                    <a:pt x="7966" y="2505"/>
                  </a:moveTo>
                  <a:cubicBezTo>
                    <a:pt x="7650" y="2426"/>
                    <a:pt x="7335" y="2386"/>
                    <a:pt x="7019" y="2367"/>
                  </a:cubicBezTo>
                  <a:cubicBezTo>
                    <a:pt x="6172" y="2367"/>
                    <a:pt x="5324" y="2446"/>
                    <a:pt x="4476" y="2584"/>
                  </a:cubicBezTo>
                  <a:cubicBezTo>
                    <a:pt x="3648" y="2801"/>
                    <a:pt x="2879" y="3215"/>
                    <a:pt x="2229" y="3767"/>
                  </a:cubicBezTo>
                  <a:cubicBezTo>
                    <a:pt x="1499" y="4299"/>
                    <a:pt x="1144" y="5225"/>
                    <a:pt x="1322" y="6113"/>
                  </a:cubicBezTo>
                  <a:cubicBezTo>
                    <a:pt x="1420" y="7079"/>
                    <a:pt x="1755" y="7986"/>
                    <a:pt x="2307" y="8774"/>
                  </a:cubicBezTo>
                  <a:cubicBezTo>
                    <a:pt x="2997" y="9740"/>
                    <a:pt x="3865" y="10351"/>
                    <a:pt x="5127" y="10174"/>
                  </a:cubicBezTo>
                  <a:cubicBezTo>
                    <a:pt x="5679" y="10115"/>
                    <a:pt x="6250" y="10095"/>
                    <a:pt x="6802" y="10036"/>
                  </a:cubicBezTo>
                  <a:cubicBezTo>
                    <a:pt x="7039" y="10016"/>
                    <a:pt x="7256" y="9977"/>
                    <a:pt x="7473" y="9898"/>
                  </a:cubicBezTo>
                  <a:cubicBezTo>
                    <a:pt x="7650" y="9819"/>
                    <a:pt x="7808" y="9701"/>
                    <a:pt x="7926" y="9543"/>
                  </a:cubicBezTo>
                  <a:cubicBezTo>
                    <a:pt x="8202" y="9149"/>
                    <a:pt x="8419" y="8695"/>
                    <a:pt x="8715" y="8321"/>
                  </a:cubicBezTo>
                  <a:cubicBezTo>
                    <a:pt x="9681" y="7079"/>
                    <a:pt x="9661" y="4713"/>
                    <a:pt x="8774" y="3569"/>
                  </a:cubicBezTo>
                  <a:cubicBezTo>
                    <a:pt x="8498" y="3195"/>
                    <a:pt x="8222" y="2840"/>
                    <a:pt x="7966" y="25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54;p24">
              <a:extLst>
                <a:ext uri="{FF2B5EF4-FFF2-40B4-BE49-F238E27FC236}">
                  <a16:creationId xmlns:a16="http://schemas.microsoft.com/office/drawing/2014/main" id="{5DC6E893-9EEF-416A-8E54-E86D001E4007}"/>
                </a:ext>
              </a:extLst>
            </p:cNvPr>
            <p:cNvSpPr/>
            <p:nvPr/>
          </p:nvSpPr>
          <p:spPr>
            <a:xfrm flipH="1">
              <a:off x="4077910" y="2264792"/>
              <a:ext cx="254081" cy="267353"/>
            </a:xfrm>
            <a:custGeom>
              <a:avLst/>
              <a:gdLst/>
              <a:ahLst/>
              <a:cxnLst/>
              <a:rect l="l" t="t" r="r" b="b"/>
              <a:pathLst>
                <a:path w="10568" h="11120" extrusionOk="0">
                  <a:moveTo>
                    <a:pt x="5323" y="10903"/>
                  </a:moveTo>
                  <a:cubicBezTo>
                    <a:pt x="4692" y="10962"/>
                    <a:pt x="4061" y="11002"/>
                    <a:pt x="3430" y="11061"/>
                  </a:cubicBezTo>
                  <a:cubicBezTo>
                    <a:pt x="3016" y="11120"/>
                    <a:pt x="2583" y="10962"/>
                    <a:pt x="2307" y="10607"/>
                  </a:cubicBezTo>
                  <a:cubicBezTo>
                    <a:pt x="1853" y="10095"/>
                    <a:pt x="1360" y="9622"/>
                    <a:pt x="986" y="9030"/>
                  </a:cubicBezTo>
                  <a:cubicBezTo>
                    <a:pt x="572" y="8340"/>
                    <a:pt x="394" y="7571"/>
                    <a:pt x="99" y="6842"/>
                  </a:cubicBezTo>
                  <a:cubicBezTo>
                    <a:pt x="20" y="6605"/>
                    <a:pt x="0" y="6388"/>
                    <a:pt x="39" y="6152"/>
                  </a:cubicBezTo>
                  <a:cubicBezTo>
                    <a:pt x="158" y="4910"/>
                    <a:pt x="493" y="3687"/>
                    <a:pt x="1045" y="2564"/>
                  </a:cubicBezTo>
                  <a:cubicBezTo>
                    <a:pt x="1538" y="1578"/>
                    <a:pt x="2425" y="1085"/>
                    <a:pt x="3371" y="671"/>
                  </a:cubicBezTo>
                  <a:cubicBezTo>
                    <a:pt x="3726" y="513"/>
                    <a:pt x="4101" y="375"/>
                    <a:pt x="4495" y="277"/>
                  </a:cubicBezTo>
                  <a:cubicBezTo>
                    <a:pt x="5205" y="60"/>
                    <a:pt x="5895" y="1"/>
                    <a:pt x="6604" y="356"/>
                  </a:cubicBezTo>
                  <a:cubicBezTo>
                    <a:pt x="7157" y="651"/>
                    <a:pt x="7709" y="927"/>
                    <a:pt x="8103" y="1440"/>
                  </a:cubicBezTo>
                  <a:cubicBezTo>
                    <a:pt x="8162" y="1519"/>
                    <a:pt x="8241" y="1578"/>
                    <a:pt x="8320" y="1637"/>
                  </a:cubicBezTo>
                  <a:cubicBezTo>
                    <a:pt x="9345" y="2327"/>
                    <a:pt x="9759" y="3392"/>
                    <a:pt x="10035" y="4535"/>
                  </a:cubicBezTo>
                  <a:cubicBezTo>
                    <a:pt x="10074" y="4693"/>
                    <a:pt x="10153" y="4831"/>
                    <a:pt x="10232" y="4989"/>
                  </a:cubicBezTo>
                  <a:cubicBezTo>
                    <a:pt x="10488" y="5481"/>
                    <a:pt x="10567" y="6053"/>
                    <a:pt x="10449" y="6625"/>
                  </a:cubicBezTo>
                  <a:cubicBezTo>
                    <a:pt x="10370" y="7433"/>
                    <a:pt x="10133" y="8241"/>
                    <a:pt x="9739" y="8971"/>
                  </a:cubicBezTo>
                  <a:cubicBezTo>
                    <a:pt x="9187" y="9937"/>
                    <a:pt x="8359" y="10607"/>
                    <a:pt x="7176" y="10745"/>
                  </a:cubicBezTo>
                  <a:cubicBezTo>
                    <a:pt x="6565" y="10824"/>
                    <a:pt x="5934" y="10864"/>
                    <a:pt x="5323" y="10903"/>
                  </a:cubicBezTo>
                  <a:close/>
                  <a:moveTo>
                    <a:pt x="7452" y="2307"/>
                  </a:moveTo>
                  <a:cubicBezTo>
                    <a:pt x="6466" y="2386"/>
                    <a:pt x="5481" y="2465"/>
                    <a:pt x="4495" y="2564"/>
                  </a:cubicBezTo>
                  <a:cubicBezTo>
                    <a:pt x="4298" y="2583"/>
                    <a:pt x="4120" y="2662"/>
                    <a:pt x="3963" y="2800"/>
                  </a:cubicBezTo>
                  <a:cubicBezTo>
                    <a:pt x="2307" y="3884"/>
                    <a:pt x="1360" y="5797"/>
                    <a:pt x="1498" y="7768"/>
                  </a:cubicBezTo>
                  <a:cubicBezTo>
                    <a:pt x="1538" y="8715"/>
                    <a:pt x="2188" y="9326"/>
                    <a:pt x="2977" y="9740"/>
                  </a:cubicBezTo>
                  <a:cubicBezTo>
                    <a:pt x="3312" y="9898"/>
                    <a:pt x="3687" y="9957"/>
                    <a:pt x="4042" y="9878"/>
                  </a:cubicBezTo>
                  <a:cubicBezTo>
                    <a:pt x="4613" y="9720"/>
                    <a:pt x="5165" y="9503"/>
                    <a:pt x="5698" y="9247"/>
                  </a:cubicBezTo>
                  <a:cubicBezTo>
                    <a:pt x="6368" y="8912"/>
                    <a:pt x="7019" y="8517"/>
                    <a:pt x="7689" y="8163"/>
                  </a:cubicBezTo>
                  <a:cubicBezTo>
                    <a:pt x="9010" y="7413"/>
                    <a:pt x="9562" y="5442"/>
                    <a:pt x="8615" y="4003"/>
                  </a:cubicBezTo>
                  <a:cubicBezTo>
                    <a:pt x="8221" y="3451"/>
                    <a:pt x="7866" y="2918"/>
                    <a:pt x="7452" y="2307"/>
                  </a:cubicBezTo>
                  <a:close/>
                  <a:moveTo>
                    <a:pt x="8891" y="8439"/>
                  </a:moveTo>
                  <a:cubicBezTo>
                    <a:pt x="8221" y="8794"/>
                    <a:pt x="7669" y="9306"/>
                    <a:pt x="6979" y="9602"/>
                  </a:cubicBezTo>
                  <a:cubicBezTo>
                    <a:pt x="6959" y="9622"/>
                    <a:pt x="6959" y="9720"/>
                    <a:pt x="6940" y="9779"/>
                  </a:cubicBezTo>
                  <a:cubicBezTo>
                    <a:pt x="7255" y="9937"/>
                    <a:pt x="7511" y="9720"/>
                    <a:pt x="7768" y="9602"/>
                  </a:cubicBezTo>
                  <a:cubicBezTo>
                    <a:pt x="8241" y="9326"/>
                    <a:pt x="8635" y="8932"/>
                    <a:pt x="8891" y="8439"/>
                  </a:cubicBezTo>
                  <a:close/>
                  <a:moveTo>
                    <a:pt x="9207" y="7689"/>
                  </a:moveTo>
                  <a:lnTo>
                    <a:pt x="9187" y="7749"/>
                  </a:lnTo>
                  <a:lnTo>
                    <a:pt x="9246" y="77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55;p24">
              <a:extLst>
                <a:ext uri="{FF2B5EF4-FFF2-40B4-BE49-F238E27FC236}">
                  <a16:creationId xmlns:a16="http://schemas.microsoft.com/office/drawing/2014/main" id="{CDBB6557-1C71-4038-928B-07B56AD07FA8}"/>
                </a:ext>
              </a:extLst>
            </p:cNvPr>
            <p:cNvSpPr/>
            <p:nvPr/>
          </p:nvSpPr>
          <p:spPr>
            <a:xfrm flipH="1">
              <a:off x="3767450" y="2556788"/>
              <a:ext cx="266415" cy="264492"/>
            </a:xfrm>
            <a:custGeom>
              <a:avLst/>
              <a:gdLst/>
              <a:ahLst/>
              <a:cxnLst/>
              <a:rect l="l" t="t" r="r" b="b"/>
              <a:pathLst>
                <a:path w="11081" h="11001" extrusionOk="0">
                  <a:moveTo>
                    <a:pt x="10528" y="2681"/>
                  </a:moveTo>
                  <a:cubicBezTo>
                    <a:pt x="10233" y="3115"/>
                    <a:pt x="10430" y="3549"/>
                    <a:pt x="10647" y="3943"/>
                  </a:cubicBezTo>
                  <a:cubicBezTo>
                    <a:pt x="10962" y="4534"/>
                    <a:pt x="10982" y="5146"/>
                    <a:pt x="11041" y="5777"/>
                  </a:cubicBezTo>
                  <a:cubicBezTo>
                    <a:pt x="11080" y="6210"/>
                    <a:pt x="10982" y="6644"/>
                    <a:pt x="10745" y="6999"/>
                  </a:cubicBezTo>
                  <a:cubicBezTo>
                    <a:pt x="10489" y="7393"/>
                    <a:pt x="10331" y="7827"/>
                    <a:pt x="10075" y="8221"/>
                  </a:cubicBezTo>
                  <a:cubicBezTo>
                    <a:pt x="9878" y="8556"/>
                    <a:pt x="9622" y="8852"/>
                    <a:pt x="9345" y="9128"/>
                  </a:cubicBezTo>
                  <a:cubicBezTo>
                    <a:pt x="8872" y="9542"/>
                    <a:pt x="8340" y="9877"/>
                    <a:pt x="7847" y="10252"/>
                  </a:cubicBezTo>
                  <a:cubicBezTo>
                    <a:pt x="7808" y="10272"/>
                    <a:pt x="7788" y="10291"/>
                    <a:pt x="7749" y="10291"/>
                  </a:cubicBezTo>
                  <a:cubicBezTo>
                    <a:pt x="6822" y="10528"/>
                    <a:pt x="5955" y="10962"/>
                    <a:pt x="4989" y="10962"/>
                  </a:cubicBezTo>
                  <a:cubicBezTo>
                    <a:pt x="4141" y="11001"/>
                    <a:pt x="3332" y="10666"/>
                    <a:pt x="2800" y="10015"/>
                  </a:cubicBezTo>
                  <a:cubicBezTo>
                    <a:pt x="2504" y="9660"/>
                    <a:pt x="2228" y="9286"/>
                    <a:pt x="1972" y="8911"/>
                  </a:cubicBezTo>
                  <a:cubicBezTo>
                    <a:pt x="1854" y="8714"/>
                    <a:pt x="1716" y="8517"/>
                    <a:pt x="1578" y="8339"/>
                  </a:cubicBezTo>
                  <a:cubicBezTo>
                    <a:pt x="1006" y="7728"/>
                    <a:pt x="730" y="6959"/>
                    <a:pt x="415" y="6191"/>
                  </a:cubicBezTo>
                  <a:cubicBezTo>
                    <a:pt x="99" y="5441"/>
                    <a:pt x="80" y="4594"/>
                    <a:pt x="1" y="3766"/>
                  </a:cubicBezTo>
                  <a:cubicBezTo>
                    <a:pt x="1" y="3608"/>
                    <a:pt x="40" y="3450"/>
                    <a:pt x="99" y="3292"/>
                  </a:cubicBezTo>
                  <a:cubicBezTo>
                    <a:pt x="513" y="2346"/>
                    <a:pt x="1243" y="1617"/>
                    <a:pt x="1854" y="808"/>
                  </a:cubicBezTo>
                  <a:cubicBezTo>
                    <a:pt x="2268" y="631"/>
                    <a:pt x="2682" y="335"/>
                    <a:pt x="3116" y="276"/>
                  </a:cubicBezTo>
                  <a:cubicBezTo>
                    <a:pt x="4121" y="99"/>
                    <a:pt x="5146" y="0"/>
                    <a:pt x="6171" y="20"/>
                  </a:cubicBezTo>
                  <a:cubicBezTo>
                    <a:pt x="7394" y="79"/>
                    <a:pt x="8577" y="375"/>
                    <a:pt x="9424" y="1400"/>
                  </a:cubicBezTo>
                  <a:cubicBezTo>
                    <a:pt x="9799" y="1794"/>
                    <a:pt x="10252" y="2129"/>
                    <a:pt x="10528" y="2681"/>
                  </a:cubicBezTo>
                  <a:close/>
                  <a:moveTo>
                    <a:pt x="10095" y="5441"/>
                  </a:moveTo>
                  <a:cubicBezTo>
                    <a:pt x="10036" y="5146"/>
                    <a:pt x="9957" y="4870"/>
                    <a:pt x="9917" y="4574"/>
                  </a:cubicBezTo>
                  <a:cubicBezTo>
                    <a:pt x="9779" y="3766"/>
                    <a:pt x="9227" y="3154"/>
                    <a:pt x="8853" y="2484"/>
                  </a:cubicBezTo>
                  <a:cubicBezTo>
                    <a:pt x="8655" y="2070"/>
                    <a:pt x="8222" y="1853"/>
                    <a:pt x="7788" y="1952"/>
                  </a:cubicBezTo>
                  <a:cubicBezTo>
                    <a:pt x="7177" y="2011"/>
                    <a:pt x="6546" y="2070"/>
                    <a:pt x="5915" y="2129"/>
                  </a:cubicBezTo>
                  <a:cubicBezTo>
                    <a:pt x="4831" y="2169"/>
                    <a:pt x="3786" y="2602"/>
                    <a:pt x="2997" y="3352"/>
                  </a:cubicBezTo>
                  <a:cubicBezTo>
                    <a:pt x="2288" y="4022"/>
                    <a:pt x="1893" y="4692"/>
                    <a:pt x="1952" y="5658"/>
                  </a:cubicBezTo>
                  <a:cubicBezTo>
                    <a:pt x="1972" y="6112"/>
                    <a:pt x="1834" y="6605"/>
                    <a:pt x="1952" y="7019"/>
                  </a:cubicBezTo>
                  <a:cubicBezTo>
                    <a:pt x="2071" y="7452"/>
                    <a:pt x="2445" y="7787"/>
                    <a:pt x="2721" y="8162"/>
                  </a:cubicBezTo>
                  <a:cubicBezTo>
                    <a:pt x="2978" y="8537"/>
                    <a:pt x="3293" y="8970"/>
                    <a:pt x="3589" y="9345"/>
                  </a:cubicBezTo>
                  <a:cubicBezTo>
                    <a:pt x="3924" y="9739"/>
                    <a:pt x="4397" y="9936"/>
                    <a:pt x="4910" y="9897"/>
                  </a:cubicBezTo>
                  <a:cubicBezTo>
                    <a:pt x="5757" y="9897"/>
                    <a:pt x="6487" y="9483"/>
                    <a:pt x="7295" y="9365"/>
                  </a:cubicBezTo>
                  <a:cubicBezTo>
                    <a:pt x="7335" y="9345"/>
                    <a:pt x="7354" y="9325"/>
                    <a:pt x="7394" y="9305"/>
                  </a:cubicBezTo>
                  <a:cubicBezTo>
                    <a:pt x="8301" y="8655"/>
                    <a:pt x="9267" y="8063"/>
                    <a:pt x="9661" y="6920"/>
                  </a:cubicBezTo>
                  <a:cubicBezTo>
                    <a:pt x="9700" y="6821"/>
                    <a:pt x="9740" y="6743"/>
                    <a:pt x="9799" y="6664"/>
                  </a:cubicBezTo>
                  <a:cubicBezTo>
                    <a:pt x="10075" y="6309"/>
                    <a:pt x="10193" y="5855"/>
                    <a:pt x="10095" y="54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56;p24">
              <a:extLst>
                <a:ext uri="{FF2B5EF4-FFF2-40B4-BE49-F238E27FC236}">
                  <a16:creationId xmlns:a16="http://schemas.microsoft.com/office/drawing/2014/main" id="{15DA333D-AC9F-4614-9E19-CE2EB4FF8E7D}"/>
                </a:ext>
              </a:extLst>
            </p:cNvPr>
            <p:cNvSpPr/>
            <p:nvPr/>
          </p:nvSpPr>
          <p:spPr>
            <a:xfrm flipH="1">
              <a:off x="3837606" y="1944858"/>
              <a:ext cx="252663" cy="271151"/>
            </a:xfrm>
            <a:custGeom>
              <a:avLst/>
              <a:gdLst/>
              <a:ahLst/>
              <a:cxnLst/>
              <a:rect l="l" t="t" r="r" b="b"/>
              <a:pathLst>
                <a:path w="10509" h="11278" extrusionOk="0">
                  <a:moveTo>
                    <a:pt x="9010" y="1360"/>
                  </a:moveTo>
                  <a:lnTo>
                    <a:pt x="8577" y="1735"/>
                  </a:lnTo>
                  <a:cubicBezTo>
                    <a:pt x="8853" y="1991"/>
                    <a:pt x="9109" y="2208"/>
                    <a:pt x="9365" y="2464"/>
                  </a:cubicBezTo>
                  <a:cubicBezTo>
                    <a:pt x="9996" y="3016"/>
                    <a:pt x="10371" y="3785"/>
                    <a:pt x="10430" y="4613"/>
                  </a:cubicBezTo>
                  <a:cubicBezTo>
                    <a:pt x="10509" y="5619"/>
                    <a:pt x="10410" y="6644"/>
                    <a:pt x="10095" y="7630"/>
                  </a:cubicBezTo>
                  <a:cubicBezTo>
                    <a:pt x="9917" y="8241"/>
                    <a:pt x="9543" y="8734"/>
                    <a:pt x="9207" y="9266"/>
                  </a:cubicBezTo>
                  <a:cubicBezTo>
                    <a:pt x="9030" y="9503"/>
                    <a:pt x="8793" y="9680"/>
                    <a:pt x="8517" y="9798"/>
                  </a:cubicBezTo>
                  <a:cubicBezTo>
                    <a:pt x="7749" y="10173"/>
                    <a:pt x="6960" y="10508"/>
                    <a:pt x="6171" y="10863"/>
                  </a:cubicBezTo>
                  <a:cubicBezTo>
                    <a:pt x="5994" y="10922"/>
                    <a:pt x="5797" y="10981"/>
                    <a:pt x="5600" y="11001"/>
                  </a:cubicBezTo>
                  <a:cubicBezTo>
                    <a:pt x="5245" y="11060"/>
                    <a:pt x="4890" y="11119"/>
                    <a:pt x="4555" y="11178"/>
                  </a:cubicBezTo>
                  <a:cubicBezTo>
                    <a:pt x="4121" y="11277"/>
                    <a:pt x="3687" y="11238"/>
                    <a:pt x="3293" y="11060"/>
                  </a:cubicBezTo>
                  <a:cubicBezTo>
                    <a:pt x="2524" y="10745"/>
                    <a:pt x="1874" y="10193"/>
                    <a:pt x="1440" y="9483"/>
                  </a:cubicBezTo>
                  <a:cubicBezTo>
                    <a:pt x="1203" y="9049"/>
                    <a:pt x="967" y="8635"/>
                    <a:pt x="730" y="8201"/>
                  </a:cubicBezTo>
                  <a:cubicBezTo>
                    <a:pt x="237" y="7216"/>
                    <a:pt x="1" y="6112"/>
                    <a:pt x="79" y="5027"/>
                  </a:cubicBezTo>
                  <a:cubicBezTo>
                    <a:pt x="139" y="3766"/>
                    <a:pt x="533" y="2622"/>
                    <a:pt x="1617" y="1755"/>
                  </a:cubicBezTo>
                  <a:cubicBezTo>
                    <a:pt x="2504" y="1065"/>
                    <a:pt x="3510" y="690"/>
                    <a:pt x="4456" y="178"/>
                  </a:cubicBezTo>
                  <a:cubicBezTo>
                    <a:pt x="4831" y="20"/>
                    <a:pt x="5245" y="0"/>
                    <a:pt x="5619" y="158"/>
                  </a:cubicBezTo>
                  <a:cubicBezTo>
                    <a:pt x="5994" y="276"/>
                    <a:pt x="6388" y="355"/>
                    <a:pt x="6782" y="375"/>
                  </a:cubicBezTo>
                  <a:cubicBezTo>
                    <a:pt x="7236" y="434"/>
                    <a:pt x="7670" y="572"/>
                    <a:pt x="8084" y="769"/>
                  </a:cubicBezTo>
                  <a:cubicBezTo>
                    <a:pt x="8399" y="946"/>
                    <a:pt x="8715" y="1144"/>
                    <a:pt x="9010" y="1360"/>
                  </a:cubicBezTo>
                  <a:close/>
                  <a:moveTo>
                    <a:pt x="5718" y="2110"/>
                  </a:moveTo>
                  <a:cubicBezTo>
                    <a:pt x="5501" y="2149"/>
                    <a:pt x="5284" y="2169"/>
                    <a:pt x="5067" y="2188"/>
                  </a:cubicBezTo>
                  <a:cubicBezTo>
                    <a:pt x="4436" y="2228"/>
                    <a:pt x="3845" y="2464"/>
                    <a:pt x="3352" y="2839"/>
                  </a:cubicBezTo>
                  <a:cubicBezTo>
                    <a:pt x="2741" y="3253"/>
                    <a:pt x="2209" y="3746"/>
                    <a:pt x="1716" y="4278"/>
                  </a:cubicBezTo>
                  <a:cubicBezTo>
                    <a:pt x="1223" y="4791"/>
                    <a:pt x="1006" y="5501"/>
                    <a:pt x="1124" y="6191"/>
                  </a:cubicBezTo>
                  <a:cubicBezTo>
                    <a:pt x="1183" y="6782"/>
                    <a:pt x="1361" y="7354"/>
                    <a:pt x="1617" y="7886"/>
                  </a:cubicBezTo>
                  <a:cubicBezTo>
                    <a:pt x="1992" y="8635"/>
                    <a:pt x="2327" y="9444"/>
                    <a:pt x="3096" y="9956"/>
                  </a:cubicBezTo>
                  <a:cubicBezTo>
                    <a:pt x="3589" y="10291"/>
                    <a:pt x="4121" y="10429"/>
                    <a:pt x="4673" y="10153"/>
                  </a:cubicBezTo>
                  <a:cubicBezTo>
                    <a:pt x="5028" y="9996"/>
                    <a:pt x="5422" y="9897"/>
                    <a:pt x="5816" y="9877"/>
                  </a:cubicBezTo>
                  <a:cubicBezTo>
                    <a:pt x="6802" y="9739"/>
                    <a:pt x="7689" y="9168"/>
                    <a:pt x="8202" y="8320"/>
                  </a:cubicBezTo>
                  <a:cubicBezTo>
                    <a:pt x="8478" y="7906"/>
                    <a:pt x="8754" y="7492"/>
                    <a:pt x="9030" y="7078"/>
                  </a:cubicBezTo>
                  <a:cubicBezTo>
                    <a:pt x="9129" y="6940"/>
                    <a:pt x="9207" y="6802"/>
                    <a:pt x="9267" y="6644"/>
                  </a:cubicBezTo>
                  <a:cubicBezTo>
                    <a:pt x="9621" y="5836"/>
                    <a:pt x="9740" y="4929"/>
                    <a:pt x="9602" y="4042"/>
                  </a:cubicBezTo>
                  <a:cubicBezTo>
                    <a:pt x="9543" y="3352"/>
                    <a:pt x="9089" y="2780"/>
                    <a:pt x="8439" y="2563"/>
                  </a:cubicBezTo>
                  <a:cubicBezTo>
                    <a:pt x="7512" y="2248"/>
                    <a:pt x="6585" y="1794"/>
                    <a:pt x="5718" y="2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57;p24">
              <a:extLst>
                <a:ext uri="{FF2B5EF4-FFF2-40B4-BE49-F238E27FC236}">
                  <a16:creationId xmlns:a16="http://schemas.microsoft.com/office/drawing/2014/main" id="{BB379320-CF0F-4128-B5F7-EAEAD6F6FBB4}"/>
                </a:ext>
              </a:extLst>
            </p:cNvPr>
            <p:cNvSpPr/>
            <p:nvPr/>
          </p:nvSpPr>
          <p:spPr>
            <a:xfrm flipH="1">
              <a:off x="3811543" y="2276644"/>
              <a:ext cx="209987" cy="207150"/>
            </a:xfrm>
            <a:custGeom>
              <a:avLst/>
              <a:gdLst/>
              <a:ahLst/>
              <a:cxnLst/>
              <a:rect l="l" t="t" r="r" b="b"/>
              <a:pathLst>
                <a:path w="8734" h="8616" extrusionOk="0">
                  <a:moveTo>
                    <a:pt x="8497" y="4496"/>
                  </a:moveTo>
                  <a:cubicBezTo>
                    <a:pt x="8497" y="4791"/>
                    <a:pt x="8537" y="5087"/>
                    <a:pt x="8576" y="5383"/>
                  </a:cubicBezTo>
                  <a:cubicBezTo>
                    <a:pt x="8734" y="6073"/>
                    <a:pt x="8458" y="6625"/>
                    <a:pt x="8024" y="7098"/>
                  </a:cubicBezTo>
                  <a:cubicBezTo>
                    <a:pt x="7472" y="7610"/>
                    <a:pt x="6841" y="8044"/>
                    <a:pt x="6151" y="8360"/>
                  </a:cubicBezTo>
                  <a:lnTo>
                    <a:pt x="2800" y="8616"/>
                  </a:lnTo>
                  <a:cubicBezTo>
                    <a:pt x="1991" y="8320"/>
                    <a:pt x="1163" y="8064"/>
                    <a:pt x="848" y="7118"/>
                  </a:cubicBezTo>
                  <a:cubicBezTo>
                    <a:pt x="79" y="5994"/>
                    <a:pt x="0" y="4693"/>
                    <a:pt x="0" y="3411"/>
                  </a:cubicBezTo>
                  <a:cubicBezTo>
                    <a:pt x="0" y="2327"/>
                    <a:pt x="355" y="1282"/>
                    <a:pt x="1439" y="789"/>
                  </a:cubicBezTo>
                  <a:cubicBezTo>
                    <a:pt x="2425" y="355"/>
                    <a:pt x="3470" y="1"/>
                    <a:pt x="4574" y="40"/>
                  </a:cubicBezTo>
                  <a:cubicBezTo>
                    <a:pt x="5205" y="60"/>
                    <a:pt x="5816" y="296"/>
                    <a:pt x="6309" y="691"/>
                  </a:cubicBezTo>
                  <a:cubicBezTo>
                    <a:pt x="6762" y="1006"/>
                    <a:pt x="7196" y="1361"/>
                    <a:pt x="7610" y="1735"/>
                  </a:cubicBezTo>
                  <a:cubicBezTo>
                    <a:pt x="8004" y="2130"/>
                    <a:pt x="8261" y="2662"/>
                    <a:pt x="8320" y="3234"/>
                  </a:cubicBezTo>
                  <a:cubicBezTo>
                    <a:pt x="8359" y="3667"/>
                    <a:pt x="8399" y="4082"/>
                    <a:pt x="8438" y="4515"/>
                  </a:cubicBezTo>
                  <a:close/>
                  <a:moveTo>
                    <a:pt x="4456" y="7532"/>
                  </a:moveTo>
                  <a:cubicBezTo>
                    <a:pt x="5185" y="7532"/>
                    <a:pt x="5915" y="7354"/>
                    <a:pt x="6565" y="6980"/>
                  </a:cubicBezTo>
                  <a:cubicBezTo>
                    <a:pt x="7354" y="6506"/>
                    <a:pt x="7866" y="5915"/>
                    <a:pt x="7669" y="4910"/>
                  </a:cubicBezTo>
                  <a:cubicBezTo>
                    <a:pt x="7650" y="4673"/>
                    <a:pt x="7630" y="4456"/>
                    <a:pt x="7630" y="4220"/>
                  </a:cubicBezTo>
                  <a:cubicBezTo>
                    <a:pt x="7630" y="4121"/>
                    <a:pt x="7630" y="3983"/>
                    <a:pt x="7571" y="3944"/>
                  </a:cubicBezTo>
                  <a:cubicBezTo>
                    <a:pt x="7117" y="3510"/>
                    <a:pt x="7019" y="2879"/>
                    <a:pt x="6664" y="2406"/>
                  </a:cubicBezTo>
                  <a:cubicBezTo>
                    <a:pt x="6033" y="1558"/>
                    <a:pt x="5244" y="986"/>
                    <a:pt x="4081" y="1124"/>
                  </a:cubicBezTo>
                  <a:cubicBezTo>
                    <a:pt x="3490" y="1223"/>
                    <a:pt x="2918" y="1361"/>
                    <a:pt x="2346" y="1558"/>
                  </a:cubicBezTo>
                  <a:cubicBezTo>
                    <a:pt x="1459" y="1775"/>
                    <a:pt x="1065" y="2268"/>
                    <a:pt x="1045" y="3293"/>
                  </a:cubicBezTo>
                  <a:cubicBezTo>
                    <a:pt x="1025" y="4436"/>
                    <a:pt x="1104" y="5580"/>
                    <a:pt x="1715" y="6625"/>
                  </a:cubicBezTo>
                  <a:cubicBezTo>
                    <a:pt x="2149" y="7334"/>
                    <a:pt x="2681" y="7650"/>
                    <a:pt x="3490" y="7610"/>
                  </a:cubicBezTo>
                  <a:cubicBezTo>
                    <a:pt x="3766" y="7591"/>
                    <a:pt x="4022" y="7551"/>
                    <a:pt x="4456" y="7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58;p24">
              <a:extLst>
                <a:ext uri="{FF2B5EF4-FFF2-40B4-BE49-F238E27FC236}">
                  <a16:creationId xmlns:a16="http://schemas.microsoft.com/office/drawing/2014/main" id="{3E1B6E07-5467-4687-93E9-69F63114A042}"/>
                </a:ext>
              </a:extLst>
            </p:cNvPr>
            <p:cNvSpPr/>
            <p:nvPr/>
          </p:nvSpPr>
          <p:spPr>
            <a:xfrm flipH="1">
              <a:off x="4019607" y="2658680"/>
              <a:ext cx="235136" cy="152189"/>
            </a:xfrm>
            <a:custGeom>
              <a:avLst/>
              <a:gdLst/>
              <a:ahLst/>
              <a:cxnLst/>
              <a:rect l="l" t="t" r="r" b="b"/>
              <a:pathLst>
                <a:path w="9780" h="6330" extrusionOk="0">
                  <a:moveTo>
                    <a:pt x="355" y="1"/>
                  </a:moveTo>
                  <a:cubicBezTo>
                    <a:pt x="474" y="119"/>
                    <a:pt x="572" y="237"/>
                    <a:pt x="671" y="375"/>
                  </a:cubicBezTo>
                  <a:cubicBezTo>
                    <a:pt x="1065" y="868"/>
                    <a:pt x="1440" y="1361"/>
                    <a:pt x="1854" y="1834"/>
                  </a:cubicBezTo>
                  <a:cubicBezTo>
                    <a:pt x="2228" y="2327"/>
                    <a:pt x="2741" y="2721"/>
                    <a:pt x="3332" y="2958"/>
                  </a:cubicBezTo>
                  <a:cubicBezTo>
                    <a:pt x="3549" y="3037"/>
                    <a:pt x="3746" y="3175"/>
                    <a:pt x="3884" y="3352"/>
                  </a:cubicBezTo>
                  <a:cubicBezTo>
                    <a:pt x="4377" y="4003"/>
                    <a:pt x="5146" y="4299"/>
                    <a:pt x="5777" y="4772"/>
                  </a:cubicBezTo>
                  <a:cubicBezTo>
                    <a:pt x="6191" y="5107"/>
                    <a:pt x="6802" y="5205"/>
                    <a:pt x="7334" y="5344"/>
                  </a:cubicBezTo>
                  <a:cubicBezTo>
                    <a:pt x="8005" y="5501"/>
                    <a:pt x="8695" y="5580"/>
                    <a:pt x="9385" y="5718"/>
                  </a:cubicBezTo>
                  <a:cubicBezTo>
                    <a:pt x="9483" y="5738"/>
                    <a:pt x="9602" y="5797"/>
                    <a:pt x="9700" y="5836"/>
                  </a:cubicBezTo>
                  <a:cubicBezTo>
                    <a:pt x="9779" y="6034"/>
                    <a:pt x="9661" y="6231"/>
                    <a:pt x="9464" y="6231"/>
                  </a:cubicBezTo>
                  <a:cubicBezTo>
                    <a:pt x="9207" y="6310"/>
                    <a:pt x="8951" y="6329"/>
                    <a:pt x="8695" y="6310"/>
                  </a:cubicBezTo>
                  <a:cubicBezTo>
                    <a:pt x="7965" y="6191"/>
                    <a:pt x="7256" y="6053"/>
                    <a:pt x="6566" y="5856"/>
                  </a:cubicBezTo>
                  <a:cubicBezTo>
                    <a:pt x="6211" y="5758"/>
                    <a:pt x="5895" y="5580"/>
                    <a:pt x="5619" y="5344"/>
                  </a:cubicBezTo>
                  <a:cubicBezTo>
                    <a:pt x="5343" y="5107"/>
                    <a:pt x="5048" y="4929"/>
                    <a:pt x="4712" y="4791"/>
                  </a:cubicBezTo>
                  <a:cubicBezTo>
                    <a:pt x="4259" y="4575"/>
                    <a:pt x="3825" y="4338"/>
                    <a:pt x="3431" y="4042"/>
                  </a:cubicBezTo>
                  <a:cubicBezTo>
                    <a:pt x="2366" y="3313"/>
                    <a:pt x="1420" y="2426"/>
                    <a:pt x="592" y="1420"/>
                  </a:cubicBezTo>
                  <a:cubicBezTo>
                    <a:pt x="296" y="1065"/>
                    <a:pt x="1" y="67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59;p24">
              <a:extLst>
                <a:ext uri="{FF2B5EF4-FFF2-40B4-BE49-F238E27FC236}">
                  <a16:creationId xmlns:a16="http://schemas.microsoft.com/office/drawing/2014/main" id="{594ADE1B-1F0E-4B05-B053-49230A89211A}"/>
                </a:ext>
              </a:extLst>
            </p:cNvPr>
            <p:cNvSpPr/>
            <p:nvPr/>
          </p:nvSpPr>
          <p:spPr>
            <a:xfrm flipH="1">
              <a:off x="3564098" y="2634517"/>
              <a:ext cx="116173" cy="100041"/>
            </a:xfrm>
            <a:custGeom>
              <a:avLst/>
              <a:gdLst/>
              <a:ahLst/>
              <a:cxnLst/>
              <a:rect l="l" t="t" r="r" b="b"/>
              <a:pathLst>
                <a:path w="4832" h="4161" extrusionOk="0">
                  <a:moveTo>
                    <a:pt x="4831" y="197"/>
                  </a:moveTo>
                  <a:cubicBezTo>
                    <a:pt x="4792" y="335"/>
                    <a:pt x="4733" y="454"/>
                    <a:pt x="4654" y="572"/>
                  </a:cubicBezTo>
                  <a:cubicBezTo>
                    <a:pt x="4456" y="828"/>
                    <a:pt x="4220" y="1085"/>
                    <a:pt x="3983" y="1301"/>
                  </a:cubicBezTo>
                  <a:cubicBezTo>
                    <a:pt x="3352" y="1972"/>
                    <a:pt x="2682" y="2603"/>
                    <a:pt x="1992" y="3214"/>
                  </a:cubicBezTo>
                  <a:cubicBezTo>
                    <a:pt x="1480" y="3608"/>
                    <a:pt x="849" y="3845"/>
                    <a:pt x="257" y="4140"/>
                  </a:cubicBezTo>
                  <a:cubicBezTo>
                    <a:pt x="159" y="4160"/>
                    <a:pt x="80" y="4140"/>
                    <a:pt x="1" y="4081"/>
                  </a:cubicBezTo>
                  <a:cubicBezTo>
                    <a:pt x="1" y="3963"/>
                    <a:pt x="1" y="3805"/>
                    <a:pt x="80" y="3746"/>
                  </a:cubicBezTo>
                  <a:cubicBezTo>
                    <a:pt x="415" y="3470"/>
                    <a:pt x="770" y="3234"/>
                    <a:pt x="1105" y="2977"/>
                  </a:cubicBezTo>
                  <a:cubicBezTo>
                    <a:pt x="1282" y="2839"/>
                    <a:pt x="1460" y="2682"/>
                    <a:pt x="1637" y="2524"/>
                  </a:cubicBezTo>
                  <a:cubicBezTo>
                    <a:pt x="2347" y="1834"/>
                    <a:pt x="3037" y="1144"/>
                    <a:pt x="3727" y="434"/>
                  </a:cubicBezTo>
                  <a:cubicBezTo>
                    <a:pt x="3944" y="217"/>
                    <a:pt x="4141" y="0"/>
                    <a:pt x="4456" y="20"/>
                  </a:cubicBezTo>
                  <a:cubicBezTo>
                    <a:pt x="4594" y="20"/>
                    <a:pt x="4693" y="119"/>
                    <a:pt x="4831" y="1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60;p24">
              <a:extLst>
                <a:ext uri="{FF2B5EF4-FFF2-40B4-BE49-F238E27FC236}">
                  <a16:creationId xmlns:a16="http://schemas.microsoft.com/office/drawing/2014/main" id="{C848C2A9-600C-495A-9B43-ECA2F990DD10}"/>
                </a:ext>
              </a:extLst>
            </p:cNvPr>
            <p:cNvSpPr/>
            <p:nvPr/>
          </p:nvSpPr>
          <p:spPr>
            <a:xfrm flipH="1">
              <a:off x="3894947" y="2382335"/>
              <a:ext cx="40800" cy="44118"/>
            </a:xfrm>
            <a:custGeom>
              <a:avLst/>
              <a:gdLst/>
              <a:ahLst/>
              <a:cxnLst/>
              <a:rect l="l" t="t" r="r" b="b"/>
              <a:pathLst>
                <a:path w="1697" h="1835" extrusionOk="0">
                  <a:moveTo>
                    <a:pt x="1696" y="592"/>
                  </a:moveTo>
                  <a:cubicBezTo>
                    <a:pt x="1676" y="868"/>
                    <a:pt x="1657" y="1085"/>
                    <a:pt x="1637" y="1322"/>
                  </a:cubicBezTo>
                  <a:cubicBezTo>
                    <a:pt x="1637" y="1558"/>
                    <a:pt x="1440" y="1756"/>
                    <a:pt x="1203" y="1795"/>
                  </a:cubicBezTo>
                  <a:cubicBezTo>
                    <a:pt x="888" y="1834"/>
                    <a:pt x="651" y="1657"/>
                    <a:pt x="592" y="1243"/>
                  </a:cubicBezTo>
                  <a:lnTo>
                    <a:pt x="1144" y="1105"/>
                  </a:lnTo>
                  <a:cubicBezTo>
                    <a:pt x="1223" y="947"/>
                    <a:pt x="1243" y="770"/>
                    <a:pt x="1046" y="691"/>
                  </a:cubicBezTo>
                  <a:cubicBezTo>
                    <a:pt x="730" y="553"/>
                    <a:pt x="395" y="454"/>
                    <a:pt x="60" y="297"/>
                  </a:cubicBezTo>
                  <a:cubicBezTo>
                    <a:pt x="20" y="238"/>
                    <a:pt x="1" y="178"/>
                    <a:pt x="1" y="119"/>
                  </a:cubicBezTo>
                  <a:cubicBezTo>
                    <a:pt x="1" y="80"/>
                    <a:pt x="79" y="1"/>
                    <a:pt x="119" y="1"/>
                  </a:cubicBezTo>
                  <a:cubicBezTo>
                    <a:pt x="710" y="1"/>
                    <a:pt x="1262" y="218"/>
                    <a:pt x="1696" y="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288;p24">
            <a:extLst>
              <a:ext uri="{FF2B5EF4-FFF2-40B4-BE49-F238E27FC236}">
                <a16:creationId xmlns:a16="http://schemas.microsoft.com/office/drawing/2014/main" id="{334122D0-6711-42A0-8E44-CF5465EE7BA8}"/>
              </a:ext>
            </a:extLst>
          </p:cNvPr>
          <p:cNvGrpSpPr/>
          <p:nvPr/>
        </p:nvGrpSpPr>
        <p:grpSpPr>
          <a:xfrm>
            <a:off x="9875439" y="888208"/>
            <a:ext cx="1517432" cy="1554744"/>
            <a:chOff x="6070601" y="734270"/>
            <a:chExt cx="1259418" cy="1277907"/>
          </a:xfrm>
        </p:grpSpPr>
        <p:sp>
          <p:nvSpPr>
            <p:cNvPr id="512" name="Google Shape;289;p24">
              <a:extLst>
                <a:ext uri="{FF2B5EF4-FFF2-40B4-BE49-F238E27FC236}">
                  <a16:creationId xmlns:a16="http://schemas.microsoft.com/office/drawing/2014/main" id="{C688673B-125C-42CA-9F05-7F6AE696211D}"/>
                </a:ext>
              </a:extLst>
            </p:cNvPr>
            <p:cNvSpPr/>
            <p:nvPr/>
          </p:nvSpPr>
          <p:spPr>
            <a:xfrm flipH="1">
              <a:off x="6085748" y="768386"/>
              <a:ext cx="1228163" cy="1223403"/>
            </a:xfrm>
            <a:custGeom>
              <a:avLst/>
              <a:gdLst/>
              <a:ahLst/>
              <a:cxnLst/>
              <a:rect l="l" t="t" r="r" b="b"/>
              <a:pathLst>
                <a:path w="51083" h="50885" extrusionOk="0">
                  <a:moveTo>
                    <a:pt x="29159" y="2366"/>
                  </a:moveTo>
                  <a:cubicBezTo>
                    <a:pt x="29297" y="1736"/>
                    <a:pt x="29534" y="1144"/>
                    <a:pt x="29869" y="592"/>
                  </a:cubicBezTo>
                  <a:cubicBezTo>
                    <a:pt x="30007" y="395"/>
                    <a:pt x="30184" y="237"/>
                    <a:pt x="30381" y="99"/>
                  </a:cubicBezTo>
                  <a:cubicBezTo>
                    <a:pt x="30460" y="60"/>
                    <a:pt x="30539" y="40"/>
                    <a:pt x="30638" y="40"/>
                  </a:cubicBezTo>
                  <a:lnTo>
                    <a:pt x="31485" y="40"/>
                  </a:lnTo>
                  <a:cubicBezTo>
                    <a:pt x="31762" y="1"/>
                    <a:pt x="32038" y="79"/>
                    <a:pt x="32274" y="237"/>
                  </a:cubicBezTo>
                  <a:cubicBezTo>
                    <a:pt x="32432" y="375"/>
                    <a:pt x="32629" y="434"/>
                    <a:pt x="32846" y="454"/>
                  </a:cubicBezTo>
                  <a:cubicBezTo>
                    <a:pt x="33142" y="493"/>
                    <a:pt x="33437" y="612"/>
                    <a:pt x="33674" y="809"/>
                  </a:cubicBezTo>
                  <a:cubicBezTo>
                    <a:pt x="33713" y="1026"/>
                    <a:pt x="33772" y="1223"/>
                    <a:pt x="33891" y="1400"/>
                  </a:cubicBezTo>
                  <a:cubicBezTo>
                    <a:pt x="34048" y="1657"/>
                    <a:pt x="34127" y="1933"/>
                    <a:pt x="34108" y="2209"/>
                  </a:cubicBezTo>
                  <a:cubicBezTo>
                    <a:pt x="34088" y="2623"/>
                    <a:pt x="34108" y="3037"/>
                    <a:pt x="34108" y="3451"/>
                  </a:cubicBezTo>
                  <a:cubicBezTo>
                    <a:pt x="34088" y="3569"/>
                    <a:pt x="34088" y="3707"/>
                    <a:pt x="34127" y="3845"/>
                  </a:cubicBezTo>
                  <a:cubicBezTo>
                    <a:pt x="34305" y="4279"/>
                    <a:pt x="34285" y="4752"/>
                    <a:pt x="34324" y="5205"/>
                  </a:cubicBezTo>
                  <a:lnTo>
                    <a:pt x="34324" y="5264"/>
                  </a:lnTo>
                  <a:cubicBezTo>
                    <a:pt x="34384" y="5501"/>
                    <a:pt x="34541" y="5659"/>
                    <a:pt x="34758" y="5541"/>
                  </a:cubicBezTo>
                  <a:cubicBezTo>
                    <a:pt x="34936" y="5442"/>
                    <a:pt x="35133" y="5481"/>
                    <a:pt x="35290" y="5600"/>
                  </a:cubicBezTo>
                  <a:cubicBezTo>
                    <a:pt x="35566" y="5757"/>
                    <a:pt x="35862" y="5935"/>
                    <a:pt x="36138" y="6112"/>
                  </a:cubicBezTo>
                  <a:cubicBezTo>
                    <a:pt x="36237" y="6191"/>
                    <a:pt x="36335" y="6250"/>
                    <a:pt x="36434" y="6290"/>
                  </a:cubicBezTo>
                  <a:cubicBezTo>
                    <a:pt x="36848" y="6467"/>
                    <a:pt x="37223" y="6743"/>
                    <a:pt x="37518" y="7078"/>
                  </a:cubicBezTo>
                  <a:cubicBezTo>
                    <a:pt x="37794" y="7394"/>
                    <a:pt x="38129" y="7630"/>
                    <a:pt x="38504" y="7827"/>
                  </a:cubicBezTo>
                  <a:cubicBezTo>
                    <a:pt x="38977" y="8103"/>
                    <a:pt x="39411" y="8439"/>
                    <a:pt x="39785" y="8853"/>
                  </a:cubicBezTo>
                  <a:cubicBezTo>
                    <a:pt x="39983" y="9050"/>
                    <a:pt x="40140" y="9286"/>
                    <a:pt x="40239" y="9543"/>
                  </a:cubicBezTo>
                  <a:cubicBezTo>
                    <a:pt x="40436" y="9858"/>
                    <a:pt x="40653" y="10174"/>
                    <a:pt x="40889" y="10450"/>
                  </a:cubicBezTo>
                  <a:cubicBezTo>
                    <a:pt x="41067" y="10726"/>
                    <a:pt x="41264" y="10686"/>
                    <a:pt x="41461" y="10390"/>
                  </a:cubicBezTo>
                  <a:lnTo>
                    <a:pt x="41560" y="10233"/>
                  </a:lnTo>
                  <a:cubicBezTo>
                    <a:pt x="42053" y="10252"/>
                    <a:pt x="42486" y="9996"/>
                    <a:pt x="42920" y="9779"/>
                  </a:cubicBezTo>
                  <a:cubicBezTo>
                    <a:pt x="43413" y="9523"/>
                    <a:pt x="43945" y="9306"/>
                    <a:pt x="44478" y="9168"/>
                  </a:cubicBezTo>
                  <a:cubicBezTo>
                    <a:pt x="44596" y="9148"/>
                    <a:pt x="44694" y="9109"/>
                    <a:pt x="44793" y="9069"/>
                  </a:cubicBezTo>
                  <a:cubicBezTo>
                    <a:pt x="45207" y="8754"/>
                    <a:pt x="45680" y="8813"/>
                    <a:pt x="46153" y="8853"/>
                  </a:cubicBezTo>
                  <a:cubicBezTo>
                    <a:pt x="46390" y="9089"/>
                    <a:pt x="46567" y="9365"/>
                    <a:pt x="46686" y="9681"/>
                  </a:cubicBezTo>
                  <a:cubicBezTo>
                    <a:pt x="46804" y="9976"/>
                    <a:pt x="46962" y="10233"/>
                    <a:pt x="47179" y="10450"/>
                  </a:cubicBezTo>
                  <a:cubicBezTo>
                    <a:pt x="47297" y="10568"/>
                    <a:pt x="47415" y="10686"/>
                    <a:pt x="47494" y="10844"/>
                  </a:cubicBezTo>
                  <a:cubicBezTo>
                    <a:pt x="47849" y="11554"/>
                    <a:pt x="48204" y="12283"/>
                    <a:pt x="48559" y="13012"/>
                  </a:cubicBezTo>
                  <a:cubicBezTo>
                    <a:pt x="48480" y="13091"/>
                    <a:pt x="48401" y="13190"/>
                    <a:pt x="48322" y="13190"/>
                  </a:cubicBezTo>
                  <a:cubicBezTo>
                    <a:pt x="47908" y="13229"/>
                    <a:pt x="47593" y="13486"/>
                    <a:pt x="47277" y="13702"/>
                  </a:cubicBezTo>
                  <a:cubicBezTo>
                    <a:pt x="46883" y="13998"/>
                    <a:pt x="46488" y="14294"/>
                    <a:pt x="46114" y="14609"/>
                  </a:cubicBezTo>
                  <a:cubicBezTo>
                    <a:pt x="45917" y="14767"/>
                    <a:pt x="45739" y="14964"/>
                    <a:pt x="45542" y="15122"/>
                  </a:cubicBezTo>
                  <a:cubicBezTo>
                    <a:pt x="45325" y="15280"/>
                    <a:pt x="45207" y="15477"/>
                    <a:pt x="44931" y="15536"/>
                  </a:cubicBezTo>
                  <a:cubicBezTo>
                    <a:pt x="44773" y="15556"/>
                    <a:pt x="44734" y="15733"/>
                    <a:pt x="44734" y="15891"/>
                  </a:cubicBezTo>
                  <a:cubicBezTo>
                    <a:pt x="44734" y="16285"/>
                    <a:pt x="44852" y="16679"/>
                    <a:pt x="45108" y="16975"/>
                  </a:cubicBezTo>
                  <a:cubicBezTo>
                    <a:pt x="45266" y="17251"/>
                    <a:pt x="45404" y="17547"/>
                    <a:pt x="45483" y="17843"/>
                  </a:cubicBezTo>
                  <a:cubicBezTo>
                    <a:pt x="45582" y="18119"/>
                    <a:pt x="45641" y="18414"/>
                    <a:pt x="45621" y="18730"/>
                  </a:cubicBezTo>
                  <a:cubicBezTo>
                    <a:pt x="45582" y="18966"/>
                    <a:pt x="45641" y="19203"/>
                    <a:pt x="45798" y="19420"/>
                  </a:cubicBezTo>
                  <a:cubicBezTo>
                    <a:pt x="45798" y="19420"/>
                    <a:pt x="45818" y="19440"/>
                    <a:pt x="45818" y="19459"/>
                  </a:cubicBezTo>
                  <a:cubicBezTo>
                    <a:pt x="45779" y="20051"/>
                    <a:pt x="46153" y="20563"/>
                    <a:pt x="46094" y="21155"/>
                  </a:cubicBezTo>
                  <a:cubicBezTo>
                    <a:pt x="46035" y="21707"/>
                    <a:pt x="46094" y="22259"/>
                    <a:pt x="46094" y="22791"/>
                  </a:cubicBezTo>
                  <a:cubicBezTo>
                    <a:pt x="46094" y="22909"/>
                    <a:pt x="46094" y="23028"/>
                    <a:pt x="46114" y="23126"/>
                  </a:cubicBezTo>
                  <a:cubicBezTo>
                    <a:pt x="46134" y="23343"/>
                    <a:pt x="46331" y="23521"/>
                    <a:pt x="46548" y="23481"/>
                  </a:cubicBezTo>
                  <a:cubicBezTo>
                    <a:pt x="46824" y="23481"/>
                    <a:pt x="47100" y="23560"/>
                    <a:pt x="47356" y="23678"/>
                  </a:cubicBezTo>
                  <a:cubicBezTo>
                    <a:pt x="47612" y="23797"/>
                    <a:pt x="47908" y="23895"/>
                    <a:pt x="48204" y="23935"/>
                  </a:cubicBezTo>
                  <a:cubicBezTo>
                    <a:pt x="49032" y="24033"/>
                    <a:pt x="49722" y="24427"/>
                    <a:pt x="50451" y="24743"/>
                  </a:cubicBezTo>
                  <a:cubicBezTo>
                    <a:pt x="50648" y="24841"/>
                    <a:pt x="50826" y="24940"/>
                    <a:pt x="51023" y="25039"/>
                  </a:cubicBezTo>
                  <a:cubicBezTo>
                    <a:pt x="51023" y="25177"/>
                    <a:pt x="51043" y="25315"/>
                    <a:pt x="51043" y="25433"/>
                  </a:cubicBezTo>
                  <a:lnTo>
                    <a:pt x="51043" y="26911"/>
                  </a:lnTo>
                  <a:cubicBezTo>
                    <a:pt x="51043" y="27247"/>
                    <a:pt x="51082" y="27582"/>
                    <a:pt x="50905" y="27897"/>
                  </a:cubicBezTo>
                  <a:cubicBezTo>
                    <a:pt x="50845" y="28016"/>
                    <a:pt x="50806" y="28134"/>
                    <a:pt x="50826" y="28272"/>
                  </a:cubicBezTo>
                  <a:cubicBezTo>
                    <a:pt x="50865" y="28627"/>
                    <a:pt x="50767" y="28962"/>
                    <a:pt x="50530" y="29218"/>
                  </a:cubicBezTo>
                  <a:lnTo>
                    <a:pt x="49958" y="29218"/>
                  </a:lnTo>
                  <a:cubicBezTo>
                    <a:pt x="49584" y="29198"/>
                    <a:pt x="49209" y="29258"/>
                    <a:pt x="48854" y="29356"/>
                  </a:cubicBezTo>
                  <a:cubicBezTo>
                    <a:pt x="48697" y="29415"/>
                    <a:pt x="48519" y="29435"/>
                    <a:pt x="48361" y="29435"/>
                  </a:cubicBezTo>
                  <a:cubicBezTo>
                    <a:pt x="48105" y="29455"/>
                    <a:pt x="47829" y="29435"/>
                    <a:pt x="47573" y="29435"/>
                  </a:cubicBezTo>
                  <a:cubicBezTo>
                    <a:pt x="47455" y="29435"/>
                    <a:pt x="47356" y="29455"/>
                    <a:pt x="47238" y="29494"/>
                  </a:cubicBezTo>
                  <a:cubicBezTo>
                    <a:pt x="47060" y="29612"/>
                    <a:pt x="46843" y="29672"/>
                    <a:pt x="46607" y="29691"/>
                  </a:cubicBezTo>
                  <a:cubicBezTo>
                    <a:pt x="46488" y="29691"/>
                    <a:pt x="46370" y="29790"/>
                    <a:pt x="46410" y="29908"/>
                  </a:cubicBezTo>
                  <a:cubicBezTo>
                    <a:pt x="46548" y="30401"/>
                    <a:pt x="46252" y="30736"/>
                    <a:pt x="46035" y="31091"/>
                  </a:cubicBezTo>
                  <a:cubicBezTo>
                    <a:pt x="45858" y="31328"/>
                    <a:pt x="45621" y="31525"/>
                    <a:pt x="45660" y="31880"/>
                  </a:cubicBezTo>
                  <a:cubicBezTo>
                    <a:pt x="45680" y="31978"/>
                    <a:pt x="45562" y="32116"/>
                    <a:pt x="45522" y="32235"/>
                  </a:cubicBezTo>
                  <a:cubicBezTo>
                    <a:pt x="45128" y="33161"/>
                    <a:pt x="44694" y="34088"/>
                    <a:pt x="44221" y="34975"/>
                  </a:cubicBezTo>
                  <a:cubicBezTo>
                    <a:pt x="44123" y="35172"/>
                    <a:pt x="43985" y="35349"/>
                    <a:pt x="43847" y="35527"/>
                  </a:cubicBezTo>
                  <a:cubicBezTo>
                    <a:pt x="43748" y="35665"/>
                    <a:pt x="43650" y="35803"/>
                    <a:pt x="43551" y="35941"/>
                  </a:cubicBezTo>
                  <a:cubicBezTo>
                    <a:pt x="43295" y="36414"/>
                    <a:pt x="42960" y="36808"/>
                    <a:pt x="42546" y="37144"/>
                  </a:cubicBezTo>
                  <a:cubicBezTo>
                    <a:pt x="42467" y="37222"/>
                    <a:pt x="42388" y="37301"/>
                    <a:pt x="42329" y="37400"/>
                  </a:cubicBezTo>
                  <a:cubicBezTo>
                    <a:pt x="42250" y="37479"/>
                    <a:pt x="42250" y="37617"/>
                    <a:pt x="42309" y="37715"/>
                  </a:cubicBezTo>
                  <a:cubicBezTo>
                    <a:pt x="42388" y="37873"/>
                    <a:pt x="42467" y="38050"/>
                    <a:pt x="42526" y="38228"/>
                  </a:cubicBezTo>
                  <a:cubicBezTo>
                    <a:pt x="42624" y="38405"/>
                    <a:pt x="42684" y="38602"/>
                    <a:pt x="42684" y="38800"/>
                  </a:cubicBezTo>
                  <a:cubicBezTo>
                    <a:pt x="42703" y="38938"/>
                    <a:pt x="42743" y="39056"/>
                    <a:pt x="42822" y="39174"/>
                  </a:cubicBezTo>
                  <a:cubicBezTo>
                    <a:pt x="42999" y="39529"/>
                    <a:pt x="43196" y="39904"/>
                    <a:pt x="43393" y="40259"/>
                  </a:cubicBezTo>
                  <a:cubicBezTo>
                    <a:pt x="43571" y="40495"/>
                    <a:pt x="43689" y="40751"/>
                    <a:pt x="43748" y="41027"/>
                  </a:cubicBezTo>
                  <a:cubicBezTo>
                    <a:pt x="43807" y="41165"/>
                    <a:pt x="43866" y="41303"/>
                    <a:pt x="43965" y="41422"/>
                  </a:cubicBezTo>
                  <a:cubicBezTo>
                    <a:pt x="44004" y="41520"/>
                    <a:pt x="44044" y="41619"/>
                    <a:pt x="44083" y="41717"/>
                  </a:cubicBezTo>
                  <a:cubicBezTo>
                    <a:pt x="44142" y="42053"/>
                    <a:pt x="44024" y="42388"/>
                    <a:pt x="43788" y="42585"/>
                  </a:cubicBezTo>
                  <a:cubicBezTo>
                    <a:pt x="43610" y="42762"/>
                    <a:pt x="43413" y="42900"/>
                    <a:pt x="43196" y="43019"/>
                  </a:cubicBezTo>
                  <a:cubicBezTo>
                    <a:pt x="43019" y="43117"/>
                    <a:pt x="42861" y="43255"/>
                    <a:pt x="42723" y="43413"/>
                  </a:cubicBezTo>
                  <a:cubicBezTo>
                    <a:pt x="42506" y="43689"/>
                    <a:pt x="42250" y="43945"/>
                    <a:pt x="41974" y="44162"/>
                  </a:cubicBezTo>
                  <a:cubicBezTo>
                    <a:pt x="41836" y="44261"/>
                    <a:pt x="41718" y="44379"/>
                    <a:pt x="41580" y="44517"/>
                  </a:cubicBezTo>
                  <a:cubicBezTo>
                    <a:pt x="41441" y="44418"/>
                    <a:pt x="41303" y="44300"/>
                    <a:pt x="41185" y="44182"/>
                  </a:cubicBezTo>
                  <a:cubicBezTo>
                    <a:pt x="40870" y="43847"/>
                    <a:pt x="40515" y="43531"/>
                    <a:pt x="40121" y="43275"/>
                  </a:cubicBezTo>
                  <a:cubicBezTo>
                    <a:pt x="39983" y="43176"/>
                    <a:pt x="39845" y="43058"/>
                    <a:pt x="39726" y="42959"/>
                  </a:cubicBezTo>
                  <a:cubicBezTo>
                    <a:pt x="39450" y="42683"/>
                    <a:pt x="39155" y="42467"/>
                    <a:pt x="38839" y="42269"/>
                  </a:cubicBezTo>
                  <a:cubicBezTo>
                    <a:pt x="38662" y="42191"/>
                    <a:pt x="38524" y="42072"/>
                    <a:pt x="38405" y="41915"/>
                  </a:cubicBezTo>
                  <a:cubicBezTo>
                    <a:pt x="38228" y="41658"/>
                    <a:pt x="37893" y="41540"/>
                    <a:pt x="37577" y="41658"/>
                  </a:cubicBezTo>
                  <a:cubicBezTo>
                    <a:pt x="37400" y="41915"/>
                    <a:pt x="37163" y="42112"/>
                    <a:pt x="36868" y="42210"/>
                  </a:cubicBezTo>
                  <a:cubicBezTo>
                    <a:pt x="36671" y="42309"/>
                    <a:pt x="36454" y="42407"/>
                    <a:pt x="36276" y="42526"/>
                  </a:cubicBezTo>
                  <a:cubicBezTo>
                    <a:pt x="35921" y="42743"/>
                    <a:pt x="35507" y="42802"/>
                    <a:pt x="35113" y="42959"/>
                  </a:cubicBezTo>
                  <a:cubicBezTo>
                    <a:pt x="34738" y="43137"/>
                    <a:pt x="34423" y="43255"/>
                    <a:pt x="34088" y="43393"/>
                  </a:cubicBezTo>
                  <a:cubicBezTo>
                    <a:pt x="33832" y="43492"/>
                    <a:pt x="33575" y="43610"/>
                    <a:pt x="33319" y="43728"/>
                  </a:cubicBezTo>
                  <a:lnTo>
                    <a:pt x="32235" y="44201"/>
                  </a:lnTo>
                  <a:cubicBezTo>
                    <a:pt x="32176" y="44241"/>
                    <a:pt x="32097" y="44280"/>
                    <a:pt x="32018" y="44280"/>
                  </a:cubicBezTo>
                  <a:cubicBezTo>
                    <a:pt x="31564" y="44280"/>
                    <a:pt x="31170" y="44556"/>
                    <a:pt x="30717" y="44596"/>
                  </a:cubicBezTo>
                  <a:cubicBezTo>
                    <a:pt x="30618" y="44537"/>
                    <a:pt x="30519" y="44477"/>
                    <a:pt x="30441" y="44418"/>
                  </a:cubicBezTo>
                  <a:cubicBezTo>
                    <a:pt x="30125" y="44300"/>
                    <a:pt x="30046" y="44339"/>
                    <a:pt x="29908" y="44675"/>
                  </a:cubicBezTo>
                  <a:cubicBezTo>
                    <a:pt x="29869" y="44793"/>
                    <a:pt x="29790" y="44892"/>
                    <a:pt x="29711" y="45030"/>
                  </a:cubicBezTo>
                  <a:cubicBezTo>
                    <a:pt x="29770" y="45108"/>
                    <a:pt x="29829" y="45187"/>
                    <a:pt x="29889" y="45266"/>
                  </a:cubicBezTo>
                  <a:cubicBezTo>
                    <a:pt x="29948" y="45325"/>
                    <a:pt x="30007" y="45365"/>
                    <a:pt x="30086" y="45424"/>
                  </a:cubicBezTo>
                  <a:cubicBezTo>
                    <a:pt x="30125" y="47198"/>
                    <a:pt x="30105" y="48992"/>
                    <a:pt x="30086" y="50806"/>
                  </a:cubicBezTo>
                  <a:cubicBezTo>
                    <a:pt x="29987" y="50845"/>
                    <a:pt x="29889" y="50865"/>
                    <a:pt x="29790" y="50885"/>
                  </a:cubicBezTo>
                  <a:lnTo>
                    <a:pt x="25689" y="50826"/>
                  </a:lnTo>
                  <a:cubicBezTo>
                    <a:pt x="25610" y="50826"/>
                    <a:pt x="25551" y="50806"/>
                    <a:pt x="25492" y="50786"/>
                  </a:cubicBezTo>
                  <a:cubicBezTo>
                    <a:pt x="25453" y="50688"/>
                    <a:pt x="25413" y="50589"/>
                    <a:pt x="25374" y="50491"/>
                  </a:cubicBezTo>
                  <a:cubicBezTo>
                    <a:pt x="25315" y="50313"/>
                    <a:pt x="25216" y="50155"/>
                    <a:pt x="25078" y="50017"/>
                  </a:cubicBezTo>
                  <a:cubicBezTo>
                    <a:pt x="24842" y="49820"/>
                    <a:pt x="24704" y="49544"/>
                    <a:pt x="24704" y="49229"/>
                  </a:cubicBezTo>
                  <a:cubicBezTo>
                    <a:pt x="24566" y="48105"/>
                    <a:pt x="24329" y="46981"/>
                    <a:pt x="23994" y="45897"/>
                  </a:cubicBezTo>
                  <a:cubicBezTo>
                    <a:pt x="23895" y="45522"/>
                    <a:pt x="23797" y="45168"/>
                    <a:pt x="23698" y="44793"/>
                  </a:cubicBezTo>
                  <a:cubicBezTo>
                    <a:pt x="23501" y="44773"/>
                    <a:pt x="23304" y="44754"/>
                    <a:pt x="23126" y="44734"/>
                  </a:cubicBezTo>
                  <a:cubicBezTo>
                    <a:pt x="22752" y="44734"/>
                    <a:pt x="22377" y="44714"/>
                    <a:pt x="22003" y="44734"/>
                  </a:cubicBezTo>
                  <a:cubicBezTo>
                    <a:pt x="21372" y="44773"/>
                    <a:pt x="20761" y="44655"/>
                    <a:pt x="20189" y="44418"/>
                  </a:cubicBezTo>
                  <a:cubicBezTo>
                    <a:pt x="20071" y="44359"/>
                    <a:pt x="19933" y="44320"/>
                    <a:pt x="19814" y="44320"/>
                  </a:cubicBezTo>
                  <a:cubicBezTo>
                    <a:pt x="19538" y="44300"/>
                    <a:pt x="19282" y="44241"/>
                    <a:pt x="19045" y="44123"/>
                  </a:cubicBezTo>
                  <a:cubicBezTo>
                    <a:pt x="18750" y="44004"/>
                    <a:pt x="18454" y="43906"/>
                    <a:pt x="18139" y="43847"/>
                  </a:cubicBezTo>
                  <a:cubicBezTo>
                    <a:pt x="17863" y="43768"/>
                    <a:pt x="17587" y="43669"/>
                    <a:pt x="17311" y="43551"/>
                  </a:cubicBezTo>
                  <a:cubicBezTo>
                    <a:pt x="17094" y="43452"/>
                    <a:pt x="16877" y="43334"/>
                    <a:pt x="16660" y="43235"/>
                  </a:cubicBezTo>
                  <a:cubicBezTo>
                    <a:pt x="16482" y="43137"/>
                    <a:pt x="16226" y="43196"/>
                    <a:pt x="16108" y="43373"/>
                  </a:cubicBezTo>
                  <a:cubicBezTo>
                    <a:pt x="15911" y="43571"/>
                    <a:pt x="15753" y="43807"/>
                    <a:pt x="15674" y="44083"/>
                  </a:cubicBezTo>
                  <a:cubicBezTo>
                    <a:pt x="15615" y="44221"/>
                    <a:pt x="15536" y="44359"/>
                    <a:pt x="15438" y="44458"/>
                  </a:cubicBezTo>
                  <a:cubicBezTo>
                    <a:pt x="15221" y="44734"/>
                    <a:pt x="14984" y="45010"/>
                    <a:pt x="14748" y="45266"/>
                  </a:cubicBezTo>
                  <a:cubicBezTo>
                    <a:pt x="14629" y="45404"/>
                    <a:pt x="14511" y="45522"/>
                    <a:pt x="14373" y="45621"/>
                  </a:cubicBezTo>
                  <a:cubicBezTo>
                    <a:pt x="14018" y="45838"/>
                    <a:pt x="13742" y="46153"/>
                    <a:pt x="13525" y="46508"/>
                  </a:cubicBezTo>
                  <a:cubicBezTo>
                    <a:pt x="13486" y="46587"/>
                    <a:pt x="13446" y="46666"/>
                    <a:pt x="13368" y="46764"/>
                  </a:cubicBezTo>
                  <a:lnTo>
                    <a:pt x="12756" y="46764"/>
                  </a:lnTo>
                  <a:cubicBezTo>
                    <a:pt x="12599" y="46764"/>
                    <a:pt x="12441" y="46705"/>
                    <a:pt x="12342" y="46607"/>
                  </a:cubicBezTo>
                  <a:cubicBezTo>
                    <a:pt x="12027" y="46370"/>
                    <a:pt x="11692" y="46173"/>
                    <a:pt x="11317" y="46035"/>
                  </a:cubicBezTo>
                  <a:cubicBezTo>
                    <a:pt x="11120" y="45956"/>
                    <a:pt x="10943" y="45877"/>
                    <a:pt x="10785" y="45759"/>
                  </a:cubicBezTo>
                  <a:cubicBezTo>
                    <a:pt x="10469" y="45522"/>
                    <a:pt x="10134" y="45306"/>
                    <a:pt x="9799" y="45128"/>
                  </a:cubicBezTo>
                  <a:cubicBezTo>
                    <a:pt x="9306" y="44892"/>
                    <a:pt x="8912" y="44517"/>
                    <a:pt x="8636" y="44063"/>
                  </a:cubicBezTo>
                  <a:cubicBezTo>
                    <a:pt x="8537" y="43590"/>
                    <a:pt x="8695" y="43078"/>
                    <a:pt x="9030" y="42743"/>
                  </a:cubicBezTo>
                  <a:cubicBezTo>
                    <a:pt x="9188" y="42565"/>
                    <a:pt x="9287" y="42348"/>
                    <a:pt x="9287" y="42131"/>
                  </a:cubicBezTo>
                  <a:cubicBezTo>
                    <a:pt x="9287" y="42013"/>
                    <a:pt x="9306" y="41895"/>
                    <a:pt x="9346" y="41796"/>
                  </a:cubicBezTo>
                  <a:cubicBezTo>
                    <a:pt x="9681" y="41165"/>
                    <a:pt x="9779" y="40436"/>
                    <a:pt x="10213" y="39864"/>
                  </a:cubicBezTo>
                  <a:cubicBezTo>
                    <a:pt x="10312" y="39726"/>
                    <a:pt x="10371" y="39588"/>
                    <a:pt x="10410" y="39450"/>
                  </a:cubicBezTo>
                  <a:cubicBezTo>
                    <a:pt x="10469" y="39273"/>
                    <a:pt x="10391" y="39095"/>
                    <a:pt x="10233" y="39016"/>
                  </a:cubicBezTo>
                  <a:cubicBezTo>
                    <a:pt x="9641" y="38839"/>
                    <a:pt x="9346" y="38366"/>
                    <a:pt x="9030" y="37893"/>
                  </a:cubicBezTo>
                  <a:cubicBezTo>
                    <a:pt x="8774" y="37518"/>
                    <a:pt x="8537" y="37163"/>
                    <a:pt x="8242" y="36789"/>
                  </a:cubicBezTo>
                  <a:cubicBezTo>
                    <a:pt x="8025" y="36532"/>
                    <a:pt x="7847" y="36237"/>
                    <a:pt x="7709" y="35941"/>
                  </a:cubicBezTo>
                  <a:cubicBezTo>
                    <a:pt x="7611" y="35744"/>
                    <a:pt x="7473" y="35547"/>
                    <a:pt x="7374" y="35349"/>
                  </a:cubicBezTo>
                  <a:cubicBezTo>
                    <a:pt x="7315" y="35251"/>
                    <a:pt x="7276" y="35152"/>
                    <a:pt x="7236" y="35054"/>
                  </a:cubicBezTo>
                  <a:cubicBezTo>
                    <a:pt x="7157" y="34857"/>
                    <a:pt x="7098" y="34659"/>
                    <a:pt x="7019" y="34462"/>
                  </a:cubicBezTo>
                  <a:cubicBezTo>
                    <a:pt x="6980" y="34344"/>
                    <a:pt x="6941" y="34226"/>
                    <a:pt x="6901" y="34107"/>
                  </a:cubicBezTo>
                  <a:cubicBezTo>
                    <a:pt x="6842" y="33969"/>
                    <a:pt x="7098" y="33851"/>
                    <a:pt x="6921" y="33693"/>
                  </a:cubicBezTo>
                  <a:cubicBezTo>
                    <a:pt x="6842" y="33595"/>
                    <a:pt x="6763" y="33496"/>
                    <a:pt x="6724" y="33378"/>
                  </a:cubicBezTo>
                  <a:cubicBezTo>
                    <a:pt x="6625" y="33161"/>
                    <a:pt x="6467" y="33063"/>
                    <a:pt x="6290" y="33122"/>
                  </a:cubicBezTo>
                  <a:cubicBezTo>
                    <a:pt x="5955" y="33240"/>
                    <a:pt x="5600" y="33299"/>
                    <a:pt x="5225" y="33319"/>
                  </a:cubicBezTo>
                  <a:cubicBezTo>
                    <a:pt x="5206" y="33299"/>
                    <a:pt x="5166" y="33319"/>
                    <a:pt x="5127" y="33339"/>
                  </a:cubicBezTo>
                  <a:cubicBezTo>
                    <a:pt x="4772" y="33555"/>
                    <a:pt x="4358" y="33516"/>
                    <a:pt x="3983" y="33516"/>
                  </a:cubicBezTo>
                  <a:lnTo>
                    <a:pt x="573" y="33516"/>
                  </a:lnTo>
                  <a:cubicBezTo>
                    <a:pt x="533" y="33398"/>
                    <a:pt x="513" y="33299"/>
                    <a:pt x="494" y="33181"/>
                  </a:cubicBezTo>
                  <a:lnTo>
                    <a:pt x="494" y="31998"/>
                  </a:lnTo>
                  <a:cubicBezTo>
                    <a:pt x="494" y="31821"/>
                    <a:pt x="454" y="31643"/>
                    <a:pt x="395" y="31466"/>
                  </a:cubicBezTo>
                  <a:cubicBezTo>
                    <a:pt x="277" y="31209"/>
                    <a:pt x="237" y="30933"/>
                    <a:pt x="257" y="30638"/>
                  </a:cubicBezTo>
                  <a:cubicBezTo>
                    <a:pt x="297" y="30322"/>
                    <a:pt x="237" y="30007"/>
                    <a:pt x="99" y="29711"/>
                  </a:cubicBezTo>
                  <a:cubicBezTo>
                    <a:pt x="21" y="29455"/>
                    <a:pt x="1" y="29179"/>
                    <a:pt x="60" y="28903"/>
                  </a:cubicBezTo>
                  <a:cubicBezTo>
                    <a:pt x="159" y="28844"/>
                    <a:pt x="277" y="28784"/>
                    <a:pt x="395" y="28745"/>
                  </a:cubicBezTo>
                  <a:cubicBezTo>
                    <a:pt x="651" y="28706"/>
                    <a:pt x="888" y="28627"/>
                    <a:pt x="1105" y="28508"/>
                  </a:cubicBezTo>
                  <a:cubicBezTo>
                    <a:pt x="1203" y="28430"/>
                    <a:pt x="1381" y="28469"/>
                    <a:pt x="1539" y="28469"/>
                  </a:cubicBezTo>
                  <a:cubicBezTo>
                    <a:pt x="1756" y="28469"/>
                    <a:pt x="1992" y="28489"/>
                    <a:pt x="2170" y="28292"/>
                  </a:cubicBezTo>
                  <a:cubicBezTo>
                    <a:pt x="2189" y="28272"/>
                    <a:pt x="2229" y="28252"/>
                    <a:pt x="2268" y="28252"/>
                  </a:cubicBezTo>
                  <a:cubicBezTo>
                    <a:pt x="2761" y="28232"/>
                    <a:pt x="3195" y="28016"/>
                    <a:pt x="3668" y="27838"/>
                  </a:cubicBezTo>
                  <a:cubicBezTo>
                    <a:pt x="3826" y="27779"/>
                    <a:pt x="4003" y="27799"/>
                    <a:pt x="4141" y="27897"/>
                  </a:cubicBezTo>
                  <a:cubicBezTo>
                    <a:pt x="4259" y="27976"/>
                    <a:pt x="4417" y="27917"/>
                    <a:pt x="4456" y="27759"/>
                  </a:cubicBezTo>
                  <a:lnTo>
                    <a:pt x="4732" y="27010"/>
                  </a:lnTo>
                  <a:cubicBezTo>
                    <a:pt x="4732" y="26872"/>
                    <a:pt x="4516" y="26675"/>
                    <a:pt x="4654" y="26458"/>
                  </a:cubicBezTo>
                  <a:cubicBezTo>
                    <a:pt x="4673" y="26399"/>
                    <a:pt x="4673" y="26340"/>
                    <a:pt x="4634" y="26281"/>
                  </a:cubicBezTo>
                  <a:cubicBezTo>
                    <a:pt x="4476" y="26005"/>
                    <a:pt x="4516" y="25709"/>
                    <a:pt x="4516" y="25413"/>
                  </a:cubicBezTo>
                  <a:lnTo>
                    <a:pt x="4516" y="23875"/>
                  </a:lnTo>
                  <a:cubicBezTo>
                    <a:pt x="4516" y="23737"/>
                    <a:pt x="4555" y="23580"/>
                    <a:pt x="4614" y="23461"/>
                  </a:cubicBezTo>
                  <a:cubicBezTo>
                    <a:pt x="4732" y="23264"/>
                    <a:pt x="4772" y="23028"/>
                    <a:pt x="4752" y="22811"/>
                  </a:cubicBezTo>
                  <a:cubicBezTo>
                    <a:pt x="4732" y="22377"/>
                    <a:pt x="4831" y="21943"/>
                    <a:pt x="5048" y="21549"/>
                  </a:cubicBezTo>
                  <a:cubicBezTo>
                    <a:pt x="5127" y="21372"/>
                    <a:pt x="5146" y="21155"/>
                    <a:pt x="5225" y="20977"/>
                  </a:cubicBezTo>
                  <a:cubicBezTo>
                    <a:pt x="5383" y="20583"/>
                    <a:pt x="5462" y="20149"/>
                    <a:pt x="5462" y="19716"/>
                  </a:cubicBezTo>
                  <a:cubicBezTo>
                    <a:pt x="5462" y="19656"/>
                    <a:pt x="5482" y="19617"/>
                    <a:pt x="5521" y="19578"/>
                  </a:cubicBezTo>
                  <a:cubicBezTo>
                    <a:pt x="5738" y="19321"/>
                    <a:pt x="5679" y="19026"/>
                    <a:pt x="5659" y="18769"/>
                  </a:cubicBezTo>
                  <a:cubicBezTo>
                    <a:pt x="5620" y="18513"/>
                    <a:pt x="5462" y="18296"/>
                    <a:pt x="5225" y="18197"/>
                  </a:cubicBezTo>
                  <a:cubicBezTo>
                    <a:pt x="5127" y="18158"/>
                    <a:pt x="5008" y="18138"/>
                    <a:pt x="4969" y="18020"/>
                  </a:cubicBezTo>
                  <a:cubicBezTo>
                    <a:pt x="4930" y="17862"/>
                    <a:pt x="4811" y="17764"/>
                    <a:pt x="4654" y="17724"/>
                  </a:cubicBezTo>
                  <a:cubicBezTo>
                    <a:pt x="4594" y="17705"/>
                    <a:pt x="4516" y="17665"/>
                    <a:pt x="4476" y="17606"/>
                  </a:cubicBezTo>
                  <a:cubicBezTo>
                    <a:pt x="3885" y="17015"/>
                    <a:pt x="3254" y="16443"/>
                    <a:pt x="2682" y="15812"/>
                  </a:cubicBezTo>
                  <a:cubicBezTo>
                    <a:pt x="2308" y="15359"/>
                    <a:pt x="1874" y="14984"/>
                    <a:pt x="1460" y="14590"/>
                  </a:cubicBezTo>
                  <a:cubicBezTo>
                    <a:pt x="1401" y="14531"/>
                    <a:pt x="1341" y="14452"/>
                    <a:pt x="1263" y="14373"/>
                  </a:cubicBezTo>
                  <a:cubicBezTo>
                    <a:pt x="1617" y="13742"/>
                    <a:pt x="1992" y="13150"/>
                    <a:pt x="2426" y="12579"/>
                  </a:cubicBezTo>
                  <a:cubicBezTo>
                    <a:pt x="2544" y="12382"/>
                    <a:pt x="2643" y="12204"/>
                    <a:pt x="2741" y="12007"/>
                  </a:cubicBezTo>
                  <a:cubicBezTo>
                    <a:pt x="3057" y="11455"/>
                    <a:pt x="3490" y="11002"/>
                    <a:pt x="4003" y="10666"/>
                  </a:cubicBezTo>
                  <a:cubicBezTo>
                    <a:pt x="4378" y="10844"/>
                    <a:pt x="4713" y="11021"/>
                    <a:pt x="5068" y="11199"/>
                  </a:cubicBezTo>
                  <a:cubicBezTo>
                    <a:pt x="5422" y="11376"/>
                    <a:pt x="5738" y="11514"/>
                    <a:pt x="6073" y="11672"/>
                  </a:cubicBezTo>
                  <a:cubicBezTo>
                    <a:pt x="6172" y="11711"/>
                    <a:pt x="6250" y="11751"/>
                    <a:pt x="6349" y="11751"/>
                  </a:cubicBezTo>
                  <a:cubicBezTo>
                    <a:pt x="6664" y="11751"/>
                    <a:pt x="6980" y="11889"/>
                    <a:pt x="7197" y="12125"/>
                  </a:cubicBezTo>
                  <a:cubicBezTo>
                    <a:pt x="7256" y="12165"/>
                    <a:pt x="7335" y="12204"/>
                    <a:pt x="7394" y="12204"/>
                  </a:cubicBezTo>
                  <a:cubicBezTo>
                    <a:pt x="7571" y="12244"/>
                    <a:pt x="7729" y="12263"/>
                    <a:pt x="7926" y="12303"/>
                  </a:cubicBezTo>
                  <a:cubicBezTo>
                    <a:pt x="8064" y="12106"/>
                    <a:pt x="8183" y="11908"/>
                    <a:pt x="8301" y="11692"/>
                  </a:cubicBezTo>
                  <a:cubicBezTo>
                    <a:pt x="8478" y="11337"/>
                    <a:pt x="8754" y="11002"/>
                    <a:pt x="9089" y="10765"/>
                  </a:cubicBezTo>
                  <a:lnTo>
                    <a:pt x="9602" y="10331"/>
                  </a:lnTo>
                  <a:cubicBezTo>
                    <a:pt x="9681" y="10233"/>
                    <a:pt x="9779" y="10134"/>
                    <a:pt x="9898" y="10055"/>
                  </a:cubicBezTo>
                  <a:cubicBezTo>
                    <a:pt x="10331" y="9799"/>
                    <a:pt x="10726" y="9464"/>
                    <a:pt x="11081" y="9109"/>
                  </a:cubicBezTo>
                  <a:cubicBezTo>
                    <a:pt x="11337" y="8892"/>
                    <a:pt x="11613" y="8695"/>
                    <a:pt x="11889" y="8517"/>
                  </a:cubicBezTo>
                  <a:cubicBezTo>
                    <a:pt x="12086" y="8399"/>
                    <a:pt x="12264" y="8261"/>
                    <a:pt x="12441" y="8123"/>
                  </a:cubicBezTo>
                  <a:cubicBezTo>
                    <a:pt x="12934" y="7551"/>
                    <a:pt x="13604" y="7157"/>
                    <a:pt x="14353" y="6980"/>
                  </a:cubicBezTo>
                  <a:cubicBezTo>
                    <a:pt x="14314" y="6881"/>
                    <a:pt x="14274" y="6802"/>
                    <a:pt x="14235" y="6723"/>
                  </a:cubicBezTo>
                  <a:cubicBezTo>
                    <a:pt x="14097" y="6507"/>
                    <a:pt x="13998" y="6290"/>
                    <a:pt x="13979" y="6033"/>
                  </a:cubicBezTo>
                  <a:cubicBezTo>
                    <a:pt x="13959" y="5718"/>
                    <a:pt x="13782" y="5442"/>
                    <a:pt x="13742" y="5126"/>
                  </a:cubicBezTo>
                  <a:cubicBezTo>
                    <a:pt x="13683" y="4752"/>
                    <a:pt x="13506" y="4417"/>
                    <a:pt x="13545" y="4022"/>
                  </a:cubicBezTo>
                  <a:cubicBezTo>
                    <a:pt x="13545" y="3904"/>
                    <a:pt x="13506" y="3806"/>
                    <a:pt x="13446" y="3707"/>
                  </a:cubicBezTo>
                  <a:cubicBezTo>
                    <a:pt x="13387" y="3549"/>
                    <a:pt x="13328" y="3372"/>
                    <a:pt x="13328" y="3214"/>
                  </a:cubicBezTo>
                  <a:cubicBezTo>
                    <a:pt x="13308" y="3056"/>
                    <a:pt x="13249" y="2918"/>
                    <a:pt x="13190" y="2780"/>
                  </a:cubicBezTo>
                  <a:cubicBezTo>
                    <a:pt x="13111" y="2642"/>
                    <a:pt x="13092" y="2485"/>
                    <a:pt x="13170" y="2347"/>
                  </a:cubicBezTo>
                  <a:cubicBezTo>
                    <a:pt x="13249" y="2307"/>
                    <a:pt x="13348" y="2288"/>
                    <a:pt x="13427" y="2268"/>
                  </a:cubicBezTo>
                  <a:cubicBezTo>
                    <a:pt x="13565" y="2268"/>
                    <a:pt x="13683" y="2189"/>
                    <a:pt x="13762" y="2090"/>
                  </a:cubicBezTo>
                  <a:cubicBezTo>
                    <a:pt x="13880" y="1913"/>
                    <a:pt x="14058" y="1795"/>
                    <a:pt x="14274" y="1775"/>
                  </a:cubicBezTo>
                  <a:cubicBezTo>
                    <a:pt x="14905" y="1637"/>
                    <a:pt x="15556" y="1479"/>
                    <a:pt x="16187" y="1341"/>
                  </a:cubicBezTo>
                  <a:cubicBezTo>
                    <a:pt x="16364" y="1322"/>
                    <a:pt x="16522" y="1262"/>
                    <a:pt x="16660" y="1184"/>
                  </a:cubicBezTo>
                  <a:cubicBezTo>
                    <a:pt x="16798" y="1144"/>
                    <a:pt x="16956" y="1105"/>
                    <a:pt x="17113" y="1105"/>
                  </a:cubicBezTo>
                  <a:cubicBezTo>
                    <a:pt x="17232" y="1322"/>
                    <a:pt x="17350" y="1519"/>
                    <a:pt x="17449" y="1716"/>
                  </a:cubicBezTo>
                  <a:cubicBezTo>
                    <a:pt x="17587" y="1952"/>
                    <a:pt x="17744" y="2189"/>
                    <a:pt x="17922" y="2406"/>
                  </a:cubicBezTo>
                  <a:cubicBezTo>
                    <a:pt x="18139" y="2721"/>
                    <a:pt x="18395" y="3017"/>
                    <a:pt x="18671" y="3293"/>
                  </a:cubicBezTo>
                  <a:cubicBezTo>
                    <a:pt x="18888" y="3530"/>
                    <a:pt x="19065" y="3786"/>
                    <a:pt x="19243" y="4062"/>
                  </a:cubicBezTo>
                  <a:cubicBezTo>
                    <a:pt x="19302" y="4141"/>
                    <a:pt x="19381" y="4220"/>
                    <a:pt x="19459" y="4298"/>
                  </a:cubicBezTo>
                  <a:cubicBezTo>
                    <a:pt x="19696" y="4574"/>
                    <a:pt x="20110" y="4653"/>
                    <a:pt x="20425" y="4476"/>
                  </a:cubicBezTo>
                  <a:cubicBezTo>
                    <a:pt x="20662" y="4338"/>
                    <a:pt x="20938" y="4239"/>
                    <a:pt x="21194" y="4160"/>
                  </a:cubicBezTo>
                  <a:cubicBezTo>
                    <a:pt x="21746" y="3963"/>
                    <a:pt x="22318" y="3825"/>
                    <a:pt x="22870" y="3668"/>
                  </a:cubicBezTo>
                  <a:cubicBezTo>
                    <a:pt x="23008" y="3648"/>
                    <a:pt x="23126" y="3648"/>
                    <a:pt x="23264" y="3668"/>
                  </a:cubicBezTo>
                  <a:cubicBezTo>
                    <a:pt x="23324" y="3746"/>
                    <a:pt x="23363" y="3806"/>
                    <a:pt x="23422" y="3924"/>
                  </a:cubicBezTo>
                  <a:cubicBezTo>
                    <a:pt x="23836" y="3924"/>
                    <a:pt x="24230" y="4003"/>
                    <a:pt x="24644" y="3865"/>
                  </a:cubicBezTo>
                  <a:cubicBezTo>
                    <a:pt x="24861" y="3806"/>
                    <a:pt x="25098" y="3786"/>
                    <a:pt x="25315" y="3825"/>
                  </a:cubicBezTo>
                  <a:cubicBezTo>
                    <a:pt x="25689" y="3825"/>
                    <a:pt x="26044" y="3845"/>
                    <a:pt x="26438" y="3865"/>
                  </a:cubicBezTo>
                  <a:cubicBezTo>
                    <a:pt x="26517" y="3865"/>
                    <a:pt x="26576" y="3884"/>
                    <a:pt x="26655" y="3924"/>
                  </a:cubicBezTo>
                  <a:cubicBezTo>
                    <a:pt x="26793" y="4022"/>
                    <a:pt x="26951" y="4082"/>
                    <a:pt x="27109" y="4082"/>
                  </a:cubicBezTo>
                  <a:cubicBezTo>
                    <a:pt x="27188" y="4082"/>
                    <a:pt x="27267" y="4121"/>
                    <a:pt x="27326" y="4160"/>
                  </a:cubicBezTo>
                  <a:cubicBezTo>
                    <a:pt x="27444" y="4220"/>
                    <a:pt x="27543" y="4338"/>
                    <a:pt x="27681" y="4298"/>
                  </a:cubicBezTo>
                  <a:cubicBezTo>
                    <a:pt x="27838" y="4220"/>
                    <a:pt x="27976" y="4121"/>
                    <a:pt x="28095" y="4022"/>
                  </a:cubicBezTo>
                  <a:cubicBezTo>
                    <a:pt x="28154" y="3944"/>
                    <a:pt x="28213" y="3865"/>
                    <a:pt x="28233" y="3766"/>
                  </a:cubicBezTo>
                  <a:cubicBezTo>
                    <a:pt x="28371" y="3352"/>
                    <a:pt x="28686" y="3037"/>
                    <a:pt x="28883" y="2662"/>
                  </a:cubicBezTo>
                  <a:cubicBezTo>
                    <a:pt x="28982" y="2544"/>
                    <a:pt x="29080" y="2426"/>
                    <a:pt x="29179" y="2327"/>
                  </a:cubicBezTo>
                  <a:cubicBezTo>
                    <a:pt x="29139" y="2623"/>
                    <a:pt x="28903" y="2820"/>
                    <a:pt x="28863" y="3096"/>
                  </a:cubicBezTo>
                  <a:cubicBezTo>
                    <a:pt x="28745" y="3490"/>
                    <a:pt x="28587" y="3865"/>
                    <a:pt x="28390" y="4220"/>
                  </a:cubicBezTo>
                  <a:cubicBezTo>
                    <a:pt x="28233" y="4535"/>
                    <a:pt x="28114" y="4870"/>
                    <a:pt x="28055" y="5205"/>
                  </a:cubicBezTo>
                  <a:cubicBezTo>
                    <a:pt x="28114" y="5324"/>
                    <a:pt x="28252" y="5343"/>
                    <a:pt x="28331" y="5264"/>
                  </a:cubicBezTo>
                  <a:cubicBezTo>
                    <a:pt x="28430" y="5205"/>
                    <a:pt x="28509" y="5126"/>
                    <a:pt x="28548" y="5028"/>
                  </a:cubicBezTo>
                  <a:cubicBezTo>
                    <a:pt x="28627" y="4732"/>
                    <a:pt x="28725" y="4456"/>
                    <a:pt x="28883" y="4200"/>
                  </a:cubicBezTo>
                  <a:cubicBezTo>
                    <a:pt x="29041" y="3786"/>
                    <a:pt x="29218" y="3372"/>
                    <a:pt x="29376" y="2978"/>
                  </a:cubicBezTo>
                  <a:cubicBezTo>
                    <a:pt x="29475" y="2741"/>
                    <a:pt x="29396" y="2465"/>
                    <a:pt x="29159" y="2366"/>
                  </a:cubicBezTo>
                  <a:close/>
                  <a:moveTo>
                    <a:pt x="19637" y="10883"/>
                  </a:moveTo>
                  <a:cubicBezTo>
                    <a:pt x="19499" y="11100"/>
                    <a:pt x="19519" y="11356"/>
                    <a:pt x="19657" y="11534"/>
                  </a:cubicBezTo>
                  <a:cubicBezTo>
                    <a:pt x="19795" y="11692"/>
                    <a:pt x="19893" y="11889"/>
                    <a:pt x="19952" y="12086"/>
                  </a:cubicBezTo>
                  <a:cubicBezTo>
                    <a:pt x="19992" y="12441"/>
                    <a:pt x="20071" y="12776"/>
                    <a:pt x="20169" y="13111"/>
                  </a:cubicBezTo>
                  <a:cubicBezTo>
                    <a:pt x="20209" y="13446"/>
                    <a:pt x="20386" y="13722"/>
                    <a:pt x="20662" y="13900"/>
                  </a:cubicBezTo>
                  <a:cubicBezTo>
                    <a:pt x="20977" y="14117"/>
                    <a:pt x="21214" y="14432"/>
                    <a:pt x="21313" y="14807"/>
                  </a:cubicBezTo>
                  <a:cubicBezTo>
                    <a:pt x="21411" y="15142"/>
                    <a:pt x="21549" y="15497"/>
                    <a:pt x="21707" y="15812"/>
                  </a:cubicBezTo>
                  <a:lnTo>
                    <a:pt x="21115" y="16049"/>
                  </a:lnTo>
                  <a:cubicBezTo>
                    <a:pt x="20386" y="16344"/>
                    <a:pt x="19597" y="16601"/>
                    <a:pt x="18986" y="17133"/>
                  </a:cubicBezTo>
                  <a:cubicBezTo>
                    <a:pt x="18947" y="17153"/>
                    <a:pt x="18907" y="17133"/>
                    <a:pt x="18809" y="17172"/>
                  </a:cubicBezTo>
                  <a:cubicBezTo>
                    <a:pt x="18691" y="16955"/>
                    <a:pt x="18553" y="16739"/>
                    <a:pt x="18395" y="16561"/>
                  </a:cubicBezTo>
                  <a:cubicBezTo>
                    <a:pt x="18060" y="16167"/>
                    <a:pt x="17764" y="15773"/>
                    <a:pt x="17488" y="15339"/>
                  </a:cubicBezTo>
                  <a:cubicBezTo>
                    <a:pt x="17449" y="15280"/>
                    <a:pt x="17429" y="15201"/>
                    <a:pt x="17409" y="15122"/>
                  </a:cubicBezTo>
                  <a:cubicBezTo>
                    <a:pt x="17350" y="14905"/>
                    <a:pt x="17192" y="14728"/>
                    <a:pt x="16975" y="14629"/>
                  </a:cubicBezTo>
                  <a:cubicBezTo>
                    <a:pt x="16620" y="14471"/>
                    <a:pt x="16266" y="14353"/>
                    <a:pt x="15871" y="14195"/>
                  </a:cubicBezTo>
                  <a:cubicBezTo>
                    <a:pt x="15792" y="14255"/>
                    <a:pt x="15714" y="14314"/>
                    <a:pt x="15635" y="14393"/>
                  </a:cubicBezTo>
                  <a:cubicBezTo>
                    <a:pt x="15497" y="14550"/>
                    <a:pt x="15378" y="14728"/>
                    <a:pt x="15260" y="14885"/>
                  </a:cubicBezTo>
                  <a:cubicBezTo>
                    <a:pt x="14905" y="15339"/>
                    <a:pt x="14590" y="15832"/>
                    <a:pt x="14077" y="16147"/>
                  </a:cubicBezTo>
                  <a:cubicBezTo>
                    <a:pt x="14058" y="16147"/>
                    <a:pt x="14058" y="16206"/>
                    <a:pt x="14058" y="16246"/>
                  </a:cubicBezTo>
                  <a:lnTo>
                    <a:pt x="14255" y="16403"/>
                  </a:lnTo>
                  <a:cubicBezTo>
                    <a:pt x="13939" y="16719"/>
                    <a:pt x="13663" y="17074"/>
                    <a:pt x="13466" y="17488"/>
                  </a:cubicBezTo>
                  <a:cubicBezTo>
                    <a:pt x="13368" y="17645"/>
                    <a:pt x="13249" y="17803"/>
                    <a:pt x="13111" y="17921"/>
                  </a:cubicBezTo>
                  <a:cubicBezTo>
                    <a:pt x="12934" y="18138"/>
                    <a:pt x="12776" y="18375"/>
                    <a:pt x="12638" y="18631"/>
                  </a:cubicBezTo>
                  <a:cubicBezTo>
                    <a:pt x="12342" y="19203"/>
                    <a:pt x="12126" y="19834"/>
                    <a:pt x="11692" y="20346"/>
                  </a:cubicBezTo>
                  <a:cubicBezTo>
                    <a:pt x="11652" y="20406"/>
                    <a:pt x="11633" y="20445"/>
                    <a:pt x="11613" y="20504"/>
                  </a:cubicBezTo>
                  <a:cubicBezTo>
                    <a:pt x="11475" y="20780"/>
                    <a:pt x="11337" y="21076"/>
                    <a:pt x="11179" y="21352"/>
                  </a:cubicBezTo>
                  <a:cubicBezTo>
                    <a:pt x="10943" y="21766"/>
                    <a:pt x="10844" y="22239"/>
                    <a:pt x="10903" y="22712"/>
                  </a:cubicBezTo>
                  <a:cubicBezTo>
                    <a:pt x="10962" y="23126"/>
                    <a:pt x="11120" y="23264"/>
                    <a:pt x="11534" y="23284"/>
                  </a:cubicBezTo>
                  <a:cubicBezTo>
                    <a:pt x="11968" y="23284"/>
                    <a:pt x="12323" y="23284"/>
                    <a:pt x="12717" y="23284"/>
                  </a:cubicBezTo>
                  <a:cubicBezTo>
                    <a:pt x="12914" y="23264"/>
                    <a:pt x="13092" y="23284"/>
                    <a:pt x="13269" y="23383"/>
                  </a:cubicBezTo>
                  <a:cubicBezTo>
                    <a:pt x="13466" y="23481"/>
                    <a:pt x="13703" y="23521"/>
                    <a:pt x="13920" y="23501"/>
                  </a:cubicBezTo>
                  <a:cubicBezTo>
                    <a:pt x="14550" y="23501"/>
                    <a:pt x="15162" y="23481"/>
                    <a:pt x="15773" y="23481"/>
                  </a:cubicBezTo>
                  <a:cubicBezTo>
                    <a:pt x="15891" y="23501"/>
                    <a:pt x="15990" y="23501"/>
                    <a:pt x="16088" y="23540"/>
                  </a:cubicBezTo>
                  <a:cubicBezTo>
                    <a:pt x="16108" y="24092"/>
                    <a:pt x="16128" y="24605"/>
                    <a:pt x="16167" y="25137"/>
                  </a:cubicBezTo>
                  <a:cubicBezTo>
                    <a:pt x="16167" y="25255"/>
                    <a:pt x="16206" y="25393"/>
                    <a:pt x="16266" y="25512"/>
                  </a:cubicBezTo>
                  <a:cubicBezTo>
                    <a:pt x="16423" y="25886"/>
                    <a:pt x="16502" y="26300"/>
                    <a:pt x="16482" y="26714"/>
                  </a:cubicBezTo>
                  <a:cubicBezTo>
                    <a:pt x="16325" y="26813"/>
                    <a:pt x="16187" y="26892"/>
                    <a:pt x="16029" y="26971"/>
                  </a:cubicBezTo>
                  <a:cubicBezTo>
                    <a:pt x="15970" y="26990"/>
                    <a:pt x="15911" y="26990"/>
                    <a:pt x="15871" y="26990"/>
                  </a:cubicBezTo>
                  <a:cubicBezTo>
                    <a:pt x="15497" y="27010"/>
                    <a:pt x="15142" y="27030"/>
                    <a:pt x="14787" y="27030"/>
                  </a:cubicBezTo>
                  <a:cubicBezTo>
                    <a:pt x="13900" y="27030"/>
                    <a:pt x="13032" y="27010"/>
                    <a:pt x="12145" y="27010"/>
                  </a:cubicBezTo>
                  <a:lnTo>
                    <a:pt x="11909" y="27010"/>
                  </a:lnTo>
                  <a:cubicBezTo>
                    <a:pt x="11692" y="27030"/>
                    <a:pt x="11613" y="27168"/>
                    <a:pt x="11672" y="27404"/>
                  </a:cubicBezTo>
                  <a:cubicBezTo>
                    <a:pt x="11712" y="27483"/>
                    <a:pt x="11731" y="27542"/>
                    <a:pt x="11790" y="27621"/>
                  </a:cubicBezTo>
                  <a:cubicBezTo>
                    <a:pt x="11633" y="27779"/>
                    <a:pt x="11554" y="28016"/>
                    <a:pt x="11554" y="28232"/>
                  </a:cubicBezTo>
                  <a:cubicBezTo>
                    <a:pt x="11573" y="28568"/>
                    <a:pt x="11633" y="28903"/>
                    <a:pt x="11771" y="29198"/>
                  </a:cubicBezTo>
                  <a:cubicBezTo>
                    <a:pt x="11968" y="29691"/>
                    <a:pt x="12185" y="30164"/>
                    <a:pt x="12441" y="30618"/>
                  </a:cubicBezTo>
                  <a:cubicBezTo>
                    <a:pt x="12540" y="30815"/>
                    <a:pt x="12658" y="31012"/>
                    <a:pt x="12756" y="31229"/>
                  </a:cubicBezTo>
                  <a:cubicBezTo>
                    <a:pt x="12855" y="31525"/>
                    <a:pt x="13032" y="31781"/>
                    <a:pt x="13269" y="32018"/>
                  </a:cubicBezTo>
                  <a:cubicBezTo>
                    <a:pt x="13446" y="32175"/>
                    <a:pt x="13604" y="32373"/>
                    <a:pt x="13703" y="32589"/>
                  </a:cubicBezTo>
                  <a:cubicBezTo>
                    <a:pt x="13821" y="32806"/>
                    <a:pt x="13959" y="33003"/>
                    <a:pt x="14097" y="33201"/>
                  </a:cubicBezTo>
                  <a:cubicBezTo>
                    <a:pt x="14294" y="33496"/>
                    <a:pt x="14491" y="33772"/>
                    <a:pt x="14669" y="34048"/>
                  </a:cubicBezTo>
                  <a:cubicBezTo>
                    <a:pt x="14807" y="34285"/>
                    <a:pt x="14984" y="34521"/>
                    <a:pt x="15162" y="34738"/>
                  </a:cubicBezTo>
                  <a:cubicBezTo>
                    <a:pt x="15497" y="35073"/>
                    <a:pt x="15871" y="35389"/>
                    <a:pt x="16246" y="35704"/>
                  </a:cubicBezTo>
                  <a:cubicBezTo>
                    <a:pt x="16344" y="35803"/>
                    <a:pt x="16463" y="35862"/>
                    <a:pt x="16581" y="35882"/>
                  </a:cubicBezTo>
                  <a:cubicBezTo>
                    <a:pt x="16857" y="35902"/>
                    <a:pt x="17153" y="35882"/>
                    <a:pt x="17429" y="35882"/>
                  </a:cubicBezTo>
                  <a:cubicBezTo>
                    <a:pt x="17567" y="35704"/>
                    <a:pt x="17725" y="35527"/>
                    <a:pt x="17843" y="35349"/>
                  </a:cubicBezTo>
                  <a:cubicBezTo>
                    <a:pt x="17922" y="35231"/>
                    <a:pt x="17981" y="35093"/>
                    <a:pt x="18040" y="34955"/>
                  </a:cubicBezTo>
                  <a:cubicBezTo>
                    <a:pt x="18158" y="34758"/>
                    <a:pt x="18257" y="34561"/>
                    <a:pt x="18375" y="34364"/>
                  </a:cubicBezTo>
                  <a:cubicBezTo>
                    <a:pt x="18474" y="34167"/>
                    <a:pt x="18612" y="33989"/>
                    <a:pt x="18730" y="33792"/>
                  </a:cubicBezTo>
                  <a:cubicBezTo>
                    <a:pt x="19085" y="33240"/>
                    <a:pt x="19459" y="32708"/>
                    <a:pt x="19834" y="32116"/>
                  </a:cubicBezTo>
                  <a:cubicBezTo>
                    <a:pt x="20031" y="32274"/>
                    <a:pt x="20209" y="32412"/>
                    <a:pt x="20386" y="32570"/>
                  </a:cubicBezTo>
                  <a:cubicBezTo>
                    <a:pt x="20583" y="32767"/>
                    <a:pt x="20839" y="32905"/>
                    <a:pt x="21115" y="32964"/>
                  </a:cubicBezTo>
                  <a:cubicBezTo>
                    <a:pt x="21194" y="32964"/>
                    <a:pt x="21273" y="33003"/>
                    <a:pt x="21332" y="33043"/>
                  </a:cubicBezTo>
                  <a:cubicBezTo>
                    <a:pt x="21431" y="33141"/>
                    <a:pt x="21589" y="33181"/>
                    <a:pt x="21746" y="33181"/>
                  </a:cubicBezTo>
                  <a:cubicBezTo>
                    <a:pt x="22101" y="33181"/>
                    <a:pt x="22397" y="33378"/>
                    <a:pt x="22712" y="33496"/>
                  </a:cubicBezTo>
                  <a:cubicBezTo>
                    <a:pt x="22673" y="33969"/>
                    <a:pt x="22496" y="34403"/>
                    <a:pt x="22200" y="34758"/>
                  </a:cubicBezTo>
                  <a:cubicBezTo>
                    <a:pt x="22180" y="34778"/>
                    <a:pt x="22160" y="34778"/>
                    <a:pt x="22160" y="34797"/>
                  </a:cubicBezTo>
                  <a:cubicBezTo>
                    <a:pt x="21806" y="35409"/>
                    <a:pt x="21431" y="35980"/>
                    <a:pt x="21017" y="36532"/>
                  </a:cubicBezTo>
                  <a:cubicBezTo>
                    <a:pt x="20859" y="36730"/>
                    <a:pt x="20741" y="36966"/>
                    <a:pt x="20642" y="37222"/>
                  </a:cubicBezTo>
                  <a:cubicBezTo>
                    <a:pt x="20425" y="37794"/>
                    <a:pt x="20780" y="38445"/>
                    <a:pt x="21372" y="38583"/>
                  </a:cubicBezTo>
                  <a:cubicBezTo>
                    <a:pt x="21766" y="38662"/>
                    <a:pt x="22101" y="38918"/>
                    <a:pt x="22515" y="38839"/>
                  </a:cubicBezTo>
                  <a:cubicBezTo>
                    <a:pt x="22653" y="38859"/>
                    <a:pt x="22772" y="38918"/>
                    <a:pt x="22870" y="38997"/>
                  </a:cubicBezTo>
                  <a:cubicBezTo>
                    <a:pt x="23324" y="39273"/>
                    <a:pt x="23876" y="39312"/>
                    <a:pt x="24349" y="39490"/>
                  </a:cubicBezTo>
                  <a:cubicBezTo>
                    <a:pt x="24428" y="39509"/>
                    <a:pt x="24506" y="39509"/>
                    <a:pt x="24566" y="39509"/>
                  </a:cubicBezTo>
                  <a:cubicBezTo>
                    <a:pt x="25532" y="39490"/>
                    <a:pt x="26498" y="39588"/>
                    <a:pt x="27424" y="39312"/>
                  </a:cubicBezTo>
                  <a:cubicBezTo>
                    <a:pt x="27523" y="39292"/>
                    <a:pt x="27621" y="39292"/>
                    <a:pt x="27720" y="39273"/>
                  </a:cubicBezTo>
                  <a:cubicBezTo>
                    <a:pt x="28292" y="39135"/>
                    <a:pt x="28883" y="39036"/>
                    <a:pt x="29455" y="38839"/>
                  </a:cubicBezTo>
                  <a:cubicBezTo>
                    <a:pt x="29908" y="38681"/>
                    <a:pt x="30342" y="38484"/>
                    <a:pt x="30756" y="38287"/>
                  </a:cubicBezTo>
                  <a:lnTo>
                    <a:pt x="31111" y="38386"/>
                  </a:lnTo>
                  <a:cubicBezTo>
                    <a:pt x="31209" y="38169"/>
                    <a:pt x="31170" y="37912"/>
                    <a:pt x="31032" y="37715"/>
                  </a:cubicBezTo>
                  <a:cubicBezTo>
                    <a:pt x="30914" y="37518"/>
                    <a:pt x="30776" y="37301"/>
                    <a:pt x="30638" y="37104"/>
                  </a:cubicBezTo>
                  <a:cubicBezTo>
                    <a:pt x="30243" y="36532"/>
                    <a:pt x="29928" y="35902"/>
                    <a:pt x="29731" y="35231"/>
                  </a:cubicBezTo>
                  <a:cubicBezTo>
                    <a:pt x="29573" y="34659"/>
                    <a:pt x="29337" y="34107"/>
                    <a:pt x="29041" y="33575"/>
                  </a:cubicBezTo>
                  <a:cubicBezTo>
                    <a:pt x="28883" y="33358"/>
                    <a:pt x="28785" y="33102"/>
                    <a:pt x="28785" y="32846"/>
                  </a:cubicBezTo>
                  <a:cubicBezTo>
                    <a:pt x="28903" y="32727"/>
                    <a:pt x="29061" y="32649"/>
                    <a:pt x="29218" y="32609"/>
                  </a:cubicBezTo>
                  <a:cubicBezTo>
                    <a:pt x="29711" y="32530"/>
                    <a:pt x="30184" y="32294"/>
                    <a:pt x="30579" y="31978"/>
                  </a:cubicBezTo>
                  <a:cubicBezTo>
                    <a:pt x="30894" y="31702"/>
                    <a:pt x="31229" y="31485"/>
                    <a:pt x="31564" y="31190"/>
                  </a:cubicBezTo>
                  <a:lnTo>
                    <a:pt x="31742" y="31564"/>
                  </a:lnTo>
                  <a:cubicBezTo>
                    <a:pt x="31919" y="31998"/>
                    <a:pt x="32176" y="32392"/>
                    <a:pt x="32491" y="32747"/>
                  </a:cubicBezTo>
                  <a:cubicBezTo>
                    <a:pt x="32767" y="33043"/>
                    <a:pt x="33023" y="33378"/>
                    <a:pt x="33280" y="33693"/>
                  </a:cubicBezTo>
                  <a:cubicBezTo>
                    <a:pt x="33674" y="34206"/>
                    <a:pt x="34029" y="34778"/>
                    <a:pt x="34522" y="35192"/>
                  </a:cubicBezTo>
                  <a:cubicBezTo>
                    <a:pt x="34817" y="35487"/>
                    <a:pt x="35271" y="35547"/>
                    <a:pt x="35606" y="35310"/>
                  </a:cubicBezTo>
                  <a:cubicBezTo>
                    <a:pt x="35803" y="35172"/>
                    <a:pt x="36000" y="35034"/>
                    <a:pt x="36178" y="34876"/>
                  </a:cubicBezTo>
                  <a:cubicBezTo>
                    <a:pt x="36394" y="34659"/>
                    <a:pt x="36631" y="34482"/>
                    <a:pt x="36887" y="34324"/>
                  </a:cubicBezTo>
                  <a:cubicBezTo>
                    <a:pt x="37420" y="34029"/>
                    <a:pt x="37873" y="33615"/>
                    <a:pt x="38189" y="33102"/>
                  </a:cubicBezTo>
                  <a:cubicBezTo>
                    <a:pt x="38543" y="32589"/>
                    <a:pt x="38879" y="32077"/>
                    <a:pt x="39174" y="31525"/>
                  </a:cubicBezTo>
                  <a:cubicBezTo>
                    <a:pt x="39214" y="31466"/>
                    <a:pt x="39233" y="31387"/>
                    <a:pt x="39253" y="31308"/>
                  </a:cubicBezTo>
                  <a:cubicBezTo>
                    <a:pt x="39293" y="30854"/>
                    <a:pt x="39569" y="30480"/>
                    <a:pt x="39746" y="30086"/>
                  </a:cubicBezTo>
                  <a:cubicBezTo>
                    <a:pt x="39983" y="29553"/>
                    <a:pt x="40180" y="29001"/>
                    <a:pt x="40357" y="28449"/>
                  </a:cubicBezTo>
                  <a:cubicBezTo>
                    <a:pt x="40397" y="28311"/>
                    <a:pt x="40397" y="28154"/>
                    <a:pt x="40377" y="28016"/>
                  </a:cubicBezTo>
                  <a:lnTo>
                    <a:pt x="40377" y="26833"/>
                  </a:lnTo>
                  <a:cubicBezTo>
                    <a:pt x="40377" y="26635"/>
                    <a:pt x="40416" y="26458"/>
                    <a:pt x="40535" y="26300"/>
                  </a:cubicBezTo>
                  <a:cubicBezTo>
                    <a:pt x="40692" y="26044"/>
                    <a:pt x="40633" y="25827"/>
                    <a:pt x="40397" y="25630"/>
                  </a:cubicBezTo>
                  <a:lnTo>
                    <a:pt x="38051" y="25630"/>
                  </a:lnTo>
                  <a:cubicBezTo>
                    <a:pt x="37735" y="25669"/>
                    <a:pt x="37439" y="25610"/>
                    <a:pt x="37183" y="25453"/>
                  </a:cubicBezTo>
                  <a:cubicBezTo>
                    <a:pt x="37065" y="25413"/>
                    <a:pt x="36966" y="25393"/>
                    <a:pt x="36848" y="25413"/>
                  </a:cubicBezTo>
                  <a:cubicBezTo>
                    <a:pt x="36611" y="25413"/>
                    <a:pt x="36394" y="25374"/>
                    <a:pt x="36197" y="25275"/>
                  </a:cubicBezTo>
                  <a:cubicBezTo>
                    <a:pt x="36020" y="25196"/>
                    <a:pt x="35823" y="25196"/>
                    <a:pt x="35645" y="25275"/>
                  </a:cubicBezTo>
                  <a:cubicBezTo>
                    <a:pt x="35310" y="25433"/>
                    <a:pt x="35212" y="25433"/>
                    <a:pt x="34719" y="25315"/>
                  </a:cubicBezTo>
                  <a:cubicBezTo>
                    <a:pt x="34679" y="24861"/>
                    <a:pt x="34719" y="24388"/>
                    <a:pt x="34699" y="23915"/>
                  </a:cubicBezTo>
                  <a:cubicBezTo>
                    <a:pt x="34699" y="23875"/>
                    <a:pt x="34699" y="23816"/>
                    <a:pt x="34738" y="23757"/>
                  </a:cubicBezTo>
                  <a:cubicBezTo>
                    <a:pt x="34837" y="23461"/>
                    <a:pt x="34876" y="23126"/>
                    <a:pt x="34857" y="22811"/>
                  </a:cubicBezTo>
                  <a:cubicBezTo>
                    <a:pt x="34857" y="22673"/>
                    <a:pt x="34857" y="22515"/>
                    <a:pt x="34876" y="22377"/>
                  </a:cubicBezTo>
                  <a:cubicBezTo>
                    <a:pt x="35290" y="22140"/>
                    <a:pt x="35290" y="22140"/>
                    <a:pt x="35626" y="22140"/>
                  </a:cubicBezTo>
                  <a:lnTo>
                    <a:pt x="36848" y="22140"/>
                  </a:lnTo>
                  <a:cubicBezTo>
                    <a:pt x="37006" y="22140"/>
                    <a:pt x="37163" y="22121"/>
                    <a:pt x="37301" y="22081"/>
                  </a:cubicBezTo>
                  <a:cubicBezTo>
                    <a:pt x="37518" y="21983"/>
                    <a:pt x="37775" y="21943"/>
                    <a:pt x="38011" y="21963"/>
                  </a:cubicBezTo>
                  <a:lnTo>
                    <a:pt x="38800" y="21963"/>
                  </a:lnTo>
                  <a:cubicBezTo>
                    <a:pt x="39036" y="21983"/>
                    <a:pt x="39253" y="21924"/>
                    <a:pt x="39470" y="21845"/>
                  </a:cubicBezTo>
                  <a:cubicBezTo>
                    <a:pt x="39529" y="21549"/>
                    <a:pt x="39529" y="21234"/>
                    <a:pt x="39470" y="20938"/>
                  </a:cubicBezTo>
                  <a:cubicBezTo>
                    <a:pt x="39352" y="20504"/>
                    <a:pt x="39214" y="20070"/>
                    <a:pt x="39017" y="19676"/>
                  </a:cubicBezTo>
                  <a:cubicBezTo>
                    <a:pt x="38603" y="18690"/>
                    <a:pt x="38129" y="17744"/>
                    <a:pt x="37577" y="16817"/>
                  </a:cubicBezTo>
                  <a:cubicBezTo>
                    <a:pt x="37361" y="16443"/>
                    <a:pt x="37104" y="16088"/>
                    <a:pt x="36828" y="15753"/>
                  </a:cubicBezTo>
                  <a:cubicBezTo>
                    <a:pt x="36394" y="15359"/>
                    <a:pt x="35921" y="14984"/>
                    <a:pt x="35448" y="14629"/>
                  </a:cubicBezTo>
                  <a:cubicBezTo>
                    <a:pt x="35409" y="14609"/>
                    <a:pt x="35369" y="14590"/>
                    <a:pt x="35350" y="14570"/>
                  </a:cubicBezTo>
                  <a:cubicBezTo>
                    <a:pt x="35271" y="14531"/>
                    <a:pt x="35212" y="14491"/>
                    <a:pt x="35172" y="14432"/>
                  </a:cubicBezTo>
                  <a:cubicBezTo>
                    <a:pt x="34857" y="14018"/>
                    <a:pt x="34403" y="13762"/>
                    <a:pt x="33989" y="13486"/>
                  </a:cubicBezTo>
                  <a:cubicBezTo>
                    <a:pt x="33713" y="13269"/>
                    <a:pt x="33378" y="13111"/>
                    <a:pt x="33023" y="13032"/>
                  </a:cubicBezTo>
                  <a:cubicBezTo>
                    <a:pt x="32787" y="13210"/>
                    <a:pt x="32570" y="13426"/>
                    <a:pt x="32412" y="13683"/>
                  </a:cubicBezTo>
                  <a:cubicBezTo>
                    <a:pt x="32314" y="13880"/>
                    <a:pt x="32176" y="14057"/>
                    <a:pt x="32018" y="14215"/>
                  </a:cubicBezTo>
                  <a:cubicBezTo>
                    <a:pt x="31722" y="14491"/>
                    <a:pt x="31466" y="14826"/>
                    <a:pt x="31269" y="15201"/>
                  </a:cubicBezTo>
                  <a:cubicBezTo>
                    <a:pt x="31150" y="15437"/>
                    <a:pt x="31032" y="15674"/>
                    <a:pt x="30914" y="15911"/>
                  </a:cubicBezTo>
                  <a:cubicBezTo>
                    <a:pt x="30835" y="16108"/>
                    <a:pt x="30677" y="16265"/>
                    <a:pt x="30480" y="16344"/>
                  </a:cubicBezTo>
                  <a:cubicBezTo>
                    <a:pt x="30105" y="16127"/>
                    <a:pt x="29751" y="15891"/>
                    <a:pt x="29376" y="15694"/>
                  </a:cubicBezTo>
                  <a:cubicBezTo>
                    <a:pt x="29001" y="15497"/>
                    <a:pt x="28568" y="15319"/>
                    <a:pt x="28154" y="15122"/>
                  </a:cubicBezTo>
                  <a:cubicBezTo>
                    <a:pt x="28390" y="14491"/>
                    <a:pt x="28607" y="13900"/>
                    <a:pt x="28824" y="13308"/>
                  </a:cubicBezTo>
                  <a:cubicBezTo>
                    <a:pt x="28923" y="13012"/>
                    <a:pt x="29001" y="12736"/>
                    <a:pt x="29041" y="12441"/>
                  </a:cubicBezTo>
                  <a:cubicBezTo>
                    <a:pt x="29120" y="11849"/>
                    <a:pt x="29297" y="11297"/>
                    <a:pt x="29593" y="10804"/>
                  </a:cubicBezTo>
                  <a:cubicBezTo>
                    <a:pt x="29553" y="10410"/>
                    <a:pt x="29238" y="10095"/>
                    <a:pt x="28844" y="10055"/>
                  </a:cubicBezTo>
                  <a:cubicBezTo>
                    <a:pt x="28765" y="10055"/>
                    <a:pt x="28706" y="10036"/>
                    <a:pt x="28627" y="9996"/>
                  </a:cubicBezTo>
                  <a:cubicBezTo>
                    <a:pt x="28272" y="9838"/>
                    <a:pt x="27897" y="9858"/>
                    <a:pt x="27523" y="9819"/>
                  </a:cubicBezTo>
                  <a:cubicBezTo>
                    <a:pt x="27168" y="9779"/>
                    <a:pt x="26793" y="9681"/>
                    <a:pt x="26419" y="9621"/>
                  </a:cubicBezTo>
                  <a:cubicBezTo>
                    <a:pt x="26399" y="9602"/>
                    <a:pt x="26360" y="9602"/>
                    <a:pt x="26320" y="9621"/>
                  </a:cubicBezTo>
                  <a:cubicBezTo>
                    <a:pt x="26005" y="9641"/>
                    <a:pt x="25670" y="9582"/>
                    <a:pt x="25374" y="9483"/>
                  </a:cubicBezTo>
                  <a:cubicBezTo>
                    <a:pt x="25216" y="9424"/>
                    <a:pt x="25058" y="9405"/>
                    <a:pt x="24881" y="9385"/>
                  </a:cubicBezTo>
                  <a:lnTo>
                    <a:pt x="22969" y="9385"/>
                  </a:lnTo>
                  <a:cubicBezTo>
                    <a:pt x="22791" y="9385"/>
                    <a:pt x="22634" y="9424"/>
                    <a:pt x="22476" y="9483"/>
                  </a:cubicBezTo>
                  <a:cubicBezTo>
                    <a:pt x="22101" y="9621"/>
                    <a:pt x="21746" y="9760"/>
                    <a:pt x="21372" y="9858"/>
                  </a:cubicBezTo>
                  <a:cubicBezTo>
                    <a:pt x="21194" y="9917"/>
                    <a:pt x="21017" y="9976"/>
                    <a:pt x="20839" y="10055"/>
                  </a:cubicBezTo>
                  <a:cubicBezTo>
                    <a:pt x="20741" y="10114"/>
                    <a:pt x="20662" y="10174"/>
                    <a:pt x="20603" y="10272"/>
                  </a:cubicBezTo>
                  <a:cubicBezTo>
                    <a:pt x="20485" y="10450"/>
                    <a:pt x="20287" y="10607"/>
                    <a:pt x="20071" y="10666"/>
                  </a:cubicBezTo>
                  <a:cubicBezTo>
                    <a:pt x="19913" y="10726"/>
                    <a:pt x="19775" y="10804"/>
                    <a:pt x="19637" y="10883"/>
                  </a:cubicBezTo>
                  <a:close/>
                  <a:moveTo>
                    <a:pt x="22220" y="44162"/>
                  </a:moveTo>
                  <a:cubicBezTo>
                    <a:pt x="22239" y="44221"/>
                    <a:pt x="22239" y="44241"/>
                    <a:pt x="22239" y="44261"/>
                  </a:cubicBezTo>
                  <a:cubicBezTo>
                    <a:pt x="22298" y="44300"/>
                    <a:pt x="22377" y="44339"/>
                    <a:pt x="22436" y="44359"/>
                  </a:cubicBezTo>
                  <a:cubicBezTo>
                    <a:pt x="22929" y="44556"/>
                    <a:pt x="23462" y="44635"/>
                    <a:pt x="23974" y="44635"/>
                  </a:cubicBezTo>
                  <a:cubicBezTo>
                    <a:pt x="24152" y="44635"/>
                    <a:pt x="24329" y="44576"/>
                    <a:pt x="24487" y="44754"/>
                  </a:cubicBezTo>
                  <a:cubicBezTo>
                    <a:pt x="24467" y="44990"/>
                    <a:pt x="24526" y="45227"/>
                    <a:pt x="24664" y="45404"/>
                  </a:cubicBezTo>
                  <a:cubicBezTo>
                    <a:pt x="24723" y="45503"/>
                    <a:pt x="24743" y="45621"/>
                    <a:pt x="24723" y="45739"/>
                  </a:cubicBezTo>
                  <a:cubicBezTo>
                    <a:pt x="24684" y="46331"/>
                    <a:pt x="24901" y="46883"/>
                    <a:pt x="25019" y="47454"/>
                  </a:cubicBezTo>
                  <a:cubicBezTo>
                    <a:pt x="25039" y="47514"/>
                    <a:pt x="25137" y="47573"/>
                    <a:pt x="25196" y="47652"/>
                  </a:cubicBezTo>
                  <a:cubicBezTo>
                    <a:pt x="25374" y="47474"/>
                    <a:pt x="25433" y="47218"/>
                    <a:pt x="25354" y="46981"/>
                  </a:cubicBezTo>
                  <a:cubicBezTo>
                    <a:pt x="25236" y="46646"/>
                    <a:pt x="25196" y="46291"/>
                    <a:pt x="25177" y="45936"/>
                  </a:cubicBezTo>
                  <a:cubicBezTo>
                    <a:pt x="25236" y="45641"/>
                    <a:pt x="25177" y="45325"/>
                    <a:pt x="25019" y="45069"/>
                  </a:cubicBezTo>
                  <a:cubicBezTo>
                    <a:pt x="24980" y="44970"/>
                    <a:pt x="24960" y="44852"/>
                    <a:pt x="24960" y="44734"/>
                  </a:cubicBezTo>
                  <a:cubicBezTo>
                    <a:pt x="24960" y="44596"/>
                    <a:pt x="24940" y="44438"/>
                    <a:pt x="24940" y="44320"/>
                  </a:cubicBezTo>
                  <a:cubicBezTo>
                    <a:pt x="24822" y="44201"/>
                    <a:pt x="24644" y="44162"/>
                    <a:pt x="24487" y="44201"/>
                  </a:cubicBezTo>
                  <a:cubicBezTo>
                    <a:pt x="24112" y="44221"/>
                    <a:pt x="23738" y="44221"/>
                    <a:pt x="23363" y="44261"/>
                  </a:cubicBezTo>
                  <a:cubicBezTo>
                    <a:pt x="22969" y="44320"/>
                    <a:pt x="22634" y="44162"/>
                    <a:pt x="22220" y="44142"/>
                  </a:cubicBezTo>
                  <a:close/>
                  <a:moveTo>
                    <a:pt x="5659" y="12697"/>
                  </a:moveTo>
                  <a:cubicBezTo>
                    <a:pt x="5915" y="12776"/>
                    <a:pt x="6132" y="12815"/>
                    <a:pt x="6329" y="12874"/>
                  </a:cubicBezTo>
                  <a:cubicBezTo>
                    <a:pt x="6546" y="12934"/>
                    <a:pt x="6684" y="13012"/>
                    <a:pt x="6881" y="13052"/>
                  </a:cubicBezTo>
                  <a:cubicBezTo>
                    <a:pt x="7138" y="13091"/>
                    <a:pt x="7374" y="13190"/>
                    <a:pt x="7571" y="13348"/>
                  </a:cubicBezTo>
                  <a:cubicBezTo>
                    <a:pt x="7729" y="13505"/>
                    <a:pt x="7966" y="13505"/>
                    <a:pt x="8143" y="13387"/>
                  </a:cubicBezTo>
                  <a:cubicBezTo>
                    <a:pt x="8459" y="13170"/>
                    <a:pt x="8735" y="12934"/>
                    <a:pt x="8971" y="12658"/>
                  </a:cubicBezTo>
                  <a:cubicBezTo>
                    <a:pt x="9070" y="12559"/>
                    <a:pt x="9070" y="12421"/>
                    <a:pt x="8991" y="12342"/>
                  </a:cubicBezTo>
                  <a:cubicBezTo>
                    <a:pt x="8498" y="12342"/>
                    <a:pt x="8281" y="12835"/>
                    <a:pt x="7847" y="12953"/>
                  </a:cubicBezTo>
                  <a:cubicBezTo>
                    <a:pt x="7394" y="12638"/>
                    <a:pt x="6862" y="12638"/>
                    <a:pt x="6369" y="12460"/>
                  </a:cubicBezTo>
                  <a:cubicBezTo>
                    <a:pt x="6191" y="12421"/>
                    <a:pt x="5994" y="12441"/>
                    <a:pt x="5817" y="12500"/>
                  </a:cubicBezTo>
                  <a:cubicBezTo>
                    <a:pt x="5758" y="12500"/>
                    <a:pt x="5718" y="12618"/>
                    <a:pt x="5659" y="12697"/>
                  </a:cubicBezTo>
                  <a:close/>
                  <a:moveTo>
                    <a:pt x="8084" y="31623"/>
                  </a:moveTo>
                  <a:cubicBezTo>
                    <a:pt x="8084" y="31564"/>
                    <a:pt x="8084" y="31505"/>
                    <a:pt x="8064" y="31446"/>
                  </a:cubicBezTo>
                  <a:cubicBezTo>
                    <a:pt x="7926" y="31012"/>
                    <a:pt x="7887" y="30578"/>
                    <a:pt x="7788" y="30145"/>
                  </a:cubicBezTo>
                  <a:cubicBezTo>
                    <a:pt x="7749" y="29967"/>
                    <a:pt x="7690" y="29810"/>
                    <a:pt x="7591" y="29672"/>
                  </a:cubicBezTo>
                  <a:cubicBezTo>
                    <a:pt x="7532" y="29612"/>
                    <a:pt x="7453" y="29573"/>
                    <a:pt x="7355" y="29573"/>
                  </a:cubicBezTo>
                  <a:cubicBezTo>
                    <a:pt x="7276" y="29593"/>
                    <a:pt x="7197" y="29652"/>
                    <a:pt x="7157" y="29731"/>
                  </a:cubicBezTo>
                  <a:cubicBezTo>
                    <a:pt x="7098" y="29849"/>
                    <a:pt x="7098" y="29987"/>
                    <a:pt x="7177" y="30105"/>
                  </a:cubicBezTo>
                  <a:cubicBezTo>
                    <a:pt x="7295" y="30322"/>
                    <a:pt x="7355" y="30559"/>
                    <a:pt x="7355" y="30795"/>
                  </a:cubicBezTo>
                  <a:cubicBezTo>
                    <a:pt x="7374" y="30914"/>
                    <a:pt x="7394" y="31032"/>
                    <a:pt x="7433" y="31130"/>
                  </a:cubicBezTo>
                  <a:cubicBezTo>
                    <a:pt x="7473" y="31347"/>
                    <a:pt x="7532" y="31564"/>
                    <a:pt x="7591" y="31781"/>
                  </a:cubicBezTo>
                  <a:cubicBezTo>
                    <a:pt x="7611" y="31840"/>
                    <a:pt x="7631" y="31919"/>
                    <a:pt x="7650" y="31998"/>
                  </a:cubicBezTo>
                  <a:cubicBezTo>
                    <a:pt x="7690" y="32077"/>
                    <a:pt x="7749" y="32175"/>
                    <a:pt x="7867" y="32136"/>
                  </a:cubicBezTo>
                  <a:cubicBezTo>
                    <a:pt x="7926" y="32116"/>
                    <a:pt x="7985" y="32077"/>
                    <a:pt x="8005" y="31998"/>
                  </a:cubicBezTo>
                  <a:cubicBezTo>
                    <a:pt x="8045" y="31880"/>
                    <a:pt x="8064" y="31761"/>
                    <a:pt x="8084" y="31623"/>
                  </a:cubicBezTo>
                  <a:close/>
                  <a:moveTo>
                    <a:pt x="38189" y="39667"/>
                  </a:moveTo>
                  <a:cubicBezTo>
                    <a:pt x="38248" y="39687"/>
                    <a:pt x="38307" y="39746"/>
                    <a:pt x="38327" y="39726"/>
                  </a:cubicBezTo>
                  <a:cubicBezTo>
                    <a:pt x="38484" y="39628"/>
                    <a:pt x="38622" y="39490"/>
                    <a:pt x="38741" y="39352"/>
                  </a:cubicBezTo>
                  <a:cubicBezTo>
                    <a:pt x="39115" y="38839"/>
                    <a:pt x="39450" y="38307"/>
                    <a:pt x="39805" y="37774"/>
                  </a:cubicBezTo>
                  <a:cubicBezTo>
                    <a:pt x="39864" y="37656"/>
                    <a:pt x="39864" y="37498"/>
                    <a:pt x="39805" y="37400"/>
                  </a:cubicBezTo>
                  <a:cubicBezTo>
                    <a:pt x="39766" y="37321"/>
                    <a:pt x="39707" y="37282"/>
                    <a:pt x="39628" y="37282"/>
                  </a:cubicBezTo>
                  <a:cubicBezTo>
                    <a:pt x="39549" y="37262"/>
                    <a:pt x="39490" y="37301"/>
                    <a:pt x="39450" y="37360"/>
                  </a:cubicBezTo>
                  <a:cubicBezTo>
                    <a:pt x="39036" y="38129"/>
                    <a:pt x="38622" y="38898"/>
                    <a:pt x="38189" y="39667"/>
                  </a:cubicBezTo>
                  <a:close/>
                  <a:moveTo>
                    <a:pt x="40061" y="12263"/>
                  </a:moveTo>
                  <a:cubicBezTo>
                    <a:pt x="40239" y="12125"/>
                    <a:pt x="40318" y="12007"/>
                    <a:pt x="40239" y="11830"/>
                  </a:cubicBezTo>
                  <a:cubicBezTo>
                    <a:pt x="40002" y="11317"/>
                    <a:pt x="39707" y="10864"/>
                    <a:pt x="39332" y="10469"/>
                  </a:cubicBezTo>
                  <a:cubicBezTo>
                    <a:pt x="39194" y="10351"/>
                    <a:pt x="39076" y="10252"/>
                    <a:pt x="38918" y="10154"/>
                  </a:cubicBezTo>
                  <a:cubicBezTo>
                    <a:pt x="38859" y="10252"/>
                    <a:pt x="38780" y="10312"/>
                    <a:pt x="38780" y="10371"/>
                  </a:cubicBezTo>
                  <a:cubicBezTo>
                    <a:pt x="38800" y="10469"/>
                    <a:pt x="38839" y="10568"/>
                    <a:pt x="38918" y="10666"/>
                  </a:cubicBezTo>
                  <a:cubicBezTo>
                    <a:pt x="39273" y="11002"/>
                    <a:pt x="39549" y="11396"/>
                    <a:pt x="39766" y="11830"/>
                  </a:cubicBezTo>
                  <a:cubicBezTo>
                    <a:pt x="39845" y="11968"/>
                    <a:pt x="39943" y="12106"/>
                    <a:pt x="40061" y="12263"/>
                  </a:cubicBezTo>
                  <a:close/>
                  <a:moveTo>
                    <a:pt x="15714" y="8912"/>
                  </a:moveTo>
                  <a:cubicBezTo>
                    <a:pt x="15990" y="8616"/>
                    <a:pt x="16147" y="8241"/>
                    <a:pt x="16147" y="7867"/>
                  </a:cubicBezTo>
                  <a:lnTo>
                    <a:pt x="16147" y="6901"/>
                  </a:lnTo>
                  <a:cubicBezTo>
                    <a:pt x="16147" y="6842"/>
                    <a:pt x="16147" y="6783"/>
                    <a:pt x="16128" y="6743"/>
                  </a:cubicBezTo>
                  <a:cubicBezTo>
                    <a:pt x="16088" y="6704"/>
                    <a:pt x="16029" y="6625"/>
                    <a:pt x="15990" y="6645"/>
                  </a:cubicBezTo>
                  <a:cubicBezTo>
                    <a:pt x="15970" y="6645"/>
                    <a:pt x="15832" y="6704"/>
                    <a:pt x="15832" y="6743"/>
                  </a:cubicBezTo>
                  <a:cubicBezTo>
                    <a:pt x="15792" y="6921"/>
                    <a:pt x="15773" y="7078"/>
                    <a:pt x="15753" y="7236"/>
                  </a:cubicBezTo>
                  <a:cubicBezTo>
                    <a:pt x="15792" y="7709"/>
                    <a:pt x="15753" y="8182"/>
                    <a:pt x="15635" y="8636"/>
                  </a:cubicBezTo>
                  <a:cubicBezTo>
                    <a:pt x="15595" y="8695"/>
                    <a:pt x="15674" y="8774"/>
                    <a:pt x="15714" y="8912"/>
                  </a:cubicBezTo>
                  <a:close/>
                  <a:moveTo>
                    <a:pt x="36020" y="41126"/>
                  </a:moveTo>
                  <a:cubicBezTo>
                    <a:pt x="36434" y="40692"/>
                    <a:pt x="36848" y="40337"/>
                    <a:pt x="37045" y="39785"/>
                  </a:cubicBezTo>
                  <a:cubicBezTo>
                    <a:pt x="37104" y="39628"/>
                    <a:pt x="36986" y="39470"/>
                    <a:pt x="36828" y="39490"/>
                  </a:cubicBezTo>
                  <a:cubicBezTo>
                    <a:pt x="36690" y="39470"/>
                    <a:pt x="36572" y="39568"/>
                    <a:pt x="36532" y="39706"/>
                  </a:cubicBezTo>
                  <a:cubicBezTo>
                    <a:pt x="36454" y="39982"/>
                    <a:pt x="36296" y="40239"/>
                    <a:pt x="36079" y="40456"/>
                  </a:cubicBezTo>
                  <a:cubicBezTo>
                    <a:pt x="36020" y="40515"/>
                    <a:pt x="35961" y="40594"/>
                    <a:pt x="35921" y="40692"/>
                  </a:cubicBezTo>
                  <a:cubicBezTo>
                    <a:pt x="35862" y="40830"/>
                    <a:pt x="35882" y="41008"/>
                    <a:pt x="36020" y="41126"/>
                  </a:cubicBezTo>
                  <a:close/>
                  <a:moveTo>
                    <a:pt x="39352" y="12756"/>
                  </a:moveTo>
                  <a:cubicBezTo>
                    <a:pt x="39569" y="12638"/>
                    <a:pt x="39667" y="12401"/>
                    <a:pt x="39608" y="12165"/>
                  </a:cubicBezTo>
                  <a:cubicBezTo>
                    <a:pt x="39569" y="11987"/>
                    <a:pt x="39490" y="11830"/>
                    <a:pt x="39391" y="11672"/>
                  </a:cubicBezTo>
                  <a:cubicBezTo>
                    <a:pt x="39253" y="11494"/>
                    <a:pt x="39095" y="11337"/>
                    <a:pt x="38918" y="11179"/>
                  </a:cubicBezTo>
                  <a:cubicBezTo>
                    <a:pt x="38741" y="11021"/>
                    <a:pt x="38662" y="11041"/>
                    <a:pt x="38465" y="11317"/>
                  </a:cubicBezTo>
                  <a:cubicBezTo>
                    <a:pt x="38543" y="11396"/>
                    <a:pt x="38642" y="11494"/>
                    <a:pt x="38741" y="11573"/>
                  </a:cubicBezTo>
                  <a:cubicBezTo>
                    <a:pt x="38977" y="11810"/>
                    <a:pt x="39233" y="12046"/>
                    <a:pt x="39214" y="12421"/>
                  </a:cubicBezTo>
                  <a:cubicBezTo>
                    <a:pt x="39194" y="12520"/>
                    <a:pt x="39293" y="12618"/>
                    <a:pt x="39352" y="12756"/>
                  </a:cubicBezTo>
                  <a:close/>
                  <a:moveTo>
                    <a:pt x="6941" y="31190"/>
                  </a:moveTo>
                  <a:cubicBezTo>
                    <a:pt x="7079" y="30914"/>
                    <a:pt x="7079" y="30914"/>
                    <a:pt x="7039" y="30776"/>
                  </a:cubicBezTo>
                  <a:cubicBezTo>
                    <a:pt x="6921" y="30381"/>
                    <a:pt x="6704" y="30046"/>
                    <a:pt x="6664" y="29632"/>
                  </a:cubicBezTo>
                  <a:cubicBezTo>
                    <a:pt x="6645" y="29593"/>
                    <a:pt x="6645" y="29553"/>
                    <a:pt x="6605" y="29534"/>
                  </a:cubicBezTo>
                  <a:cubicBezTo>
                    <a:pt x="6566" y="29494"/>
                    <a:pt x="6526" y="29455"/>
                    <a:pt x="6467" y="29455"/>
                  </a:cubicBezTo>
                  <a:cubicBezTo>
                    <a:pt x="6428" y="29474"/>
                    <a:pt x="6388" y="29494"/>
                    <a:pt x="6349" y="29553"/>
                  </a:cubicBezTo>
                  <a:cubicBezTo>
                    <a:pt x="6231" y="29750"/>
                    <a:pt x="6231" y="29987"/>
                    <a:pt x="6329" y="30184"/>
                  </a:cubicBezTo>
                  <a:cubicBezTo>
                    <a:pt x="6408" y="30342"/>
                    <a:pt x="6467" y="30480"/>
                    <a:pt x="6507" y="30638"/>
                  </a:cubicBezTo>
                  <a:cubicBezTo>
                    <a:pt x="6566" y="30874"/>
                    <a:pt x="6724" y="31071"/>
                    <a:pt x="6941" y="31190"/>
                  </a:cubicBezTo>
                  <a:close/>
                  <a:moveTo>
                    <a:pt x="14570" y="9109"/>
                  </a:moveTo>
                  <a:cubicBezTo>
                    <a:pt x="14590" y="8931"/>
                    <a:pt x="14590" y="8754"/>
                    <a:pt x="14570" y="8596"/>
                  </a:cubicBezTo>
                  <a:cubicBezTo>
                    <a:pt x="14531" y="8517"/>
                    <a:pt x="14472" y="8458"/>
                    <a:pt x="14373" y="8439"/>
                  </a:cubicBezTo>
                  <a:cubicBezTo>
                    <a:pt x="14334" y="8419"/>
                    <a:pt x="14215" y="8498"/>
                    <a:pt x="14215" y="8557"/>
                  </a:cubicBezTo>
                  <a:cubicBezTo>
                    <a:pt x="14156" y="8813"/>
                    <a:pt x="14038" y="9030"/>
                    <a:pt x="13880" y="9247"/>
                  </a:cubicBezTo>
                  <a:cubicBezTo>
                    <a:pt x="13722" y="9483"/>
                    <a:pt x="13742" y="9779"/>
                    <a:pt x="13920" y="9996"/>
                  </a:cubicBezTo>
                  <a:cubicBezTo>
                    <a:pt x="13998" y="9898"/>
                    <a:pt x="14058" y="9858"/>
                    <a:pt x="14077" y="9799"/>
                  </a:cubicBezTo>
                  <a:cubicBezTo>
                    <a:pt x="14097" y="9503"/>
                    <a:pt x="14294" y="9227"/>
                    <a:pt x="14570" y="9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90;p24">
              <a:extLst>
                <a:ext uri="{FF2B5EF4-FFF2-40B4-BE49-F238E27FC236}">
                  <a16:creationId xmlns:a16="http://schemas.microsoft.com/office/drawing/2014/main" id="{DC2C4342-D4B2-42E6-AB9D-1E1B8E73124C}"/>
                </a:ext>
              </a:extLst>
            </p:cNvPr>
            <p:cNvSpPr/>
            <p:nvPr/>
          </p:nvSpPr>
          <p:spPr>
            <a:xfrm flipH="1">
              <a:off x="6177229" y="1240485"/>
              <a:ext cx="18994" cy="78234"/>
            </a:xfrm>
            <a:custGeom>
              <a:avLst/>
              <a:gdLst/>
              <a:ahLst/>
              <a:cxnLst/>
              <a:rect l="l" t="t" r="r" b="b"/>
              <a:pathLst>
                <a:path w="790" h="3254" extrusionOk="0">
                  <a:moveTo>
                    <a:pt x="20" y="1"/>
                  </a:moveTo>
                  <a:cubicBezTo>
                    <a:pt x="158" y="198"/>
                    <a:pt x="277" y="296"/>
                    <a:pt x="296" y="395"/>
                  </a:cubicBezTo>
                  <a:cubicBezTo>
                    <a:pt x="296" y="770"/>
                    <a:pt x="493" y="1085"/>
                    <a:pt x="631" y="1420"/>
                  </a:cubicBezTo>
                  <a:cubicBezTo>
                    <a:pt x="730" y="1696"/>
                    <a:pt x="789" y="1992"/>
                    <a:pt x="769" y="2288"/>
                  </a:cubicBezTo>
                  <a:cubicBezTo>
                    <a:pt x="789" y="2603"/>
                    <a:pt x="769" y="2938"/>
                    <a:pt x="730" y="3254"/>
                  </a:cubicBezTo>
                  <a:lnTo>
                    <a:pt x="257" y="3254"/>
                  </a:lnTo>
                  <a:cubicBezTo>
                    <a:pt x="257" y="3096"/>
                    <a:pt x="237" y="2978"/>
                    <a:pt x="237" y="2840"/>
                  </a:cubicBezTo>
                  <a:lnTo>
                    <a:pt x="237" y="1322"/>
                  </a:lnTo>
                  <a:cubicBezTo>
                    <a:pt x="257" y="1006"/>
                    <a:pt x="198" y="691"/>
                    <a:pt x="40" y="395"/>
                  </a:cubicBezTo>
                  <a:cubicBezTo>
                    <a:pt x="20" y="277"/>
                    <a:pt x="0" y="139"/>
                    <a:pt x="20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91;p24">
              <a:extLst>
                <a:ext uri="{FF2B5EF4-FFF2-40B4-BE49-F238E27FC236}">
                  <a16:creationId xmlns:a16="http://schemas.microsoft.com/office/drawing/2014/main" id="{EA1C1BA8-8C42-4111-92B2-F766874B78CB}"/>
                </a:ext>
              </a:extLst>
            </p:cNvPr>
            <p:cNvSpPr/>
            <p:nvPr/>
          </p:nvSpPr>
          <p:spPr>
            <a:xfrm flipH="1">
              <a:off x="7196319" y="1235748"/>
              <a:ext cx="15195" cy="52172"/>
            </a:xfrm>
            <a:custGeom>
              <a:avLst/>
              <a:gdLst/>
              <a:ahLst/>
              <a:cxnLst/>
              <a:rect l="l" t="t" r="r" b="b"/>
              <a:pathLst>
                <a:path w="632" h="2170" extrusionOk="0">
                  <a:moveTo>
                    <a:pt x="59" y="2169"/>
                  </a:moveTo>
                  <a:cubicBezTo>
                    <a:pt x="0" y="1952"/>
                    <a:pt x="20" y="1716"/>
                    <a:pt x="99" y="1499"/>
                  </a:cubicBezTo>
                  <a:cubicBezTo>
                    <a:pt x="178" y="1282"/>
                    <a:pt x="197" y="1026"/>
                    <a:pt x="257" y="789"/>
                  </a:cubicBezTo>
                  <a:cubicBezTo>
                    <a:pt x="296" y="553"/>
                    <a:pt x="355" y="296"/>
                    <a:pt x="414" y="40"/>
                  </a:cubicBezTo>
                  <a:cubicBezTo>
                    <a:pt x="414" y="20"/>
                    <a:pt x="473" y="1"/>
                    <a:pt x="513" y="1"/>
                  </a:cubicBezTo>
                  <a:cubicBezTo>
                    <a:pt x="631" y="296"/>
                    <a:pt x="631" y="631"/>
                    <a:pt x="513" y="927"/>
                  </a:cubicBezTo>
                  <a:cubicBezTo>
                    <a:pt x="434" y="1085"/>
                    <a:pt x="395" y="1243"/>
                    <a:pt x="395" y="1400"/>
                  </a:cubicBezTo>
                  <a:cubicBezTo>
                    <a:pt x="375" y="1696"/>
                    <a:pt x="257" y="1972"/>
                    <a:pt x="59" y="2169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92;p24">
              <a:extLst>
                <a:ext uri="{FF2B5EF4-FFF2-40B4-BE49-F238E27FC236}">
                  <a16:creationId xmlns:a16="http://schemas.microsoft.com/office/drawing/2014/main" id="{4AFE7520-ED30-4E96-AC52-DD7229DFBD70}"/>
                </a:ext>
              </a:extLst>
            </p:cNvPr>
            <p:cNvSpPr/>
            <p:nvPr/>
          </p:nvSpPr>
          <p:spPr>
            <a:xfrm flipH="1">
              <a:off x="6990611" y="921008"/>
              <a:ext cx="2404" cy="8559"/>
            </a:xfrm>
            <a:custGeom>
              <a:avLst/>
              <a:gdLst/>
              <a:ahLst/>
              <a:cxnLst/>
              <a:rect l="l" t="t" r="r" b="b"/>
              <a:pathLst>
                <a:path w="100" h="356" extrusionOk="0">
                  <a:moveTo>
                    <a:pt x="1" y="356"/>
                  </a:moveTo>
                  <a:lnTo>
                    <a:pt x="1" y="1"/>
                  </a:lnTo>
                  <a:lnTo>
                    <a:pt x="40" y="1"/>
                  </a:lnTo>
                  <a:lnTo>
                    <a:pt x="99" y="336"/>
                  </a:ln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93;p24">
              <a:extLst>
                <a:ext uri="{FF2B5EF4-FFF2-40B4-BE49-F238E27FC236}">
                  <a16:creationId xmlns:a16="http://schemas.microsoft.com/office/drawing/2014/main" id="{A39C9733-3070-42BD-A7AC-DE4557619FAE}"/>
                </a:ext>
              </a:extLst>
            </p:cNvPr>
            <p:cNvSpPr/>
            <p:nvPr/>
          </p:nvSpPr>
          <p:spPr>
            <a:xfrm flipH="1">
              <a:off x="6596723" y="757952"/>
              <a:ext cx="5241" cy="524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1" y="218"/>
                  </a:moveTo>
                  <a:cubicBezTo>
                    <a:pt x="20" y="159"/>
                    <a:pt x="20" y="139"/>
                    <a:pt x="40" y="119"/>
                  </a:cubicBezTo>
                  <a:cubicBezTo>
                    <a:pt x="79" y="80"/>
                    <a:pt x="139" y="40"/>
                    <a:pt x="178" y="1"/>
                  </a:cubicBezTo>
                  <a:cubicBezTo>
                    <a:pt x="178" y="1"/>
                    <a:pt x="217" y="40"/>
                    <a:pt x="217" y="40"/>
                  </a:cubicBezTo>
                  <a:cubicBezTo>
                    <a:pt x="178" y="99"/>
                    <a:pt x="139" y="159"/>
                    <a:pt x="99" y="198"/>
                  </a:cubicBezTo>
                  <a:cubicBezTo>
                    <a:pt x="99" y="198"/>
                    <a:pt x="79" y="218"/>
                    <a:pt x="1" y="218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94;p24">
              <a:extLst>
                <a:ext uri="{FF2B5EF4-FFF2-40B4-BE49-F238E27FC236}">
                  <a16:creationId xmlns:a16="http://schemas.microsoft.com/office/drawing/2014/main" id="{A6D11515-9684-4A0B-8416-1B1AE83CBE96}"/>
                </a:ext>
              </a:extLst>
            </p:cNvPr>
            <p:cNvSpPr/>
            <p:nvPr/>
          </p:nvSpPr>
          <p:spPr>
            <a:xfrm flipH="1">
              <a:off x="7192063" y="1222958"/>
              <a:ext cx="1443" cy="3342"/>
            </a:xfrm>
            <a:custGeom>
              <a:avLst/>
              <a:gdLst/>
              <a:ahLst/>
              <a:cxnLst/>
              <a:rect l="l" t="t" r="r" b="b"/>
              <a:pathLst>
                <a:path w="60" h="139" extrusionOk="0">
                  <a:moveTo>
                    <a:pt x="0" y="40"/>
                  </a:moveTo>
                  <a:lnTo>
                    <a:pt x="20" y="0"/>
                  </a:lnTo>
                  <a:cubicBezTo>
                    <a:pt x="40" y="20"/>
                    <a:pt x="60" y="59"/>
                    <a:pt x="60" y="79"/>
                  </a:cubicBezTo>
                  <a:cubicBezTo>
                    <a:pt x="60" y="99"/>
                    <a:pt x="40" y="119"/>
                    <a:pt x="20" y="138"/>
                  </a:cubicBezTo>
                  <a:cubicBezTo>
                    <a:pt x="0" y="119"/>
                    <a:pt x="0" y="79"/>
                    <a:pt x="0" y="40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95;p24">
              <a:extLst>
                <a:ext uri="{FF2B5EF4-FFF2-40B4-BE49-F238E27FC236}">
                  <a16:creationId xmlns:a16="http://schemas.microsoft.com/office/drawing/2014/main" id="{B27DD590-431A-4BA3-BCFF-19D3E158EF4E}"/>
                </a:ext>
              </a:extLst>
            </p:cNvPr>
            <p:cNvSpPr/>
            <p:nvPr/>
          </p:nvSpPr>
          <p:spPr>
            <a:xfrm flipH="1">
              <a:off x="6234114" y="970319"/>
              <a:ext cx="2861" cy="2380"/>
            </a:xfrm>
            <a:custGeom>
              <a:avLst/>
              <a:gdLst/>
              <a:ahLst/>
              <a:cxnLst/>
              <a:rect l="l" t="t" r="r" b="b"/>
              <a:pathLst>
                <a:path w="119" h="99" extrusionOk="0">
                  <a:moveTo>
                    <a:pt x="0" y="40"/>
                  </a:moveTo>
                  <a:lnTo>
                    <a:pt x="99" y="0"/>
                  </a:lnTo>
                  <a:cubicBezTo>
                    <a:pt x="99" y="20"/>
                    <a:pt x="118" y="59"/>
                    <a:pt x="118" y="79"/>
                  </a:cubicBezTo>
                  <a:cubicBezTo>
                    <a:pt x="118" y="79"/>
                    <a:pt x="79" y="99"/>
                    <a:pt x="79" y="99"/>
                  </a:cubicBezTo>
                  <a:cubicBezTo>
                    <a:pt x="39" y="79"/>
                    <a:pt x="20" y="59"/>
                    <a:pt x="0" y="40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96;p24">
              <a:extLst>
                <a:ext uri="{FF2B5EF4-FFF2-40B4-BE49-F238E27FC236}">
                  <a16:creationId xmlns:a16="http://schemas.microsoft.com/office/drawing/2014/main" id="{8186DB28-E3EE-4624-B27A-9ED596748CB7}"/>
                </a:ext>
              </a:extLst>
            </p:cNvPr>
            <p:cNvSpPr/>
            <p:nvPr/>
          </p:nvSpPr>
          <p:spPr>
            <a:xfrm flipH="1">
              <a:off x="6619010" y="796829"/>
              <a:ext cx="2380" cy="5241"/>
            </a:xfrm>
            <a:custGeom>
              <a:avLst/>
              <a:gdLst/>
              <a:ahLst/>
              <a:cxnLst/>
              <a:rect l="l" t="t" r="r" b="b"/>
              <a:pathLst>
                <a:path w="99" h="218" extrusionOk="0">
                  <a:moveTo>
                    <a:pt x="20" y="217"/>
                  </a:moveTo>
                  <a:cubicBezTo>
                    <a:pt x="20" y="158"/>
                    <a:pt x="20" y="119"/>
                    <a:pt x="20" y="60"/>
                  </a:cubicBezTo>
                  <a:cubicBezTo>
                    <a:pt x="20" y="60"/>
                    <a:pt x="59" y="40"/>
                    <a:pt x="79" y="20"/>
                  </a:cubicBezTo>
                  <a:cubicBezTo>
                    <a:pt x="99" y="1"/>
                    <a:pt x="79" y="60"/>
                    <a:pt x="79" y="60"/>
                  </a:cubicBezTo>
                  <a:cubicBezTo>
                    <a:pt x="79" y="79"/>
                    <a:pt x="40" y="158"/>
                    <a:pt x="0" y="198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97;p24">
              <a:extLst>
                <a:ext uri="{FF2B5EF4-FFF2-40B4-BE49-F238E27FC236}">
                  <a16:creationId xmlns:a16="http://schemas.microsoft.com/office/drawing/2014/main" id="{E41379BC-1810-46FC-BCAB-12A87D0F584B}"/>
                </a:ext>
              </a:extLst>
            </p:cNvPr>
            <p:cNvSpPr/>
            <p:nvPr/>
          </p:nvSpPr>
          <p:spPr>
            <a:xfrm flipH="1">
              <a:off x="6620910" y="801565"/>
              <a:ext cx="2380" cy="2404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0" y="40"/>
                  </a:lnTo>
                  <a:cubicBezTo>
                    <a:pt x="40" y="20"/>
                    <a:pt x="60" y="20"/>
                    <a:pt x="99" y="20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98;p24">
              <a:extLst>
                <a:ext uri="{FF2B5EF4-FFF2-40B4-BE49-F238E27FC236}">
                  <a16:creationId xmlns:a16="http://schemas.microsoft.com/office/drawing/2014/main" id="{9EF3F197-EE85-4E78-8B49-D07D27FDCEBF}"/>
                </a:ext>
              </a:extLst>
            </p:cNvPr>
            <p:cNvSpPr/>
            <p:nvPr/>
          </p:nvSpPr>
          <p:spPr>
            <a:xfrm flipH="1">
              <a:off x="6872106" y="1132895"/>
              <a:ext cx="45536" cy="65444"/>
            </a:xfrm>
            <a:custGeom>
              <a:avLst/>
              <a:gdLst/>
              <a:ahLst/>
              <a:cxnLst/>
              <a:rect l="l" t="t" r="r" b="b"/>
              <a:pathLst>
                <a:path w="1894" h="2722" extrusionOk="0">
                  <a:moveTo>
                    <a:pt x="1755" y="2721"/>
                  </a:moveTo>
                  <a:cubicBezTo>
                    <a:pt x="1341" y="2090"/>
                    <a:pt x="986" y="1440"/>
                    <a:pt x="454" y="907"/>
                  </a:cubicBezTo>
                  <a:cubicBezTo>
                    <a:pt x="178" y="631"/>
                    <a:pt x="178" y="612"/>
                    <a:pt x="0" y="99"/>
                  </a:cubicBezTo>
                  <a:cubicBezTo>
                    <a:pt x="79" y="0"/>
                    <a:pt x="237" y="20"/>
                    <a:pt x="277" y="138"/>
                  </a:cubicBezTo>
                  <a:cubicBezTo>
                    <a:pt x="493" y="710"/>
                    <a:pt x="1006" y="1085"/>
                    <a:pt x="1262" y="1637"/>
                  </a:cubicBezTo>
                  <a:cubicBezTo>
                    <a:pt x="1420" y="1913"/>
                    <a:pt x="1696" y="2149"/>
                    <a:pt x="1834" y="2445"/>
                  </a:cubicBezTo>
                  <a:cubicBezTo>
                    <a:pt x="1893" y="2563"/>
                    <a:pt x="1873" y="2662"/>
                    <a:pt x="1755" y="2721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99;p24">
              <a:extLst>
                <a:ext uri="{FF2B5EF4-FFF2-40B4-BE49-F238E27FC236}">
                  <a16:creationId xmlns:a16="http://schemas.microsoft.com/office/drawing/2014/main" id="{723982B4-21F2-4692-AF7D-C5EB539EF8D9}"/>
                </a:ext>
              </a:extLst>
            </p:cNvPr>
            <p:cNvSpPr/>
            <p:nvPr/>
          </p:nvSpPr>
          <p:spPr>
            <a:xfrm flipH="1">
              <a:off x="6484853" y="1577032"/>
              <a:ext cx="9521" cy="9016"/>
            </a:xfrm>
            <a:custGeom>
              <a:avLst/>
              <a:gdLst/>
              <a:ahLst/>
              <a:cxnLst/>
              <a:rect l="l" t="t" r="r" b="b"/>
              <a:pathLst>
                <a:path w="396" h="375" extrusionOk="0">
                  <a:moveTo>
                    <a:pt x="395" y="375"/>
                  </a:moveTo>
                  <a:cubicBezTo>
                    <a:pt x="119" y="355"/>
                    <a:pt x="80" y="335"/>
                    <a:pt x="1" y="20"/>
                  </a:cubicBezTo>
                  <a:lnTo>
                    <a:pt x="21" y="0"/>
                  </a:lnTo>
                  <a:cubicBezTo>
                    <a:pt x="257" y="20"/>
                    <a:pt x="297" y="257"/>
                    <a:pt x="395" y="375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00;p24">
              <a:extLst>
                <a:ext uri="{FF2B5EF4-FFF2-40B4-BE49-F238E27FC236}">
                  <a16:creationId xmlns:a16="http://schemas.microsoft.com/office/drawing/2014/main" id="{4B8CDD5E-ED9B-4FFC-BB38-38D24D09B295}"/>
                </a:ext>
              </a:extLst>
            </p:cNvPr>
            <p:cNvSpPr/>
            <p:nvPr/>
          </p:nvSpPr>
          <p:spPr>
            <a:xfrm flipH="1">
              <a:off x="6529885" y="1530101"/>
              <a:ext cx="4304" cy="6660"/>
            </a:xfrm>
            <a:custGeom>
              <a:avLst/>
              <a:gdLst/>
              <a:ahLst/>
              <a:cxnLst/>
              <a:rect l="l" t="t" r="r" b="b"/>
              <a:pathLst>
                <a:path w="179" h="277" extrusionOk="0">
                  <a:moveTo>
                    <a:pt x="178" y="277"/>
                  </a:moveTo>
                  <a:lnTo>
                    <a:pt x="1" y="1"/>
                  </a:lnTo>
                  <a:cubicBezTo>
                    <a:pt x="178" y="20"/>
                    <a:pt x="178" y="20"/>
                    <a:pt x="178" y="277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01;p24">
              <a:extLst>
                <a:ext uri="{FF2B5EF4-FFF2-40B4-BE49-F238E27FC236}">
                  <a16:creationId xmlns:a16="http://schemas.microsoft.com/office/drawing/2014/main" id="{07B4D1C0-CE94-4162-AB9D-AD15B3AF472D}"/>
                </a:ext>
              </a:extLst>
            </p:cNvPr>
            <p:cNvSpPr/>
            <p:nvPr/>
          </p:nvSpPr>
          <p:spPr>
            <a:xfrm flipH="1">
              <a:off x="6383418" y="1282199"/>
              <a:ext cx="6660" cy="4304"/>
            </a:xfrm>
            <a:custGeom>
              <a:avLst/>
              <a:gdLst/>
              <a:ahLst/>
              <a:cxnLst/>
              <a:rect l="l" t="t" r="r" b="b"/>
              <a:pathLst>
                <a:path w="277" h="179" extrusionOk="0">
                  <a:moveTo>
                    <a:pt x="276" y="139"/>
                  </a:moveTo>
                  <a:cubicBezTo>
                    <a:pt x="237" y="158"/>
                    <a:pt x="197" y="178"/>
                    <a:pt x="138" y="178"/>
                  </a:cubicBezTo>
                  <a:cubicBezTo>
                    <a:pt x="99" y="178"/>
                    <a:pt x="40" y="178"/>
                    <a:pt x="0" y="158"/>
                  </a:cubicBezTo>
                  <a:cubicBezTo>
                    <a:pt x="59" y="1"/>
                    <a:pt x="178" y="99"/>
                    <a:pt x="276" y="139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02;p24">
              <a:extLst>
                <a:ext uri="{FF2B5EF4-FFF2-40B4-BE49-F238E27FC236}">
                  <a16:creationId xmlns:a16="http://schemas.microsoft.com/office/drawing/2014/main" id="{A98D3335-C431-45A6-88D7-29314196D06D}"/>
                </a:ext>
              </a:extLst>
            </p:cNvPr>
            <p:cNvSpPr/>
            <p:nvPr/>
          </p:nvSpPr>
          <p:spPr>
            <a:xfrm flipH="1">
              <a:off x="6493869" y="1571815"/>
              <a:ext cx="6179" cy="5698"/>
            </a:xfrm>
            <a:custGeom>
              <a:avLst/>
              <a:gdLst/>
              <a:ahLst/>
              <a:cxnLst/>
              <a:rect l="l" t="t" r="r" b="b"/>
              <a:pathLst>
                <a:path w="257" h="237" extrusionOk="0">
                  <a:moveTo>
                    <a:pt x="237" y="237"/>
                  </a:moveTo>
                  <a:lnTo>
                    <a:pt x="0" y="60"/>
                  </a:lnTo>
                  <a:cubicBezTo>
                    <a:pt x="197" y="0"/>
                    <a:pt x="237" y="99"/>
                    <a:pt x="257" y="217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03;p24">
              <a:extLst>
                <a:ext uri="{FF2B5EF4-FFF2-40B4-BE49-F238E27FC236}">
                  <a16:creationId xmlns:a16="http://schemas.microsoft.com/office/drawing/2014/main" id="{283217D6-88CE-4F34-AF0F-4E6CB3AC69E0}"/>
                </a:ext>
              </a:extLst>
            </p:cNvPr>
            <p:cNvSpPr/>
            <p:nvPr/>
          </p:nvSpPr>
          <p:spPr>
            <a:xfrm flipH="1">
              <a:off x="6600041" y="1678467"/>
              <a:ext cx="2861" cy="3799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20" y="158"/>
                  </a:moveTo>
                  <a:cubicBezTo>
                    <a:pt x="20" y="138"/>
                    <a:pt x="0" y="99"/>
                    <a:pt x="0" y="79"/>
                  </a:cubicBezTo>
                  <a:cubicBezTo>
                    <a:pt x="20" y="59"/>
                    <a:pt x="59" y="40"/>
                    <a:pt x="79" y="0"/>
                  </a:cubicBezTo>
                  <a:cubicBezTo>
                    <a:pt x="79" y="40"/>
                    <a:pt x="118" y="79"/>
                    <a:pt x="99" y="99"/>
                  </a:cubicBezTo>
                  <a:cubicBezTo>
                    <a:pt x="99" y="138"/>
                    <a:pt x="40" y="138"/>
                    <a:pt x="20" y="158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04;p24">
              <a:extLst>
                <a:ext uri="{FF2B5EF4-FFF2-40B4-BE49-F238E27FC236}">
                  <a16:creationId xmlns:a16="http://schemas.microsoft.com/office/drawing/2014/main" id="{C64DE072-4C9F-4BAD-8029-01E5C5A8515A}"/>
                </a:ext>
              </a:extLst>
            </p:cNvPr>
            <p:cNvSpPr/>
            <p:nvPr/>
          </p:nvSpPr>
          <p:spPr>
            <a:xfrm flipH="1">
              <a:off x="6484396" y="1586024"/>
              <a:ext cx="481" cy="3823"/>
            </a:xfrm>
            <a:custGeom>
              <a:avLst/>
              <a:gdLst/>
              <a:ahLst/>
              <a:cxnLst/>
              <a:rect l="l" t="t" r="r" b="b"/>
              <a:pathLst>
                <a:path w="20" h="159" extrusionOk="0">
                  <a:moveTo>
                    <a:pt x="0" y="1"/>
                  </a:moveTo>
                  <a:lnTo>
                    <a:pt x="0" y="99"/>
                  </a:lnTo>
                  <a:cubicBezTo>
                    <a:pt x="0" y="119"/>
                    <a:pt x="20" y="139"/>
                    <a:pt x="20" y="159"/>
                  </a:cubicBezTo>
                  <a:cubicBezTo>
                    <a:pt x="20" y="139"/>
                    <a:pt x="0" y="119"/>
                    <a:pt x="0" y="99"/>
                  </a:cubicBezTo>
                  <a:cubicBezTo>
                    <a:pt x="0" y="60"/>
                    <a:pt x="0" y="40"/>
                    <a:pt x="0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05;p24">
              <a:extLst>
                <a:ext uri="{FF2B5EF4-FFF2-40B4-BE49-F238E27FC236}">
                  <a16:creationId xmlns:a16="http://schemas.microsoft.com/office/drawing/2014/main" id="{91BF3291-5F14-4BEE-9CEA-99FC8D860AD2}"/>
                </a:ext>
              </a:extLst>
            </p:cNvPr>
            <p:cNvSpPr/>
            <p:nvPr/>
          </p:nvSpPr>
          <p:spPr>
            <a:xfrm flipH="1">
              <a:off x="6910045" y="1428185"/>
              <a:ext cx="962" cy="986"/>
            </a:xfrm>
            <a:custGeom>
              <a:avLst/>
              <a:gdLst/>
              <a:ahLst/>
              <a:cxnLst/>
              <a:rect l="l" t="t" r="r" b="b"/>
              <a:pathLst>
                <a:path w="40" h="41" extrusionOk="0">
                  <a:moveTo>
                    <a:pt x="40" y="1"/>
                  </a:moveTo>
                  <a:cubicBezTo>
                    <a:pt x="40" y="21"/>
                    <a:pt x="40" y="21"/>
                    <a:pt x="40" y="40"/>
                  </a:cubicBezTo>
                  <a:lnTo>
                    <a:pt x="20" y="40"/>
                  </a:lnTo>
                  <a:cubicBezTo>
                    <a:pt x="1" y="21"/>
                    <a:pt x="1" y="21"/>
                    <a:pt x="20" y="1"/>
                  </a:cubicBezTo>
                  <a:cubicBezTo>
                    <a:pt x="20" y="1"/>
                    <a:pt x="20" y="1"/>
                    <a:pt x="40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06;p24">
              <a:extLst>
                <a:ext uri="{FF2B5EF4-FFF2-40B4-BE49-F238E27FC236}">
                  <a16:creationId xmlns:a16="http://schemas.microsoft.com/office/drawing/2014/main" id="{D302FB4C-1620-4B42-BC5A-9761637AE595}"/>
                </a:ext>
              </a:extLst>
            </p:cNvPr>
            <p:cNvSpPr/>
            <p:nvPr/>
          </p:nvSpPr>
          <p:spPr>
            <a:xfrm flipH="1">
              <a:off x="6496249" y="1170329"/>
              <a:ext cx="401005" cy="388719"/>
            </a:xfrm>
            <a:custGeom>
              <a:avLst/>
              <a:gdLst/>
              <a:ahLst/>
              <a:cxnLst/>
              <a:rect l="l" t="t" r="r" b="b"/>
              <a:pathLst>
                <a:path w="16679" h="16168" extrusionOk="0">
                  <a:moveTo>
                    <a:pt x="14333" y="13525"/>
                  </a:moveTo>
                  <a:cubicBezTo>
                    <a:pt x="14077" y="13545"/>
                    <a:pt x="13860" y="13663"/>
                    <a:pt x="13702" y="13841"/>
                  </a:cubicBezTo>
                  <a:cubicBezTo>
                    <a:pt x="13268" y="14215"/>
                    <a:pt x="12775" y="14531"/>
                    <a:pt x="12302" y="14866"/>
                  </a:cubicBezTo>
                  <a:cubicBezTo>
                    <a:pt x="12204" y="14945"/>
                    <a:pt x="12085" y="15024"/>
                    <a:pt x="11987" y="15103"/>
                  </a:cubicBezTo>
                  <a:cubicBezTo>
                    <a:pt x="11691" y="15300"/>
                    <a:pt x="11356" y="15457"/>
                    <a:pt x="11021" y="15517"/>
                  </a:cubicBezTo>
                  <a:cubicBezTo>
                    <a:pt x="10607" y="15576"/>
                    <a:pt x="10232" y="15733"/>
                    <a:pt x="9799" y="15714"/>
                  </a:cubicBezTo>
                  <a:cubicBezTo>
                    <a:pt x="9700" y="15714"/>
                    <a:pt x="9582" y="15793"/>
                    <a:pt x="9483" y="15812"/>
                  </a:cubicBezTo>
                  <a:cubicBezTo>
                    <a:pt x="9325" y="15871"/>
                    <a:pt x="9148" y="15911"/>
                    <a:pt x="8990" y="15931"/>
                  </a:cubicBezTo>
                  <a:cubicBezTo>
                    <a:pt x="8754" y="15911"/>
                    <a:pt x="8537" y="15970"/>
                    <a:pt x="8340" y="16088"/>
                  </a:cubicBezTo>
                  <a:cubicBezTo>
                    <a:pt x="8241" y="16128"/>
                    <a:pt x="8142" y="16167"/>
                    <a:pt x="8024" y="16147"/>
                  </a:cubicBezTo>
                  <a:lnTo>
                    <a:pt x="5540" y="16147"/>
                  </a:lnTo>
                  <a:cubicBezTo>
                    <a:pt x="5422" y="16147"/>
                    <a:pt x="5284" y="16128"/>
                    <a:pt x="5166" y="16069"/>
                  </a:cubicBezTo>
                  <a:cubicBezTo>
                    <a:pt x="4673" y="15871"/>
                    <a:pt x="4199" y="15655"/>
                    <a:pt x="3707" y="15477"/>
                  </a:cubicBezTo>
                  <a:cubicBezTo>
                    <a:pt x="3135" y="15241"/>
                    <a:pt x="2780" y="14807"/>
                    <a:pt x="2445" y="14314"/>
                  </a:cubicBezTo>
                  <a:cubicBezTo>
                    <a:pt x="1873" y="13525"/>
                    <a:pt x="1518" y="12618"/>
                    <a:pt x="1065" y="11790"/>
                  </a:cubicBezTo>
                  <a:cubicBezTo>
                    <a:pt x="848" y="11455"/>
                    <a:pt x="710" y="11081"/>
                    <a:pt x="631" y="10706"/>
                  </a:cubicBezTo>
                  <a:cubicBezTo>
                    <a:pt x="631" y="10667"/>
                    <a:pt x="611" y="10627"/>
                    <a:pt x="592" y="10608"/>
                  </a:cubicBezTo>
                  <a:cubicBezTo>
                    <a:pt x="316" y="10154"/>
                    <a:pt x="197" y="9602"/>
                    <a:pt x="257" y="9089"/>
                  </a:cubicBezTo>
                  <a:cubicBezTo>
                    <a:pt x="276" y="8971"/>
                    <a:pt x="237" y="8853"/>
                    <a:pt x="197" y="8754"/>
                  </a:cubicBezTo>
                  <a:cubicBezTo>
                    <a:pt x="40" y="8478"/>
                    <a:pt x="0" y="8183"/>
                    <a:pt x="40" y="7887"/>
                  </a:cubicBezTo>
                  <a:lnTo>
                    <a:pt x="40" y="6921"/>
                  </a:lnTo>
                  <a:cubicBezTo>
                    <a:pt x="20" y="6665"/>
                    <a:pt x="59" y="6408"/>
                    <a:pt x="197" y="6172"/>
                  </a:cubicBezTo>
                  <a:cubicBezTo>
                    <a:pt x="257" y="6093"/>
                    <a:pt x="257" y="5955"/>
                    <a:pt x="296" y="5856"/>
                  </a:cubicBezTo>
                  <a:cubicBezTo>
                    <a:pt x="316" y="5738"/>
                    <a:pt x="355" y="5639"/>
                    <a:pt x="414" y="5560"/>
                  </a:cubicBezTo>
                  <a:cubicBezTo>
                    <a:pt x="651" y="5265"/>
                    <a:pt x="828" y="4930"/>
                    <a:pt x="947" y="4575"/>
                  </a:cubicBezTo>
                  <a:cubicBezTo>
                    <a:pt x="1104" y="4161"/>
                    <a:pt x="1203" y="3747"/>
                    <a:pt x="1577" y="3471"/>
                  </a:cubicBezTo>
                  <a:cubicBezTo>
                    <a:pt x="1656" y="3392"/>
                    <a:pt x="1735" y="3293"/>
                    <a:pt x="1775" y="3195"/>
                  </a:cubicBezTo>
                  <a:cubicBezTo>
                    <a:pt x="1834" y="3076"/>
                    <a:pt x="1932" y="2978"/>
                    <a:pt x="2051" y="2919"/>
                  </a:cubicBezTo>
                  <a:cubicBezTo>
                    <a:pt x="2129" y="2879"/>
                    <a:pt x="2189" y="2820"/>
                    <a:pt x="2248" y="2741"/>
                  </a:cubicBezTo>
                  <a:cubicBezTo>
                    <a:pt x="2681" y="1972"/>
                    <a:pt x="3391" y="1381"/>
                    <a:pt x="4239" y="1085"/>
                  </a:cubicBezTo>
                  <a:cubicBezTo>
                    <a:pt x="4298" y="1065"/>
                    <a:pt x="4377" y="1046"/>
                    <a:pt x="4436" y="1006"/>
                  </a:cubicBezTo>
                  <a:cubicBezTo>
                    <a:pt x="4870" y="730"/>
                    <a:pt x="5382" y="671"/>
                    <a:pt x="5856" y="474"/>
                  </a:cubicBezTo>
                  <a:cubicBezTo>
                    <a:pt x="5974" y="435"/>
                    <a:pt x="6092" y="395"/>
                    <a:pt x="6210" y="336"/>
                  </a:cubicBezTo>
                  <a:cubicBezTo>
                    <a:pt x="6684" y="21"/>
                    <a:pt x="7196" y="1"/>
                    <a:pt x="7728" y="1"/>
                  </a:cubicBezTo>
                  <a:lnTo>
                    <a:pt x="9858" y="1"/>
                  </a:lnTo>
                  <a:cubicBezTo>
                    <a:pt x="10232" y="1"/>
                    <a:pt x="10508" y="178"/>
                    <a:pt x="10824" y="297"/>
                  </a:cubicBezTo>
                  <a:cubicBezTo>
                    <a:pt x="11573" y="553"/>
                    <a:pt x="12263" y="947"/>
                    <a:pt x="12854" y="1460"/>
                  </a:cubicBezTo>
                  <a:cubicBezTo>
                    <a:pt x="13091" y="1677"/>
                    <a:pt x="13347" y="1854"/>
                    <a:pt x="13623" y="2012"/>
                  </a:cubicBezTo>
                  <a:cubicBezTo>
                    <a:pt x="14136" y="2288"/>
                    <a:pt x="14570" y="2722"/>
                    <a:pt x="14865" y="3214"/>
                  </a:cubicBezTo>
                  <a:cubicBezTo>
                    <a:pt x="14964" y="3352"/>
                    <a:pt x="15082" y="3490"/>
                    <a:pt x="15200" y="3589"/>
                  </a:cubicBezTo>
                  <a:cubicBezTo>
                    <a:pt x="15831" y="4180"/>
                    <a:pt x="16265" y="4969"/>
                    <a:pt x="16442" y="5817"/>
                  </a:cubicBezTo>
                  <a:cubicBezTo>
                    <a:pt x="16580" y="6487"/>
                    <a:pt x="16679" y="7177"/>
                    <a:pt x="16679" y="7887"/>
                  </a:cubicBezTo>
                  <a:cubicBezTo>
                    <a:pt x="16659" y="8301"/>
                    <a:pt x="16600" y="8735"/>
                    <a:pt x="16521" y="9149"/>
                  </a:cubicBezTo>
                  <a:cubicBezTo>
                    <a:pt x="16403" y="9898"/>
                    <a:pt x="16186" y="10627"/>
                    <a:pt x="15890" y="11317"/>
                  </a:cubicBezTo>
                  <a:cubicBezTo>
                    <a:pt x="15634" y="11810"/>
                    <a:pt x="15338" y="12283"/>
                    <a:pt x="14964" y="12717"/>
                  </a:cubicBezTo>
                  <a:cubicBezTo>
                    <a:pt x="14747" y="12973"/>
                    <a:pt x="14550" y="13210"/>
                    <a:pt x="14333" y="13525"/>
                  </a:cubicBezTo>
                  <a:close/>
                  <a:moveTo>
                    <a:pt x="4002" y="7729"/>
                  </a:moveTo>
                  <a:lnTo>
                    <a:pt x="3983" y="7729"/>
                  </a:lnTo>
                  <a:cubicBezTo>
                    <a:pt x="3983" y="8025"/>
                    <a:pt x="4002" y="8321"/>
                    <a:pt x="4022" y="8636"/>
                  </a:cubicBezTo>
                  <a:cubicBezTo>
                    <a:pt x="4042" y="8991"/>
                    <a:pt x="4140" y="9326"/>
                    <a:pt x="4318" y="9641"/>
                  </a:cubicBezTo>
                  <a:cubicBezTo>
                    <a:pt x="4495" y="10055"/>
                    <a:pt x="4712" y="10450"/>
                    <a:pt x="4929" y="10844"/>
                  </a:cubicBezTo>
                  <a:cubicBezTo>
                    <a:pt x="4988" y="10962"/>
                    <a:pt x="5067" y="11061"/>
                    <a:pt x="5166" y="11160"/>
                  </a:cubicBezTo>
                  <a:cubicBezTo>
                    <a:pt x="5599" y="11495"/>
                    <a:pt x="6033" y="11810"/>
                    <a:pt x="6447" y="12145"/>
                  </a:cubicBezTo>
                  <a:cubicBezTo>
                    <a:pt x="6920" y="12520"/>
                    <a:pt x="7472" y="12776"/>
                    <a:pt x="8083" y="12835"/>
                  </a:cubicBezTo>
                  <a:cubicBezTo>
                    <a:pt x="8714" y="12855"/>
                    <a:pt x="9345" y="12934"/>
                    <a:pt x="9956" y="12658"/>
                  </a:cubicBezTo>
                  <a:cubicBezTo>
                    <a:pt x="10311" y="12520"/>
                    <a:pt x="10666" y="12441"/>
                    <a:pt x="11021" y="12323"/>
                  </a:cubicBezTo>
                  <a:cubicBezTo>
                    <a:pt x="11317" y="12224"/>
                    <a:pt x="11573" y="12066"/>
                    <a:pt x="11790" y="11850"/>
                  </a:cubicBezTo>
                  <a:cubicBezTo>
                    <a:pt x="12164" y="11416"/>
                    <a:pt x="12499" y="10943"/>
                    <a:pt x="12775" y="10410"/>
                  </a:cubicBezTo>
                  <a:cubicBezTo>
                    <a:pt x="12854" y="10253"/>
                    <a:pt x="12894" y="10055"/>
                    <a:pt x="12913" y="9878"/>
                  </a:cubicBezTo>
                  <a:cubicBezTo>
                    <a:pt x="12953" y="9149"/>
                    <a:pt x="12894" y="8399"/>
                    <a:pt x="12736" y="7690"/>
                  </a:cubicBezTo>
                  <a:cubicBezTo>
                    <a:pt x="12618" y="7276"/>
                    <a:pt x="12421" y="6881"/>
                    <a:pt x="12302" y="6487"/>
                  </a:cubicBezTo>
                  <a:cubicBezTo>
                    <a:pt x="11967" y="5462"/>
                    <a:pt x="11257" y="4752"/>
                    <a:pt x="10429" y="4161"/>
                  </a:cubicBezTo>
                  <a:cubicBezTo>
                    <a:pt x="10055" y="3845"/>
                    <a:pt x="9562" y="3688"/>
                    <a:pt x="9069" y="3727"/>
                  </a:cubicBezTo>
                  <a:cubicBezTo>
                    <a:pt x="8931" y="3747"/>
                    <a:pt x="8813" y="3727"/>
                    <a:pt x="8675" y="3727"/>
                  </a:cubicBezTo>
                  <a:cubicBezTo>
                    <a:pt x="7650" y="3766"/>
                    <a:pt x="6664" y="4102"/>
                    <a:pt x="5836" y="4693"/>
                  </a:cubicBezTo>
                  <a:cubicBezTo>
                    <a:pt x="5244" y="5146"/>
                    <a:pt x="4692" y="5679"/>
                    <a:pt x="4239" y="6270"/>
                  </a:cubicBezTo>
                  <a:cubicBezTo>
                    <a:pt x="4101" y="6428"/>
                    <a:pt x="4002" y="6645"/>
                    <a:pt x="4002" y="6881"/>
                  </a:cubicBezTo>
                  <a:cubicBezTo>
                    <a:pt x="3983" y="7157"/>
                    <a:pt x="4002" y="7453"/>
                    <a:pt x="4002" y="7729"/>
                  </a:cubicBezTo>
                  <a:close/>
                  <a:moveTo>
                    <a:pt x="2405" y="4614"/>
                  </a:moveTo>
                  <a:cubicBezTo>
                    <a:pt x="2307" y="4575"/>
                    <a:pt x="2228" y="4516"/>
                    <a:pt x="2189" y="4535"/>
                  </a:cubicBezTo>
                  <a:cubicBezTo>
                    <a:pt x="2070" y="4555"/>
                    <a:pt x="1972" y="4594"/>
                    <a:pt x="1893" y="4673"/>
                  </a:cubicBezTo>
                  <a:cubicBezTo>
                    <a:pt x="1637" y="4969"/>
                    <a:pt x="1459" y="5304"/>
                    <a:pt x="1361" y="5698"/>
                  </a:cubicBezTo>
                  <a:cubicBezTo>
                    <a:pt x="1321" y="5856"/>
                    <a:pt x="1341" y="6034"/>
                    <a:pt x="1380" y="6191"/>
                  </a:cubicBezTo>
                  <a:cubicBezTo>
                    <a:pt x="1400" y="6251"/>
                    <a:pt x="1499" y="6290"/>
                    <a:pt x="1597" y="6389"/>
                  </a:cubicBezTo>
                  <a:cubicBezTo>
                    <a:pt x="1715" y="6073"/>
                    <a:pt x="1794" y="5777"/>
                    <a:pt x="1913" y="5521"/>
                  </a:cubicBezTo>
                  <a:cubicBezTo>
                    <a:pt x="2031" y="5265"/>
                    <a:pt x="2208" y="4969"/>
                    <a:pt x="2405" y="4614"/>
                  </a:cubicBezTo>
                  <a:close/>
                  <a:moveTo>
                    <a:pt x="14806" y="9543"/>
                  </a:moveTo>
                  <a:cubicBezTo>
                    <a:pt x="14885" y="9464"/>
                    <a:pt x="14964" y="9444"/>
                    <a:pt x="14964" y="9385"/>
                  </a:cubicBezTo>
                  <a:cubicBezTo>
                    <a:pt x="15003" y="9168"/>
                    <a:pt x="15023" y="8932"/>
                    <a:pt x="15062" y="8715"/>
                  </a:cubicBezTo>
                  <a:cubicBezTo>
                    <a:pt x="15062" y="8577"/>
                    <a:pt x="15102" y="8419"/>
                    <a:pt x="15141" y="8281"/>
                  </a:cubicBezTo>
                  <a:cubicBezTo>
                    <a:pt x="15181" y="8163"/>
                    <a:pt x="15240" y="8084"/>
                    <a:pt x="15141" y="7966"/>
                  </a:cubicBezTo>
                  <a:cubicBezTo>
                    <a:pt x="15043" y="7867"/>
                    <a:pt x="14924" y="7926"/>
                    <a:pt x="14806" y="8064"/>
                  </a:cubicBezTo>
                  <a:cubicBezTo>
                    <a:pt x="14727" y="8143"/>
                    <a:pt x="14668" y="8242"/>
                    <a:pt x="14648" y="8340"/>
                  </a:cubicBezTo>
                  <a:cubicBezTo>
                    <a:pt x="14589" y="8754"/>
                    <a:pt x="14648" y="9168"/>
                    <a:pt x="14806" y="9543"/>
                  </a:cubicBezTo>
                  <a:close/>
                  <a:moveTo>
                    <a:pt x="2839" y="5383"/>
                  </a:moveTo>
                  <a:cubicBezTo>
                    <a:pt x="3036" y="5422"/>
                    <a:pt x="3233" y="5324"/>
                    <a:pt x="3332" y="5146"/>
                  </a:cubicBezTo>
                  <a:cubicBezTo>
                    <a:pt x="3431" y="4949"/>
                    <a:pt x="3549" y="4752"/>
                    <a:pt x="3647" y="4575"/>
                  </a:cubicBezTo>
                  <a:cubicBezTo>
                    <a:pt x="3687" y="4496"/>
                    <a:pt x="3687" y="4437"/>
                    <a:pt x="3647" y="4358"/>
                  </a:cubicBezTo>
                  <a:cubicBezTo>
                    <a:pt x="3608" y="4318"/>
                    <a:pt x="3529" y="4279"/>
                    <a:pt x="3470" y="4279"/>
                  </a:cubicBezTo>
                  <a:cubicBezTo>
                    <a:pt x="3332" y="4259"/>
                    <a:pt x="3214" y="4338"/>
                    <a:pt x="3155" y="4456"/>
                  </a:cubicBezTo>
                  <a:cubicBezTo>
                    <a:pt x="2997" y="4752"/>
                    <a:pt x="2879" y="5068"/>
                    <a:pt x="2839" y="5383"/>
                  </a:cubicBezTo>
                  <a:close/>
                  <a:moveTo>
                    <a:pt x="14195" y="9089"/>
                  </a:moveTo>
                  <a:cubicBezTo>
                    <a:pt x="14234" y="9011"/>
                    <a:pt x="14274" y="8951"/>
                    <a:pt x="14294" y="8873"/>
                  </a:cubicBezTo>
                  <a:cubicBezTo>
                    <a:pt x="14372" y="8616"/>
                    <a:pt x="14451" y="8340"/>
                    <a:pt x="14530" y="8084"/>
                  </a:cubicBezTo>
                  <a:cubicBezTo>
                    <a:pt x="14550" y="8025"/>
                    <a:pt x="14570" y="7966"/>
                    <a:pt x="14550" y="7907"/>
                  </a:cubicBezTo>
                  <a:cubicBezTo>
                    <a:pt x="14550" y="7847"/>
                    <a:pt x="14510" y="7769"/>
                    <a:pt x="14451" y="7729"/>
                  </a:cubicBezTo>
                  <a:cubicBezTo>
                    <a:pt x="14392" y="7729"/>
                    <a:pt x="14313" y="7749"/>
                    <a:pt x="14274" y="7788"/>
                  </a:cubicBezTo>
                  <a:cubicBezTo>
                    <a:pt x="14155" y="8025"/>
                    <a:pt x="14057" y="8281"/>
                    <a:pt x="13998" y="8537"/>
                  </a:cubicBezTo>
                  <a:cubicBezTo>
                    <a:pt x="13958" y="8735"/>
                    <a:pt x="14037" y="8951"/>
                    <a:pt x="14195" y="90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07;p24">
              <a:extLst>
                <a:ext uri="{FF2B5EF4-FFF2-40B4-BE49-F238E27FC236}">
                  <a16:creationId xmlns:a16="http://schemas.microsoft.com/office/drawing/2014/main" id="{52EDC8C7-020D-4D94-80CF-FBA0DE2164B9}"/>
                </a:ext>
              </a:extLst>
            </p:cNvPr>
            <p:cNvSpPr/>
            <p:nvPr/>
          </p:nvSpPr>
          <p:spPr>
            <a:xfrm flipH="1">
              <a:off x="6736073" y="1156120"/>
              <a:ext cx="163561" cy="137018"/>
            </a:xfrm>
            <a:custGeom>
              <a:avLst/>
              <a:gdLst/>
              <a:ahLst/>
              <a:cxnLst/>
              <a:rect l="l" t="t" r="r" b="b"/>
              <a:pathLst>
                <a:path w="6803" h="5699" extrusionOk="0">
                  <a:moveTo>
                    <a:pt x="99" y="5698"/>
                  </a:moveTo>
                  <a:cubicBezTo>
                    <a:pt x="1" y="5501"/>
                    <a:pt x="1" y="5284"/>
                    <a:pt x="99" y="5067"/>
                  </a:cubicBezTo>
                  <a:cubicBezTo>
                    <a:pt x="237" y="4515"/>
                    <a:pt x="454" y="3963"/>
                    <a:pt x="750" y="3470"/>
                  </a:cubicBezTo>
                  <a:cubicBezTo>
                    <a:pt x="967" y="3115"/>
                    <a:pt x="1184" y="2761"/>
                    <a:pt x="1381" y="2406"/>
                  </a:cubicBezTo>
                  <a:cubicBezTo>
                    <a:pt x="1775" y="1755"/>
                    <a:pt x="2347" y="1242"/>
                    <a:pt x="3056" y="947"/>
                  </a:cubicBezTo>
                  <a:cubicBezTo>
                    <a:pt x="3963" y="513"/>
                    <a:pt x="4949" y="237"/>
                    <a:pt x="5955" y="119"/>
                  </a:cubicBezTo>
                  <a:cubicBezTo>
                    <a:pt x="6211" y="99"/>
                    <a:pt x="6447" y="60"/>
                    <a:pt x="6802" y="0"/>
                  </a:cubicBezTo>
                  <a:cubicBezTo>
                    <a:pt x="6723" y="79"/>
                    <a:pt x="6625" y="158"/>
                    <a:pt x="6526" y="217"/>
                  </a:cubicBezTo>
                  <a:cubicBezTo>
                    <a:pt x="6073" y="454"/>
                    <a:pt x="5600" y="631"/>
                    <a:pt x="5107" y="710"/>
                  </a:cubicBezTo>
                  <a:cubicBezTo>
                    <a:pt x="5067" y="730"/>
                    <a:pt x="5028" y="730"/>
                    <a:pt x="4989" y="750"/>
                  </a:cubicBezTo>
                  <a:cubicBezTo>
                    <a:pt x="4476" y="1006"/>
                    <a:pt x="3944" y="1223"/>
                    <a:pt x="3411" y="1479"/>
                  </a:cubicBezTo>
                  <a:cubicBezTo>
                    <a:pt x="2899" y="1716"/>
                    <a:pt x="2485" y="2208"/>
                    <a:pt x="2071" y="2662"/>
                  </a:cubicBezTo>
                  <a:cubicBezTo>
                    <a:pt x="1913" y="2820"/>
                    <a:pt x="1795" y="3056"/>
                    <a:pt x="1578" y="3175"/>
                  </a:cubicBezTo>
                  <a:cubicBezTo>
                    <a:pt x="1164" y="3825"/>
                    <a:pt x="592" y="4357"/>
                    <a:pt x="415" y="5146"/>
                  </a:cubicBezTo>
                  <a:cubicBezTo>
                    <a:pt x="375" y="5363"/>
                    <a:pt x="257" y="5560"/>
                    <a:pt x="99" y="5698"/>
                  </a:cubicBez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08;p24">
              <a:extLst>
                <a:ext uri="{FF2B5EF4-FFF2-40B4-BE49-F238E27FC236}">
                  <a16:creationId xmlns:a16="http://schemas.microsoft.com/office/drawing/2014/main" id="{595A5A42-7144-4CF9-B997-FC81BC8BE2B1}"/>
                </a:ext>
              </a:extLst>
            </p:cNvPr>
            <p:cNvSpPr/>
            <p:nvPr/>
          </p:nvSpPr>
          <p:spPr>
            <a:xfrm flipH="1">
              <a:off x="6502404" y="1148522"/>
              <a:ext cx="221383" cy="128483"/>
            </a:xfrm>
            <a:custGeom>
              <a:avLst/>
              <a:gdLst/>
              <a:ahLst/>
              <a:cxnLst/>
              <a:rect l="l" t="t" r="r" b="b"/>
              <a:pathLst>
                <a:path w="9208" h="5344" extrusionOk="0">
                  <a:moveTo>
                    <a:pt x="1" y="336"/>
                  </a:moveTo>
                  <a:cubicBezTo>
                    <a:pt x="592" y="119"/>
                    <a:pt x="1223" y="21"/>
                    <a:pt x="1854" y="21"/>
                  </a:cubicBezTo>
                  <a:lnTo>
                    <a:pt x="3155" y="21"/>
                  </a:lnTo>
                  <a:cubicBezTo>
                    <a:pt x="3510" y="1"/>
                    <a:pt x="3865" y="80"/>
                    <a:pt x="4180" y="257"/>
                  </a:cubicBezTo>
                  <a:cubicBezTo>
                    <a:pt x="4516" y="454"/>
                    <a:pt x="4851" y="652"/>
                    <a:pt x="5206" y="849"/>
                  </a:cubicBezTo>
                  <a:cubicBezTo>
                    <a:pt x="5363" y="947"/>
                    <a:pt x="5521" y="1046"/>
                    <a:pt x="5698" y="1125"/>
                  </a:cubicBezTo>
                  <a:cubicBezTo>
                    <a:pt x="6645" y="1539"/>
                    <a:pt x="7374" y="2248"/>
                    <a:pt x="8005" y="3057"/>
                  </a:cubicBezTo>
                  <a:cubicBezTo>
                    <a:pt x="8399" y="3510"/>
                    <a:pt x="8715" y="4023"/>
                    <a:pt x="8951" y="4575"/>
                  </a:cubicBezTo>
                  <a:cubicBezTo>
                    <a:pt x="9011" y="4713"/>
                    <a:pt x="9070" y="4851"/>
                    <a:pt x="9109" y="4989"/>
                  </a:cubicBezTo>
                  <a:cubicBezTo>
                    <a:pt x="9149" y="5087"/>
                    <a:pt x="9168" y="5186"/>
                    <a:pt x="9208" y="5344"/>
                  </a:cubicBezTo>
                  <a:cubicBezTo>
                    <a:pt x="9129" y="5285"/>
                    <a:pt x="9089" y="5265"/>
                    <a:pt x="9089" y="5245"/>
                  </a:cubicBezTo>
                  <a:cubicBezTo>
                    <a:pt x="8932" y="4792"/>
                    <a:pt x="8656" y="4397"/>
                    <a:pt x="8301" y="4102"/>
                  </a:cubicBezTo>
                  <a:cubicBezTo>
                    <a:pt x="8123" y="3905"/>
                    <a:pt x="7946" y="3688"/>
                    <a:pt x="7808" y="3471"/>
                  </a:cubicBezTo>
                  <a:cubicBezTo>
                    <a:pt x="7611" y="3116"/>
                    <a:pt x="7295" y="2820"/>
                    <a:pt x="6940" y="2623"/>
                  </a:cubicBezTo>
                  <a:cubicBezTo>
                    <a:pt x="6822" y="2564"/>
                    <a:pt x="6724" y="2485"/>
                    <a:pt x="6605" y="2406"/>
                  </a:cubicBezTo>
                  <a:cubicBezTo>
                    <a:pt x="6152" y="2051"/>
                    <a:pt x="5698" y="1696"/>
                    <a:pt x="5225" y="1361"/>
                  </a:cubicBezTo>
                  <a:cubicBezTo>
                    <a:pt x="5008" y="1223"/>
                    <a:pt x="4772" y="1085"/>
                    <a:pt x="4535" y="987"/>
                  </a:cubicBezTo>
                  <a:cubicBezTo>
                    <a:pt x="4102" y="809"/>
                    <a:pt x="3688" y="612"/>
                    <a:pt x="3234" y="454"/>
                  </a:cubicBezTo>
                  <a:cubicBezTo>
                    <a:pt x="3017" y="395"/>
                    <a:pt x="2800" y="356"/>
                    <a:pt x="2584" y="376"/>
                  </a:cubicBezTo>
                  <a:lnTo>
                    <a:pt x="553" y="376"/>
                  </a:lnTo>
                  <a:cubicBezTo>
                    <a:pt x="375" y="376"/>
                    <a:pt x="178" y="356"/>
                    <a:pt x="1" y="336"/>
                  </a:cubicBez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09;p24">
              <a:extLst>
                <a:ext uri="{FF2B5EF4-FFF2-40B4-BE49-F238E27FC236}">
                  <a16:creationId xmlns:a16="http://schemas.microsoft.com/office/drawing/2014/main" id="{94A1520B-11D6-4162-9917-71F90A6536A1}"/>
                </a:ext>
              </a:extLst>
            </p:cNvPr>
            <p:cNvSpPr/>
            <p:nvPr/>
          </p:nvSpPr>
          <p:spPr>
            <a:xfrm flipH="1">
              <a:off x="6601940" y="1403541"/>
              <a:ext cx="9497" cy="17575"/>
            </a:xfrm>
            <a:custGeom>
              <a:avLst/>
              <a:gdLst/>
              <a:ahLst/>
              <a:cxnLst/>
              <a:rect l="l" t="t" r="r" b="b"/>
              <a:pathLst>
                <a:path w="395" h="731" extrusionOk="0">
                  <a:moveTo>
                    <a:pt x="79" y="730"/>
                  </a:moveTo>
                  <a:cubicBezTo>
                    <a:pt x="0" y="454"/>
                    <a:pt x="99" y="178"/>
                    <a:pt x="316" y="1"/>
                  </a:cubicBezTo>
                  <a:cubicBezTo>
                    <a:pt x="395" y="257"/>
                    <a:pt x="296" y="553"/>
                    <a:pt x="79" y="730"/>
                  </a:cubicBez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10;p24">
              <a:extLst>
                <a:ext uri="{FF2B5EF4-FFF2-40B4-BE49-F238E27FC236}">
                  <a16:creationId xmlns:a16="http://schemas.microsoft.com/office/drawing/2014/main" id="{66B534A6-2676-447E-A448-31168844AA74}"/>
                </a:ext>
              </a:extLst>
            </p:cNvPr>
            <p:cNvSpPr/>
            <p:nvPr/>
          </p:nvSpPr>
          <p:spPr>
            <a:xfrm flipH="1">
              <a:off x="6603839" y="1381735"/>
              <a:ext cx="24" cy="10939"/>
            </a:xfrm>
            <a:custGeom>
              <a:avLst/>
              <a:gdLst/>
              <a:ahLst/>
              <a:cxnLst/>
              <a:rect l="l" t="t" r="r" b="b"/>
              <a:pathLst>
                <a:path w="1" h="455" extrusionOk="0">
                  <a:moveTo>
                    <a:pt x="1" y="1"/>
                  </a:moveTo>
                  <a:lnTo>
                    <a:pt x="1" y="454"/>
                  </a:lnTo>
                  <a:lnTo>
                    <a:pt x="1" y="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11;p24">
              <a:extLst>
                <a:ext uri="{FF2B5EF4-FFF2-40B4-BE49-F238E27FC236}">
                  <a16:creationId xmlns:a16="http://schemas.microsoft.com/office/drawing/2014/main" id="{651F10A8-3751-4BE5-B45D-57E43218F9A7}"/>
                </a:ext>
              </a:extLst>
            </p:cNvPr>
            <p:cNvSpPr/>
            <p:nvPr/>
          </p:nvSpPr>
          <p:spPr>
            <a:xfrm flipH="1">
              <a:off x="6618529" y="1438619"/>
              <a:ext cx="6179" cy="6179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97" y="1"/>
                  </a:moveTo>
                  <a:cubicBezTo>
                    <a:pt x="257" y="178"/>
                    <a:pt x="178" y="217"/>
                    <a:pt x="0" y="257"/>
                  </a:cubicBez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12;p24">
              <a:extLst>
                <a:ext uri="{FF2B5EF4-FFF2-40B4-BE49-F238E27FC236}">
                  <a16:creationId xmlns:a16="http://schemas.microsoft.com/office/drawing/2014/main" id="{5CF03CE9-D383-4DC6-B821-5938058AF7AA}"/>
                </a:ext>
              </a:extLst>
            </p:cNvPr>
            <p:cNvSpPr/>
            <p:nvPr/>
          </p:nvSpPr>
          <p:spPr>
            <a:xfrm flipH="1">
              <a:off x="6070601" y="734270"/>
              <a:ext cx="1259418" cy="1277907"/>
            </a:xfrm>
            <a:custGeom>
              <a:avLst/>
              <a:gdLst/>
              <a:ahLst/>
              <a:cxnLst/>
              <a:rect l="l" t="t" r="r" b="b"/>
              <a:pathLst>
                <a:path w="52383" h="53152" extrusionOk="0">
                  <a:moveTo>
                    <a:pt x="46271" y="17369"/>
                  </a:moveTo>
                  <a:cubicBezTo>
                    <a:pt x="46429" y="17862"/>
                    <a:pt x="46567" y="18315"/>
                    <a:pt x="46725" y="18769"/>
                  </a:cubicBezTo>
                  <a:cubicBezTo>
                    <a:pt x="46764" y="18867"/>
                    <a:pt x="46804" y="18986"/>
                    <a:pt x="46863" y="19084"/>
                  </a:cubicBezTo>
                  <a:cubicBezTo>
                    <a:pt x="46882" y="19143"/>
                    <a:pt x="46961" y="19163"/>
                    <a:pt x="46961" y="19222"/>
                  </a:cubicBezTo>
                  <a:cubicBezTo>
                    <a:pt x="47020" y="19439"/>
                    <a:pt x="47099" y="19636"/>
                    <a:pt x="47178" y="19853"/>
                  </a:cubicBezTo>
                  <a:cubicBezTo>
                    <a:pt x="47277" y="20031"/>
                    <a:pt x="47474" y="20129"/>
                    <a:pt x="47533" y="20346"/>
                  </a:cubicBezTo>
                  <a:cubicBezTo>
                    <a:pt x="47573" y="20504"/>
                    <a:pt x="47651" y="20642"/>
                    <a:pt x="47730" y="20799"/>
                  </a:cubicBezTo>
                  <a:cubicBezTo>
                    <a:pt x="47868" y="21036"/>
                    <a:pt x="47967" y="21312"/>
                    <a:pt x="48006" y="21588"/>
                  </a:cubicBezTo>
                  <a:cubicBezTo>
                    <a:pt x="48046" y="21726"/>
                    <a:pt x="48085" y="21884"/>
                    <a:pt x="48164" y="22002"/>
                  </a:cubicBezTo>
                  <a:cubicBezTo>
                    <a:pt x="48381" y="22455"/>
                    <a:pt x="48479" y="22929"/>
                    <a:pt x="48440" y="23421"/>
                  </a:cubicBezTo>
                  <a:cubicBezTo>
                    <a:pt x="48420" y="23737"/>
                    <a:pt x="48420" y="24033"/>
                    <a:pt x="48479" y="24328"/>
                  </a:cubicBezTo>
                  <a:cubicBezTo>
                    <a:pt x="48696" y="24466"/>
                    <a:pt x="48953" y="24565"/>
                    <a:pt x="49209" y="24604"/>
                  </a:cubicBezTo>
                  <a:cubicBezTo>
                    <a:pt x="49327" y="24624"/>
                    <a:pt x="49426" y="24664"/>
                    <a:pt x="49524" y="24703"/>
                  </a:cubicBezTo>
                  <a:cubicBezTo>
                    <a:pt x="49623" y="24742"/>
                    <a:pt x="49741" y="24821"/>
                    <a:pt x="49840" y="24821"/>
                  </a:cubicBezTo>
                  <a:cubicBezTo>
                    <a:pt x="50214" y="24802"/>
                    <a:pt x="50589" y="24920"/>
                    <a:pt x="50904" y="25137"/>
                  </a:cubicBezTo>
                  <a:cubicBezTo>
                    <a:pt x="51338" y="25373"/>
                    <a:pt x="51772" y="25669"/>
                    <a:pt x="52166" y="25965"/>
                  </a:cubicBezTo>
                  <a:cubicBezTo>
                    <a:pt x="52284" y="26063"/>
                    <a:pt x="52344" y="26221"/>
                    <a:pt x="52344" y="26379"/>
                  </a:cubicBezTo>
                  <a:lnTo>
                    <a:pt x="52344" y="26714"/>
                  </a:lnTo>
                  <a:lnTo>
                    <a:pt x="52344" y="28685"/>
                  </a:lnTo>
                  <a:cubicBezTo>
                    <a:pt x="52344" y="28942"/>
                    <a:pt x="52383" y="29198"/>
                    <a:pt x="52186" y="29435"/>
                  </a:cubicBezTo>
                  <a:cubicBezTo>
                    <a:pt x="52146" y="29474"/>
                    <a:pt x="52127" y="29533"/>
                    <a:pt x="52127" y="29592"/>
                  </a:cubicBezTo>
                  <a:cubicBezTo>
                    <a:pt x="52107" y="30144"/>
                    <a:pt x="51831" y="30578"/>
                    <a:pt x="51614" y="31091"/>
                  </a:cubicBezTo>
                  <a:cubicBezTo>
                    <a:pt x="51200" y="31150"/>
                    <a:pt x="50806" y="31189"/>
                    <a:pt x="50392" y="31229"/>
                  </a:cubicBezTo>
                  <a:cubicBezTo>
                    <a:pt x="50214" y="31248"/>
                    <a:pt x="50017" y="31268"/>
                    <a:pt x="49840" y="31327"/>
                  </a:cubicBezTo>
                  <a:cubicBezTo>
                    <a:pt x="49505" y="31426"/>
                    <a:pt x="49150" y="31485"/>
                    <a:pt x="48795" y="31465"/>
                  </a:cubicBezTo>
                  <a:cubicBezTo>
                    <a:pt x="48519" y="31426"/>
                    <a:pt x="48263" y="31485"/>
                    <a:pt x="48046" y="31623"/>
                  </a:cubicBezTo>
                  <a:cubicBezTo>
                    <a:pt x="47947" y="31702"/>
                    <a:pt x="47809" y="31702"/>
                    <a:pt x="47711" y="31721"/>
                  </a:cubicBezTo>
                  <a:cubicBezTo>
                    <a:pt x="47494" y="32116"/>
                    <a:pt x="47277" y="32490"/>
                    <a:pt x="47080" y="32865"/>
                  </a:cubicBezTo>
                  <a:cubicBezTo>
                    <a:pt x="46981" y="33062"/>
                    <a:pt x="46902" y="33279"/>
                    <a:pt x="46823" y="33476"/>
                  </a:cubicBezTo>
                  <a:cubicBezTo>
                    <a:pt x="46666" y="33969"/>
                    <a:pt x="46449" y="34422"/>
                    <a:pt x="46252" y="34876"/>
                  </a:cubicBezTo>
                  <a:cubicBezTo>
                    <a:pt x="46133" y="35132"/>
                    <a:pt x="46054" y="35369"/>
                    <a:pt x="45936" y="35605"/>
                  </a:cubicBezTo>
                  <a:cubicBezTo>
                    <a:pt x="45798" y="35901"/>
                    <a:pt x="45640" y="36177"/>
                    <a:pt x="45502" y="36453"/>
                  </a:cubicBezTo>
                  <a:cubicBezTo>
                    <a:pt x="45128" y="37123"/>
                    <a:pt x="44635" y="37715"/>
                    <a:pt x="44221" y="38365"/>
                  </a:cubicBezTo>
                  <a:cubicBezTo>
                    <a:pt x="44044" y="38582"/>
                    <a:pt x="43846" y="38779"/>
                    <a:pt x="43649" y="38977"/>
                  </a:cubicBezTo>
                  <a:cubicBezTo>
                    <a:pt x="43649" y="39193"/>
                    <a:pt x="43846" y="39115"/>
                    <a:pt x="43984" y="39213"/>
                  </a:cubicBezTo>
                  <a:cubicBezTo>
                    <a:pt x="44221" y="40100"/>
                    <a:pt x="44536" y="40948"/>
                    <a:pt x="44911" y="41796"/>
                  </a:cubicBezTo>
                  <a:cubicBezTo>
                    <a:pt x="45108" y="41816"/>
                    <a:pt x="45266" y="41954"/>
                    <a:pt x="45325" y="42151"/>
                  </a:cubicBezTo>
                  <a:cubicBezTo>
                    <a:pt x="45384" y="42308"/>
                    <a:pt x="45463" y="42486"/>
                    <a:pt x="45562" y="42644"/>
                  </a:cubicBezTo>
                  <a:cubicBezTo>
                    <a:pt x="45680" y="42841"/>
                    <a:pt x="45778" y="43058"/>
                    <a:pt x="45522" y="43235"/>
                  </a:cubicBezTo>
                  <a:cubicBezTo>
                    <a:pt x="45838" y="43570"/>
                    <a:pt x="46094" y="43866"/>
                    <a:pt x="45916" y="44359"/>
                  </a:cubicBezTo>
                  <a:cubicBezTo>
                    <a:pt x="45700" y="44497"/>
                    <a:pt x="45463" y="44674"/>
                    <a:pt x="45207" y="44852"/>
                  </a:cubicBezTo>
                  <a:cubicBezTo>
                    <a:pt x="45128" y="44891"/>
                    <a:pt x="45049" y="44911"/>
                    <a:pt x="44950" y="44911"/>
                  </a:cubicBezTo>
                  <a:cubicBezTo>
                    <a:pt x="44911" y="44930"/>
                    <a:pt x="44832" y="44911"/>
                    <a:pt x="44812" y="44950"/>
                  </a:cubicBezTo>
                  <a:cubicBezTo>
                    <a:pt x="44576" y="45344"/>
                    <a:pt x="44142" y="45423"/>
                    <a:pt x="43787" y="45640"/>
                  </a:cubicBezTo>
                  <a:cubicBezTo>
                    <a:pt x="43393" y="45877"/>
                    <a:pt x="42999" y="46133"/>
                    <a:pt x="42624" y="46429"/>
                  </a:cubicBezTo>
                  <a:cubicBezTo>
                    <a:pt x="42190" y="46803"/>
                    <a:pt x="42131" y="46764"/>
                    <a:pt x="41737" y="46330"/>
                  </a:cubicBezTo>
                  <a:cubicBezTo>
                    <a:pt x="41421" y="45975"/>
                    <a:pt x="41086" y="45640"/>
                    <a:pt x="40731" y="45344"/>
                  </a:cubicBezTo>
                  <a:cubicBezTo>
                    <a:pt x="40455" y="45088"/>
                    <a:pt x="40179" y="44891"/>
                    <a:pt x="39884" y="44674"/>
                  </a:cubicBezTo>
                  <a:cubicBezTo>
                    <a:pt x="39805" y="44595"/>
                    <a:pt x="39706" y="44536"/>
                    <a:pt x="39608" y="44516"/>
                  </a:cubicBezTo>
                  <a:cubicBezTo>
                    <a:pt x="39391" y="44477"/>
                    <a:pt x="39213" y="44359"/>
                    <a:pt x="39095" y="44201"/>
                  </a:cubicBezTo>
                  <a:cubicBezTo>
                    <a:pt x="38937" y="44024"/>
                    <a:pt x="38760" y="43866"/>
                    <a:pt x="38583" y="43728"/>
                  </a:cubicBezTo>
                  <a:cubicBezTo>
                    <a:pt x="38326" y="43846"/>
                    <a:pt x="38109" y="43964"/>
                    <a:pt x="37893" y="44083"/>
                  </a:cubicBezTo>
                  <a:cubicBezTo>
                    <a:pt x="37695" y="44181"/>
                    <a:pt x="37439" y="44319"/>
                    <a:pt x="37202" y="44457"/>
                  </a:cubicBezTo>
                  <a:cubicBezTo>
                    <a:pt x="36788" y="44635"/>
                    <a:pt x="36355" y="44812"/>
                    <a:pt x="35901" y="44950"/>
                  </a:cubicBezTo>
                  <a:cubicBezTo>
                    <a:pt x="35606" y="45068"/>
                    <a:pt x="35310" y="45187"/>
                    <a:pt x="35014" y="45305"/>
                  </a:cubicBezTo>
                  <a:cubicBezTo>
                    <a:pt x="34718" y="45423"/>
                    <a:pt x="34364" y="45601"/>
                    <a:pt x="34028" y="45739"/>
                  </a:cubicBezTo>
                  <a:cubicBezTo>
                    <a:pt x="33693" y="45877"/>
                    <a:pt x="33417" y="46015"/>
                    <a:pt x="33102" y="46133"/>
                  </a:cubicBezTo>
                  <a:cubicBezTo>
                    <a:pt x="32905" y="46212"/>
                    <a:pt x="32708" y="46271"/>
                    <a:pt x="32510" y="46311"/>
                  </a:cubicBezTo>
                  <a:cubicBezTo>
                    <a:pt x="32136" y="46389"/>
                    <a:pt x="31761" y="46508"/>
                    <a:pt x="31406" y="46665"/>
                  </a:cubicBezTo>
                  <a:cubicBezTo>
                    <a:pt x="31327" y="46882"/>
                    <a:pt x="31308" y="47119"/>
                    <a:pt x="31327" y="47355"/>
                  </a:cubicBezTo>
                  <a:lnTo>
                    <a:pt x="31327" y="51910"/>
                  </a:lnTo>
                  <a:cubicBezTo>
                    <a:pt x="31327" y="52107"/>
                    <a:pt x="31347" y="52284"/>
                    <a:pt x="31347" y="52481"/>
                  </a:cubicBezTo>
                  <a:cubicBezTo>
                    <a:pt x="31387" y="52777"/>
                    <a:pt x="31150" y="53053"/>
                    <a:pt x="30854" y="53053"/>
                  </a:cubicBezTo>
                  <a:cubicBezTo>
                    <a:pt x="30302" y="53073"/>
                    <a:pt x="29731" y="53152"/>
                    <a:pt x="29179" y="52935"/>
                  </a:cubicBezTo>
                  <a:cubicBezTo>
                    <a:pt x="28981" y="52856"/>
                    <a:pt x="28784" y="52836"/>
                    <a:pt x="28567" y="52856"/>
                  </a:cubicBezTo>
                  <a:cubicBezTo>
                    <a:pt x="27680" y="52836"/>
                    <a:pt x="26773" y="52856"/>
                    <a:pt x="25866" y="52836"/>
                  </a:cubicBezTo>
                  <a:cubicBezTo>
                    <a:pt x="25728" y="52836"/>
                    <a:pt x="25610" y="52895"/>
                    <a:pt x="25531" y="52994"/>
                  </a:cubicBezTo>
                  <a:cubicBezTo>
                    <a:pt x="25393" y="53132"/>
                    <a:pt x="25236" y="53092"/>
                    <a:pt x="25176" y="52915"/>
                  </a:cubicBezTo>
                  <a:cubicBezTo>
                    <a:pt x="25078" y="52580"/>
                    <a:pt x="24999" y="52225"/>
                    <a:pt x="24940" y="51890"/>
                  </a:cubicBezTo>
                  <a:cubicBezTo>
                    <a:pt x="24881" y="51397"/>
                    <a:pt x="24782" y="50924"/>
                    <a:pt x="24644" y="50451"/>
                  </a:cubicBezTo>
                  <a:cubicBezTo>
                    <a:pt x="24486" y="50056"/>
                    <a:pt x="24388" y="49623"/>
                    <a:pt x="24348" y="49209"/>
                  </a:cubicBezTo>
                  <a:cubicBezTo>
                    <a:pt x="24329" y="48992"/>
                    <a:pt x="24270" y="48795"/>
                    <a:pt x="24210" y="48597"/>
                  </a:cubicBezTo>
                  <a:cubicBezTo>
                    <a:pt x="24112" y="48223"/>
                    <a:pt x="24013" y="47848"/>
                    <a:pt x="23915" y="47454"/>
                  </a:cubicBezTo>
                  <a:cubicBezTo>
                    <a:pt x="23875" y="47336"/>
                    <a:pt x="23836" y="47198"/>
                    <a:pt x="23796" y="47079"/>
                  </a:cubicBezTo>
                  <a:cubicBezTo>
                    <a:pt x="23718" y="46863"/>
                    <a:pt x="23501" y="46725"/>
                    <a:pt x="23264" y="46744"/>
                  </a:cubicBezTo>
                  <a:cubicBezTo>
                    <a:pt x="22949" y="46764"/>
                    <a:pt x="22614" y="46725"/>
                    <a:pt x="22298" y="46744"/>
                  </a:cubicBezTo>
                  <a:cubicBezTo>
                    <a:pt x="21746" y="46803"/>
                    <a:pt x="21233" y="46567"/>
                    <a:pt x="20721" y="46409"/>
                  </a:cubicBezTo>
                  <a:cubicBezTo>
                    <a:pt x="20563" y="46370"/>
                    <a:pt x="20386" y="46330"/>
                    <a:pt x="20228" y="46291"/>
                  </a:cubicBezTo>
                  <a:cubicBezTo>
                    <a:pt x="19932" y="46232"/>
                    <a:pt x="19637" y="46153"/>
                    <a:pt x="19361" y="46054"/>
                  </a:cubicBezTo>
                  <a:cubicBezTo>
                    <a:pt x="19144" y="45936"/>
                    <a:pt x="18907" y="45877"/>
                    <a:pt x="18671" y="45857"/>
                  </a:cubicBezTo>
                  <a:cubicBezTo>
                    <a:pt x="18533" y="45837"/>
                    <a:pt x="18414" y="45798"/>
                    <a:pt x="18296" y="45739"/>
                  </a:cubicBezTo>
                  <a:cubicBezTo>
                    <a:pt x="18257" y="45739"/>
                    <a:pt x="18237" y="45699"/>
                    <a:pt x="18197" y="45699"/>
                  </a:cubicBezTo>
                  <a:cubicBezTo>
                    <a:pt x="17823" y="45620"/>
                    <a:pt x="17429" y="45601"/>
                    <a:pt x="17133" y="45226"/>
                  </a:cubicBezTo>
                  <a:cubicBezTo>
                    <a:pt x="17034" y="45364"/>
                    <a:pt x="16955" y="45482"/>
                    <a:pt x="16896" y="45620"/>
                  </a:cubicBezTo>
                  <a:cubicBezTo>
                    <a:pt x="16778" y="45936"/>
                    <a:pt x="16600" y="46192"/>
                    <a:pt x="16364" y="46429"/>
                  </a:cubicBezTo>
                  <a:cubicBezTo>
                    <a:pt x="16206" y="46587"/>
                    <a:pt x="16068" y="46744"/>
                    <a:pt x="15930" y="46941"/>
                  </a:cubicBezTo>
                  <a:cubicBezTo>
                    <a:pt x="15753" y="47198"/>
                    <a:pt x="15516" y="47415"/>
                    <a:pt x="15240" y="47592"/>
                  </a:cubicBezTo>
                  <a:cubicBezTo>
                    <a:pt x="15023" y="47730"/>
                    <a:pt x="14846" y="47927"/>
                    <a:pt x="14728" y="48164"/>
                  </a:cubicBezTo>
                  <a:cubicBezTo>
                    <a:pt x="14649" y="48282"/>
                    <a:pt x="14609" y="48400"/>
                    <a:pt x="14530" y="48519"/>
                  </a:cubicBezTo>
                  <a:cubicBezTo>
                    <a:pt x="14452" y="48657"/>
                    <a:pt x="14294" y="48755"/>
                    <a:pt x="14136" y="48775"/>
                  </a:cubicBezTo>
                  <a:cubicBezTo>
                    <a:pt x="13939" y="48775"/>
                    <a:pt x="13762" y="48775"/>
                    <a:pt x="13564" y="48775"/>
                  </a:cubicBezTo>
                  <a:cubicBezTo>
                    <a:pt x="13170" y="48834"/>
                    <a:pt x="12776" y="48696"/>
                    <a:pt x="12480" y="48420"/>
                  </a:cubicBezTo>
                  <a:cubicBezTo>
                    <a:pt x="12303" y="48282"/>
                    <a:pt x="12105" y="48164"/>
                    <a:pt x="11889" y="48105"/>
                  </a:cubicBezTo>
                  <a:cubicBezTo>
                    <a:pt x="11534" y="47947"/>
                    <a:pt x="11179" y="47750"/>
                    <a:pt x="10863" y="47513"/>
                  </a:cubicBezTo>
                  <a:cubicBezTo>
                    <a:pt x="10548" y="47277"/>
                    <a:pt x="10193" y="47060"/>
                    <a:pt x="9819" y="46863"/>
                  </a:cubicBezTo>
                  <a:cubicBezTo>
                    <a:pt x="9385" y="46646"/>
                    <a:pt x="9109" y="46251"/>
                    <a:pt x="8734" y="45975"/>
                  </a:cubicBezTo>
                  <a:cubicBezTo>
                    <a:pt x="8655" y="45936"/>
                    <a:pt x="8616" y="45798"/>
                    <a:pt x="8596" y="45680"/>
                  </a:cubicBezTo>
                  <a:cubicBezTo>
                    <a:pt x="8517" y="45443"/>
                    <a:pt x="8419" y="45187"/>
                    <a:pt x="8301" y="44970"/>
                  </a:cubicBezTo>
                  <a:cubicBezTo>
                    <a:pt x="8163" y="44694"/>
                    <a:pt x="8163" y="44359"/>
                    <a:pt x="8301" y="44102"/>
                  </a:cubicBezTo>
                  <a:cubicBezTo>
                    <a:pt x="8399" y="43846"/>
                    <a:pt x="8577" y="43649"/>
                    <a:pt x="8793" y="43491"/>
                  </a:cubicBezTo>
                  <a:cubicBezTo>
                    <a:pt x="8971" y="43373"/>
                    <a:pt x="9109" y="43196"/>
                    <a:pt x="9148" y="42998"/>
                  </a:cubicBezTo>
                  <a:cubicBezTo>
                    <a:pt x="9207" y="42841"/>
                    <a:pt x="9286" y="42683"/>
                    <a:pt x="9405" y="42545"/>
                  </a:cubicBezTo>
                  <a:cubicBezTo>
                    <a:pt x="9503" y="42407"/>
                    <a:pt x="9582" y="42230"/>
                    <a:pt x="9602" y="42052"/>
                  </a:cubicBezTo>
                  <a:cubicBezTo>
                    <a:pt x="9661" y="41756"/>
                    <a:pt x="9799" y="41480"/>
                    <a:pt x="10016" y="41283"/>
                  </a:cubicBezTo>
                  <a:cubicBezTo>
                    <a:pt x="10075" y="41224"/>
                    <a:pt x="10134" y="41165"/>
                    <a:pt x="10154" y="41106"/>
                  </a:cubicBezTo>
                  <a:cubicBezTo>
                    <a:pt x="10193" y="41027"/>
                    <a:pt x="10213" y="40948"/>
                    <a:pt x="10213" y="40869"/>
                  </a:cubicBezTo>
                  <a:lnTo>
                    <a:pt x="9405" y="39923"/>
                  </a:lnTo>
                  <a:cubicBezTo>
                    <a:pt x="9306" y="39844"/>
                    <a:pt x="9227" y="39745"/>
                    <a:pt x="9148" y="39647"/>
                  </a:cubicBezTo>
                  <a:cubicBezTo>
                    <a:pt x="8853" y="39115"/>
                    <a:pt x="8439" y="38681"/>
                    <a:pt x="8084" y="38188"/>
                  </a:cubicBezTo>
                  <a:cubicBezTo>
                    <a:pt x="7709" y="37675"/>
                    <a:pt x="7453" y="37084"/>
                    <a:pt x="7295" y="36473"/>
                  </a:cubicBezTo>
                  <a:cubicBezTo>
                    <a:pt x="7275" y="36374"/>
                    <a:pt x="7236" y="36295"/>
                    <a:pt x="7196" y="36197"/>
                  </a:cubicBezTo>
                  <a:cubicBezTo>
                    <a:pt x="7098" y="35980"/>
                    <a:pt x="6980" y="35763"/>
                    <a:pt x="6901" y="35586"/>
                  </a:cubicBezTo>
                  <a:lnTo>
                    <a:pt x="4377" y="35605"/>
                  </a:lnTo>
                  <a:cubicBezTo>
                    <a:pt x="4141" y="35586"/>
                    <a:pt x="3924" y="35625"/>
                    <a:pt x="3707" y="35704"/>
                  </a:cubicBezTo>
                  <a:cubicBezTo>
                    <a:pt x="3214" y="35901"/>
                    <a:pt x="2702" y="35822"/>
                    <a:pt x="2209" y="35802"/>
                  </a:cubicBezTo>
                  <a:cubicBezTo>
                    <a:pt x="1992" y="35802"/>
                    <a:pt x="2031" y="35586"/>
                    <a:pt x="1873" y="35467"/>
                  </a:cubicBezTo>
                  <a:lnTo>
                    <a:pt x="967" y="35467"/>
                  </a:lnTo>
                  <a:cubicBezTo>
                    <a:pt x="651" y="35467"/>
                    <a:pt x="533" y="35408"/>
                    <a:pt x="533" y="35073"/>
                  </a:cubicBezTo>
                  <a:cubicBezTo>
                    <a:pt x="513" y="34600"/>
                    <a:pt x="513" y="34146"/>
                    <a:pt x="513" y="33673"/>
                  </a:cubicBezTo>
                  <a:cubicBezTo>
                    <a:pt x="513" y="33378"/>
                    <a:pt x="474" y="33062"/>
                    <a:pt x="375" y="32786"/>
                  </a:cubicBezTo>
                  <a:cubicBezTo>
                    <a:pt x="316" y="32569"/>
                    <a:pt x="277" y="32352"/>
                    <a:pt x="296" y="32116"/>
                  </a:cubicBezTo>
                  <a:cubicBezTo>
                    <a:pt x="296" y="31820"/>
                    <a:pt x="257" y="31524"/>
                    <a:pt x="139" y="31248"/>
                  </a:cubicBezTo>
                  <a:cubicBezTo>
                    <a:pt x="40" y="30874"/>
                    <a:pt x="1" y="30499"/>
                    <a:pt x="79" y="30125"/>
                  </a:cubicBezTo>
                  <a:cubicBezTo>
                    <a:pt x="79" y="29927"/>
                    <a:pt x="217" y="29770"/>
                    <a:pt x="415" y="29711"/>
                  </a:cubicBezTo>
                  <a:cubicBezTo>
                    <a:pt x="631" y="29671"/>
                    <a:pt x="829" y="29592"/>
                    <a:pt x="1045" y="29513"/>
                  </a:cubicBezTo>
                  <a:lnTo>
                    <a:pt x="1361" y="29395"/>
                  </a:lnTo>
                  <a:cubicBezTo>
                    <a:pt x="1479" y="29356"/>
                    <a:pt x="1617" y="29316"/>
                    <a:pt x="1735" y="29297"/>
                  </a:cubicBezTo>
                  <a:cubicBezTo>
                    <a:pt x="2051" y="29277"/>
                    <a:pt x="2386" y="29336"/>
                    <a:pt x="2642" y="29099"/>
                  </a:cubicBezTo>
                  <a:cubicBezTo>
                    <a:pt x="3234" y="29080"/>
                    <a:pt x="3727" y="28804"/>
                    <a:pt x="4259" y="28646"/>
                  </a:cubicBezTo>
                  <a:cubicBezTo>
                    <a:pt x="4555" y="28547"/>
                    <a:pt x="4634" y="28449"/>
                    <a:pt x="4634" y="28153"/>
                  </a:cubicBezTo>
                  <a:lnTo>
                    <a:pt x="4634" y="26083"/>
                  </a:lnTo>
                  <a:cubicBezTo>
                    <a:pt x="4634" y="25846"/>
                    <a:pt x="4594" y="25630"/>
                    <a:pt x="4515" y="25413"/>
                  </a:cubicBezTo>
                  <a:cubicBezTo>
                    <a:pt x="4436" y="25117"/>
                    <a:pt x="4397" y="24821"/>
                    <a:pt x="4417" y="24526"/>
                  </a:cubicBezTo>
                  <a:lnTo>
                    <a:pt x="4417" y="23047"/>
                  </a:lnTo>
                  <a:cubicBezTo>
                    <a:pt x="4397" y="22712"/>
                    <a:pt x="4456" y="22357"/>
                    <a:pt x="4574" y="22061"/>
                  </a:cubicBezTo>
                  <a:cubicBezTo>
                    <a:pt x="4634" y="21903"/>
                    <a:pt x="4653" y="21765"/>
                    <a:pt x="4653" y="21608"/>
                  </a:cubicBezTo>
                  <a:cubicBezTo>
                    <a:pt x="4653" y="21154"/>
                    <a:pt x="4791" y="20681"/>
                    <a:pt x="5028" y="20287"/>
                  </a:cubicBezTo>
                  <a:cubicBezTo>
                    <a:pt x="5166" y="20070"/>
                    <a:pt x="5107" y="19774"/>
                    <a:pt x="4910" y="19616"/>
                  </a:cubicBezTo>
                  <a:cubicBezTo>
                    <a:pt x="4614" y="19301"/>
                    <a:pt x="4298" y="19025"/>
                    <a:pt x="4003" y="18710"/>
                  </a:cubicBezTo>
                  <a:cubicBezTo>
                    <a:pt x="3510" y="18217"/>
                    <a:pt x="3037" y="17704"/>
                    <a:pt x="2544" y="17211"/>
                  </a:cubicBezTo>
                  <a:cubicBezTo>
                    <a:pt x="2426" y="17093"/>
                    <a:pt x="2307" y="16975"/>
                    <a:pt x="2189" y="16856"/>
                  </a:cubicBezTo>
                  <a:cubicBezTo>
                    <a:pt x="1933" y="16620"/>
                    <a:pt x="1657" y="16383"/>
                    <a:pt x="1400" y="16127"/>
                  </a:cubicBezTo>
                  <a:cubicBezTo>
                    <a:pt x="1203" y="15969"/>
                    <a:pt x="1164" y="15654"/>
                    <a:pt x="1341" y="15457"/>
                  </a:cubicBezTo>
                  <a:cubicBezTo>
                    <a:pt x="1617" y="15062"/>
                    <a:pt x="1735" y="14569"/>
                    <a:pt x="2090" y="14215"/>
                  </a:cubicBezTo>
                  <a:cubicBezTo>
                    <a:pt x="2110" y="14175"/>
                    <a:pt x="2130" y="14155"/>
                    <a:pt x="2149" y="14116"/>
                  </a:cubicBezTo>
                  <a:cubicBezTo>
                    <a:pt x="2287" y="13426"/>
                    <a:pt x="2840" y="13012"/>
                    <a:pt x="3175" y="12460"/>
                  </a:cubicBezTo>
                  <a:cubicBezTo>
                    <a:pt x="3234" y="12381"/>
                    <a:pt x="3293" y="12302"/>
                    <a:pt x="3392" y="12263"/>
                  </a:cubicBezTo>
                  <a:cubicBezTo>
                    <a:pt x="3569" y="12164"/>
                    <a:pt x="3727" y="12026"/>
                    <a:pt x="3845" y="11869"/>
                  </a:cubicBezTo>
                  <a:cubicBezTo>
                    <a:pt x="4239" y="11395"/>
                    <a:pt x="4850" y="11179"/>
                    <a:pt x="5462" y="11277"/>
                  </a:cubicBezTo>
                  <a:cubicBezTo>
                    <a:pt x="5580" y="11297"/>
                    <a:pt x="5718" y="11356"/>
                    <a:pt x="5816" y="11415"/>
                  </a:cubicBezTo>
                  <a:cubicBezTo>
                    <a:pt x="6309" y="11671"/>
                    <a:pt x="6802" y="11947"/>
                    <a:pt x="7315" y="12184"/>
                  </a:cubicBezTo>
                  <a:cubicBezTo>
                    <a:pt x="7670" y="12342"/>
                    <a:pt x="8064" y="12460"/>
                    <a:pt x="8439" y="12598"/>
                  </a:cubicBezTo>
                  <a:cubicBezTo>
                    <a:pt x="8537" y="12519"/>
                    <a:pt x="8636" y="12421"/>
                    <a:pt x="8715" y="12302"/>
                  </a:cubicBezTo>
                  <a:cubicBezTo>
                    <a:pt x="9129" y="11652"/>
                    <a:pt x="9681" y="11119"/>
                    <a:pt x="10331" y="10705"/>
                  </a:cubicBezTo>
                  <a:cubicBezTo>
                    <a:pt x="10528" y="10567"/>
                    <a:pt x="10725" y="10449"/>
                    <a:pt x="10942" y="10390"/>
                  </a:cubicBezTo>
                  <a:cubicBezTo>
                    <a:pt x="11041" y="10370"/>
                    <a:pt x="11139" y="10311"/>
                    <a:pt x="11238" y="10252"/>
                  </a:cubicBezTo>
                  <a:cubicBezTo>
                    <a:pt x="11691" y="9858"/>
                    <a:pt x="12184" y="9522"/>
                    <a:pt x="12717" y="9227"/>
                  </a:cubicBezTo>
                  <a:cubicBezTo>
                    <a:pt x="12973" y="9069"/>
                    <a:pt x="13210" y="8852"/>
                    <a:pt x="13466" y="8655"/>
                  </a:cubicBezTo>
                  <a:cubicBezTo>
                    <a:pt x="13466" y="8399"/>
                    <a:pt x="13466" y="8162"/>
                    <a:pt x="13446" y="7926"/>
                  </a:cubicBezTo>
                  <a:cubicBezTo>
                    <a:pt x="13446" y="7709"/>
                    <a:pt x="13486" y="7472"/>
                    <a:pt x="13308" y="7295"/>
                  </a:cubicBezTo>
                  <a:cubicBezTo>
                    <a:pt x="13269" y="7236"/>
                    <a:pt x="13249" y="7196"/>
                    <a:pt x="13249" y="7137"/>
                  </a:cubicBezTo>
                  <a:cubicBezTo>
                    <a:pt x="13210" y="6683"/>
                    <a:pt x="12993" y="6269"/>
                    <a:pt x="12874" y="5836"/>
                  </a:cubicBezTo>
                  <a:cubicBezTo>
                    <a:pt x="12835" y="5717"/>
                    <a:pt x="12815" y="5599"/>
                    <a:pt x="12776" y="5461"/>
                  </a:cubicBezTo>
                  <a:cubicBezTo>
                    <a:pt x="12756" y="5303"/>
                    <a:pt x="12736" y="5165"/>
                    <a:pt x="12677" y="5027"/>
                  </a:cubicBezTo>
                  <a:cubicBezTo>
                    <a:pt x="12539" y="4613"/>
                    <a:pt x="12500" y="4180"/>
                    <a:pt x="12559" y="3746"/>
                  </a:cubicBezTo>
                  <a:cubicBezTo>
                    <a:pt x="12579" y="3647"/>
                    <a:pt x="12618" y="3529"/>
                    <a:pt x="12677" y="3431"/>
                  </a:cubicBezTo>
                  <a:cubicBezTo>
                    <a:pt x="12736" y="3332"/>
                    <a:pt x="12894" y="3332"/>
                    <a:pt x="12953" y="3450"/>
                  </a:cubicBezTo>
                  <a:cubicBezTo>
                    <a:pt x="13032" y="3628"/>
                    <a:pt x="13072" y="3805"/>
                    <a:pt x="13091" y="3983"/>
                  </a:cubicBezTo>
                  <a:cubicBezTo>
                    <a:pt x="13091" y="4377"/>
                    <a:pt x="13150" y="4771"/>
                    <a:pt x="13269" y="5146"/>
                  </a:cubicBezTo>
                  <a:cubicBezTo>
                    <a:pt x="13387" y="5777"/>
                    <a:pt x="13643" y="6368"/>
                    <a:pt x="13801" y="7019"/>
                  </a:cubicBezTo>
                  <a:cubicBezTo>
                    <a:pt x="13860" y="6703"/>
                    <a:pt x="13880" y="6664"/>
                    <a:pt x="13781" y="6447"/>
                  </a:cubicBezTo>
                  <a:cubicBezTo>
                    <a:pt x="13663" y="6191"/>
                    <a:pt x="13604" y="5895"/>
                    <a:pt x="13643" y="5619"/>
                  </a:cubicBezTo>
                  <a:cubicBezTo>
                    <a:pt x="13663" y="5579"/>
                    <a:pt x="13663" y="5540"/>
                    <a:pt x="13643" y="5520"/>
                  </a:cubicBezTo>
                  <a:cubicBezTo>
                    <a:pt x="13505" y="5225"/>
                    <a:pt x="13426" y="4909"/>
                    <a:pt x="13407" y="4594"/>
                  </a:cubicBezTo>
                  <a:cubicBezTo>
                    <a:pt x="13131" y="4259"/>
                    <a:pt x="13288" y="3825"/>
                    <a:pt x="13131" y="3470"/>
                  </a:cubicBezTo>
                  <a:cubicBezTo>
                    <a:pt x="13131" y="3371"/>
                    <a:pt x="13150" y="3273"/>
                    <a:pt x="13210" y="3214"/>
                  </a:cubicBezTo>
                  <a:cubicBezTo>
                    <a:pt x="13308" y="3135"/>
                    <a:pt x="13426" y="3056"/>
                    <a:pt x="13545" y="2997"/>
                  </a:cubicBezTo>
                  <a:cubicBezTo>
                    <a:pt x="13821" y="2879"/>
                    <a:pt x="14116" y="2760"/>
                    <a:pt x="14412" y="2622"/>
                  </a:cubicBezTo>
                  <a:cubicBezTo>
                    <a:pt x="14530" y="2563"/>
                    <a:pt x="14649" y="2504"/>
                    <a:pt x="14787" y="2504"/>
                  </a:cubicBezTo>
                  <a:cubicBezTo>
                    <a:pt x="15299" y="2524"/>
                    <a:pt x="15753" y="2169"/>
                    <a:pt x="16265" y="2287"/>
                  </a:cubicBezTo>
                  <a:cubicBezTo>
                    <a:pt x="16462" y="2307"/>
                    <a:pt x="16679" y="2287"/>
                    <a:pt x="16876" y="2208"/>
                  </a:cubicBezTo>
                  <a:cubicBezTo>
                    <a:pt x="17113" y="2110"/>
                    <a:pt x="17369" y="2031"/>
                    <a:pt x="17606" y="1972"/>
                  </a:cubicBezTo>
                  <a:cubicBezTo>
                    <a:pt x="17862" y="1873"/>
                    <a:pt x="18158" y="1972"/>
                    <a:pt x="18296" y="2208"/>
                  </a:cubicBezTo>
                  <a:cubicBezTo>
                    <a:pt x="18434" y="2425"/>
                    <a:pt x="18533" y="2642"/>
                    <a:pt x="18651" y="2859"/>
                  </a:cubicBezTo>
                  <a:cubicBezTo>
                    <a:pt x="18769" y="3056"/>
                    <a:pt x="18868" y="3194"/>
                    <a:pt x="18986" y="3352"/>
                  </a:cubicBezTo>
                  <a:lnTo>
                    <a:pt x="19321" y="3805"/>
                  </a:lnTo>
                  <a:cubicBezTo>
                    <a:pt x="19341" y="3864"/>
                    <a:pt x="19380" y="3904"/>
                    <a:pt x="19420" y="3943"/>
                  </a:cubicBezTo>
                  <a:cubicBezTo>
                    <a:pt x="19834" y="4239"/>
                    <a:pt x="20051" y="4692"/>
                    <a:pt x="20386" y="5027"/>
                  </a:cubicBezTo>
                  <a:cubicBezTo>
                    <a:pt x="20484" y="5146"/>
                    <a:pt x="20603" y="5244"/>
                    <a:pt x="20701" y="5323"/>
                  </a:cubicBezTo>
                  <a:cubicBezTo>
                    <a:pt x="21431" y="5126"/>
                    <a:pt x="22121" y="4830"/>
                    <a:pt x="22850" y="4712"/>
                  </a:cubicBezTo>
                  <a:cubicBezTo>
                    <a:pt x="23619" y="4357"/>
                    <a:pt x="24408" y="4515"/>
                    <a:pt x="25196" y="4495"/>
                  </a:cubicBezTo>
                  <a:cubicBezTo>
                    <a:pt x="25610" y="4456"/>
                    <a:pt x="26024" y="4515"/>
                    <a:pt x="26399" y="4692"/>
                  </a:cubicBezTo>
                  <a:cubicBezTo>
                    <a:pt x="26438" y="4692"/>
                    <a:pt x="26478" y="4712"/>
                    <a:pt x="26517" y="4712"/>
                  </a:cubicBezTo>
                  <a:lnTo>
                    <a:pt x="27700" y="4791"/>
                  </a:lnTo>
                  <a:cubicBezTo>
                    <a:pt x="27917" y="4515"/>
                    <a:pt x="28114" y="4278"/>
                    <a:pt x="28272" y="4002"/>
                  </a:cubicBezTo>
                  <a:cubicBezTo>
                    <a:pt x="28489" y="3667"/>
                    <a:pt x="28765" y="3371"/>
                    <a:pt x="28765" y="2938"/>
                  </a:cubicBezTo>
                  <a:cubicBezTo>
                    <a:pt x="29021" y="2445"/>
                    <a:pt x="29100" y="1834"/>
                    <a:pt x="29533" y="1400"/>
                  </a:cubicBezTo>
                  <a:cubicBezTo>
                    <a:pt x="29691" y="1222"/>
                    <a:pt x="29790" y="1006"/>
                    <a:pt x="29869" y="769"/>
                  </a:cubicBezTo>
                  <a:cubicBezTo>
                    <a:pt x="29967" y="434"/>
                    <a:pt x="30223" y="158"/>
                    <a:pt x="30559" y="0"/>
                  </a:cubicBezTo>
                  <a:cubicBezTo>
                    <a:pt x="31051" y="79"/>
                    <a:pt x="31505" y="296"/>
                    <a:pt x="32017" y="355"/>
                  </a:cubicBezTo>
                  <a:cubicBezTo>
                    <a:pt x="32510" y="454"/>
                    <a:pt x="33003" y="513"/>
                    <a:pt x="33516" y="532"/>
                  </a:cubicBezTo>
                  <a:cubicBezTo>
                    <a:pt x="33733" y="493"/>
                    <a:pt x="33969" y="592"/>
                    <a:pt x="34127" y="749"/>
                  </a:cubicBezTo>
                  <a:cubicBezTo>
                    <a:pt x="34226" y="868"/>
                    <a:pt x="34364" y="927"/>
                    <a:pt x="34521" y="907"/>
                  </a:cubicBezTo>
                  <a:cubicBezTo>
                    <a:pt x="34699" y="907"/>
                    <a:pt x="34856" y="907"/>
                    <a:pt x="35034" y="946"/>
                  </a:cubicBezTo>
                  <a:cubicBezTo>
                    <a:pt x="35211" y="946"/>
                    <a:pt x="35349" y="1084"/>
                    <a:pt x="35349" y="1282"/>
                  </a:cubicBezTo>
                  <a:lnTo>
                    <a:pt x="35349" y="1617"/>
                  </a:lnTo>
                  <a:cubicBezTo>
                    <a:pt x="35310" y="1853"/>
                    <a:pt x="35330" y="2110"/>
                    <a:pt x="35408" y="2346"/>
                  </a:cubicBezTo>
                  <a:cubicBezTo>
                    <a:pt x="35428" y="2465"/>
                    <a:pt x="35448" y="2603"/>
                    <a:pt x="35428" y="2721"/>
                  </a:cubicBezTo>
                  <a:cubicBezTo>
                    <a:pt x="35428" y="3115"/>
                    <a:pt x="35448" y="3509"/>
                    <a:pt x="35428" y="3904"/>
                  </a:cubicBezTo>
                  <a:cubicBezTo>
                    <a:pt x="35408" y="4535"/>
                    <a:pt x="35586" y="5146"/>
                    <a:pt x="35645" y="5757"/>
                  </a:cubicBezTo>
                  <a:cubicBezTo>
                    <a:pt x="35665" y="5915"/>
                    <a:pt x="35783" y="6072"/>
                    <a:pt x="35960" y="6112"/>
                  </a:cubicBezTo>
                  <a:cubicBezTo>
                    <a:pt x="36355" y="6250"/>
                    <a:pt x="36769" y="6407"/>
                    <a:pt x="37143" y="6605"/>
                  </a:cubicBezTo>
                  <a:cubicBezTo>
                    <a:pt x="37893" y="6979"/>
                    <a:pt x="38642" y="7374"/>
                    <a:pt x="39233" y="8004"/>
                  </a:cubicBezTo>
                  <a:cubicBezTo>
                    <a:pt x="39312" y="8083"/>
                    <a:pt x="39411" y="8142"/>
                    <a:pt x="39489" y="8202"/>
                  </a:cubicBezTo>
                  <a:cubicBezTo>
                    <a:pt x="39667" y="8320"/>
                    <a:pt x="39825" y="8458"/>
                    <a:pt x="39943" y="8616"/>
                  </a:cubicBezTo>
                  <a:cubicBezTo>
                    <a:pt x="40101" y="8852"/>
                    <a:pt x="40298" y="9049"/>
                    <a:pt x="40534" y="9207"/>
                  </a:cubicBezTo>
                  <a:cubicBezTo>
                    <a:pt x="41047" y="9582"/>
                    <a:pt x="41461" y="10055"/>
                    <a:pt x="41776" y="10587"/>
                  </a:cubicBezTo>
                  <a:cubicBezTo>
                    <a:pt x="41816" y="10666"/>
                    <a:pt x="41855" y="10725"/>
                    <a:pt x="41914" y="10804"/>
                  </a:cubicBezTo>
                  <a:cubicBezTo>
                    <a:pt x="42664" y="10626"/>
                    <a:pt x="43294" y="10272"/>
                    <a:pt x="43945" y="9936"/>
                  </a:cubicBezTo>
                  <a:cubicBezTo>
                    <a:pt x="44044" y="9877"/>
                    <a:pt x="44142" y="9838"/>
                    <a:pt x="44260" y="9818"/>
                  </a:cubicBezTo>
                  <a:cubicBezTo>
                    <a:pt x="44517" y="9759"/>
                    <a:pt x="44753" y="9660"/>
                    <a:pt x="44970" y="9503"/>
                  </a:cubicBezTo>
                  <a:cubicBezTo>
                    <a:pt x="45404" y="9207"/>
                    <a:pt x="45897" y="9246"/>
                    <a:pt x="46390" y="9325"/>
                  </a:cubicBezTo>
                  <a:cubicBezTo>
                    <a:pt x="46685" y="9542"/>
                    <a:pt x="47080" y="9601"/>
                    <a:pt x="47336" y="9897"/>
                  </a:cubicBezTo>
                  <a:cubicBezTo>
                    <a:pt x="47415" y="9996"/>
                    <a:pt x="47513" y="10094"/>
                    <a:pt x="47612" y="10173"/>
                  </a:cubicBezTo>
                  <a:cubicBezTo>
                    <a:pt x="47730" y="10272"/>
                    <a:pt x="47809" y="10410"/>
                    <a:pt x="47829" y="10567"/>
                  </a:cubicBezTo>
                  <a:cubicBezTo>
                    <a:pt x="47868" y="10902"/>
                    <a:pt x="48026" y="11218"/>
                    <a:pt x="48263" y="11455"/>
                  </a:cubicBezTo>
                  <a:cubicBezTo>
                    <a:pt x="48420" y="11632"/>
                    <a:pt x="48578" y="11829"/>
                    <a:pt x="48696" y="12026"/>
                  </a:cubicBezTo>
                  <a:cubicBezTo>
                    <a:pt x="48992" y="12618"/>
                    <a:pt x="49268" y="13209"/>
                    <a:pt x="49564" y="13801"/>
                  </a:cubicBezTo>
                  <a:cubicBezTo>
                    <a:pt x="49583" y="13860"/>
                    <a:pt x="49603" y="13899"/>
                    <a:pt x="49643" y="13939"/>
                  </a:cubicBezTo>
                  <a:cubicBezTo>
                    <a:pt x="49899" y="14234"/>
                    <a:pt x="49899" y="14550"/>
                    <a:pt x="49781" y="14924"/>
                  </a:cubicBezTo>
                  <a:cubicBezTo>
                    <a:pt x="49485" y="15023"/>
                    <a:pt x="49248" y="15240"/>
                    <a:pt x="48913" y="15259"/>
                  </a:cubicBezTo>
                  <a:cubicBezTo>
                    <a:pt x="48815" y="15279"/>
                    <a:pt x="48736" y="15319"/>
                    <a:pt x="48677" y="15378"/>
                  </a:cubicBezTo>
                  <a:cubicBezTo>
                    <a:pt x="48263" y="15693"/>
                    <a:pt x="47868" y="16009"/>
                    <a:pt x="47494" y="16324"/>
                  </a:cubicBezTo>
                  <a:cubicBezTo>
                    <a:pt x="47237" y="16521"/>
                    <a:pt x="46942" y="16679"/>
                    <a:pt x="46804" y="16975"/>
                  </a:cubicBezTo>
                  <a:cubicBezTo>
                    <a:pt x="46764" y="17014"/>
                    <a:pt x="46666" y="17034"/>
                    <a:pt x="46606" y="17073"/>
                  </a:cubicBezTo>
                  <a:cubicBezTo>
                    <a:pt x="46449" y="17113"/>
                    <a:pt x="46330" y="17211"/>
                    <a:pt x="46271" y="17369"/>
                  </a:cubicBezTo>
                  <a:close/>
                  <a:moveTo>
                    <a:pt x="29474" y="2800"/>
                  </a:moveTo>
                  <a:cubicBezTo>
                    <a:pt x="29514" y="2760"/>
                    <a:pt x="29533" y="2701"/>
                    <a:pt x="29553" y="2662"/>
                  </a:cubicBezTo>
                  <a:cubicBezTo>
                    <a:pt x="29573" y="2622"/>
                    <a:pt x="29553" y="2642"/>
                    <a:pt x="29553" y="2622"/>
                  </a:cubicBezTo>
                  <a:cubicBezTo>
                    <a:pt x="29553" y="2603"/>
                    <a:pt x="29494" y="2642"/>
                    <a:pt x="29494" y="2662"/>
                  </a:cubicBezTo>
                  <a:cubicBezTo>
                    <a:pt x="29494" y="2701"/>
                    <a:pt x="29494" y="2760"/>
                    <a:pt x="29494" y="2819"/>
                  </a:cubicBezTo>
                  <a:cubicBezTo>
                    <a:pt x="29455" y="2819"/>
                    <a:pt x="29435" y="2819"/>
                    <a:pt x="29395" y="2839"/>
                  </a:cubicBezTo>
                  <a:lnTo>
                    <a:pt x="29395" y="2879"/>
                  </a:lnTo>
                  <a:close/>
                  <a:moveTo>
                    <a:pt x="29849" y="3766"/>
                  </a:moveTo>
                  <a:cubicBezTo>
                    <a:pt x="29731" y="3864"/>
                    <a:pt x="29632" y="3963"/>
                    <a:pt x="29553" y="4101"/>
                  </a:cubicBezTo>
                  <a:cubicBezTo>
                    <a:pt x="29356" y="4475"/>
                    <a:pt x="29041" y="4771"/>
                    <a:pt x="28903" y="5185"/>
                  </a:cubicBezTo>
                  <a:cubicBezTo>
                    <a:pt x="28883" y="5284"/>
                    <a:pt x="28824" y="5382"/>
                    <a:pt x="28745" y="5441"/>
                  </a:cubicBezTo>
                  <a:cubicBezTo>
                    <a:pt x="28627" y="5560"/>
                    <a:pt x="28489" y="5658"/>
                    <a:pt x="28331" y="5717"/>
                  </a:cubicBezTo>
                  <a:cubicBezTo>
                    <a:pt x="28213" y="5777"/>
                    <a:pt x="28094" y="5658"/>
                    <a:pt x="27996" y="5579"/>
                  </a:cubicBezTo>
                  <a:cubicBezTo>
                    <a:pt x="27917" y="5540"/>
                    <a:pt x="27858" y="5520"/>
                    <a:pt x="27779" y="5501"/>
                  </a:cubicBezTo>
                  <a:cubicBezTo>
                    <a:pt x="27601" y="5501"/>
                    <a:pt x="27444" y="5461"/>
                    <a:pt x="27306" y="5343"/>
                  </a:cubicBezTo>
                  <a:cubicBezTo>
                    <a:pt x="27246" y="5303"/>
                    <a:pt x="27168" y="5284"/>
                    <a:pt x="27108" y="5303"/>
                  </a:cubicBezTo>
                  <a:cubicBezTo>
                    <a:pt x="26734" y="5264"/>
                    <a:pt x="26359" y="5264"/>
                    <a:pt x="25965" y="5244"/>
                  </a:cubicBezTo>
                  <a:cubicBezTo>
                    <a:pt x="25748" y="5225"/>
                    <a:pt x="25512" y="5244"/>
                    <a:pt x="25295" y="5284"/>
                  </a:cubicBezTo>
                  <a:cubicBezTo>
                    <a:pt x="24900" y="5441"/>
                    <a:pt x="24486" y="5343"/>
                    <a:pt x="24092" y="5343"/>
                  </a:cubicBezTo>
                  <a:cubicBezTo>
                    <a:pt x="24033" y="5244"/>
                    <a:pt x="23974" y="5185"/>
                    <a:pt x="23934" y="5087"/>
                  </a:cubicBezTo>
                  <a:cubicBezTo>
                    <a:pt x="23796" y="5087"/>
                    <a:pt x="23658" y="5087"/>
                    <a:pt x="23540" y="5087"/>
                  </a:cubicBezTo>
                  <a:cubicBezTo>
                    <a:pt x="22968" y="5244"/>
                    <a:pt x="22416" y="5382"/>
                    <a:pt x="21864" y="5579"/>
                  </a:cubicBezTo>
                  <a:cubicBezTo>
                    <a:pt x="21588" y="5658"/>
                    <a:pt x="21332" y="5757"/>
                    <a:pt x="21076" y="5895"/>
                  </a:cubicBezTo>
                  <a:cubicBezTo>
                    <a:pt x="20760" y="6072"/>
                    <a:pt x="20366" y="6013"/>
                    <a:pt x="20110" y="5717"/>
                  </a:cubicBezTo>
                  <a:cubicBezTo>
                    <a:pt x="20031" y="5658"/>
                    <a:pt x="19972" y="5560"/>
                    <a:pt x="19893" y="5481"/>
                  </a:cubicBezTo>
                  <a:cubicBezTo>
                    <a:pt x="19735" y="5205"/>
                    <a:pt x="19538" y="4949"/>
                    <a:pt x="19341" y="4712"/>
                  </a:cubicBezTo>
                  <a:cubicBezTo>
                    <a:pt x="19045" y="4456"/>
                    <a:pt x="18789" y="4160"/>
                    <a:pt x="18572" y="3845"/>
                  </a:cubicBezTo>
                  <a:cubicBezTo>
                    <a:pt x="18414" y="3608"/>
                    <a:pt x="18257" y="3391"/>
                    <a:pt x="18119" y="3135"/>
                  </a:cubicBezTo>
                  <a:cubicBezTo>
                    <a:pt x="18020" y="2938"/>
                    <a:pt x="17902" y="2760"/>
                    <a:pt x="17764" y="2543"/>
                  </a:cubicBezTo>
                  <a:cubicBezTo>
                    <a:pt x="17626" y="2543"/>
                    <a:pt x="17468" y="2563"/>
                    <a:pt x="17330" y="2622"/>
                  </a:cubicBezTo>
                  <a:cubicBezTo>
                    <a:pt x="17172" y="2701"/>
                    <a:pt x="17014" y="2741"/>
                    <a:pt x="16857" y="2780"/>
                  </a:cubicBezTo>
                  <a:cubicBezTo>
                    <a:pt x="16206" y="2918"/>
                    <a:pt x="15575" y="3076"/>
                    <a:pt x="14925" y="3194"/>
                  </a:cubicBezTo>
                  <a:cubicBezTo>
                    <a:pt x="14728" y="3233"/>
                    <a:pt x="14530" y="3352"/>
                    <a:pt x="14412" y="3509"/>
                  </a:cubicBezTo>
                  <a:cubicBezTo>
                    <a:pt x="14353" y="3628"/>
                    <a:pt x="14215" y="3707"/>
                    <a:pt x="14097" y="3707"/>
                  </a:cubicBezTo>
                  <a:cubicBezTo>
                    <a:pt x="13998" y="3726"/>
                    <a:pt x="13919" y="3746"/>
                    <a:pt x="13821" y="3766"/>
                  </a:cubicBezTo>
                  <a:cubicBezTo>
                    <a:pt x="13762" y="3904"/>
                    <a:pt x="13762" y="4081"/>
                    <a:pt x="13840" y="4219"/>
                  </a:cubicBezTo>
                  <a:cubicBezTo>
                    <a:pt x="13919" y="4337"/>
                    <a:pt x="13959" y="4495"/>
                    <a:pt x="13998" y="4633"/>
                  </a:cubicBezTo>
                  <a:cubicBezTo>
                    <a:pt x="13998" y="4811"/>
                    <a:pt x="14038" y="4968"/>
                    <a:pt x="14116" y="5126"/>
                  </a:cubicBezTo>
                  <a:cubicBezTo>
                    <a:pt x="14176" y="5225"/>
                    <a:pt x="14195" y="5343"/>
                    <a:pt x="14195" y="5461"/>
                  </a:cubicBezTo>
                  <a:cubicBezTo>
                    <a:pt x="14176" y="5836"/>
                    <a:pt x="14333" y="6191"/>
                    <a:pt x="14392" y="6545"/>
                  </a:cubicBezTo>
                  <a:cubicBezTo>
                    <a:pt x="14452" y="6881"/>
                    <a:pt x="14609" y="7157"/>
                    <a:pt x="14649" y="7472"/>
                  </a:cubicBezTo>
                  <a:cubicBezTo>
                    <a:pt x="14668" y="7709"/>
                    <a:pt x="14747" y="7945"/>
                    <a:pt x="14885" y="8142"/>
                  </a:cubicBezTo>
                  <a:cubicBezTo>
                    <a:pt x="14944" y="8221"/>
                    <a:pt x="14984" y="8320"/>
                    <a:pt x="15023" y="8399"/>
                  </a:cubicBezTo>
                  <a:cubicBezTo>
                    <a:pt x="14274" y="8576"/>
                    <a:pt x="13604" y="8970"/>
                    <a:pt x="13091" y="9542"/>
                  </a:cubicBezTo>
                  <a:cubicBezTo>
                    <a:pt x="12934" y="9700"/>
                    <a:pt x="12736" y="9818"/>
                    <a:pt x="12559" y="9936"/>
                  </a:cubicBezTo>
                  <a:cubicBezTo>
                    <a:pt x="12263" y="10134"/>
                    <a:pt x="11987" y="10331"/>
                    <a:pt x="11731" y="10528"/>
                  </a:cubicBezTo>
                  <a:cubicBezTo>
                    <a:pt x="11376" y="10902"/>
                    <a:pt x="10982" y="11218"/>
                    <a:pt x="10548" y="11494"/>
                  </a:cubicBezTo>
                  <a:cubicBezTo>
                    <a:pt x="10449" y="11573"/>
                    <a:pt x="10351" y="11652"/>
                    <a:pt x="10252" y="11750"/>
                  </a:cubicBezTo>
                  <a:lnTo>
                    <a:pt x="9759" y="12184"/>
                  </a:lnTo>
                  <a:cubicBezTo>
                    <a:pt x="9424" y="12440"/>
                    <a:pt x="9148" y="12756"/>
                    <a:pt x="8971" y="13111"/>
                  </a:cubicBezTo>
                  <a:cubicBezTo>
                    <a:pt x="8853" y="13327"/>
                    <a:pt x="8734" y="13525"/>
                    <a:pt x="8596" y="13722"/>
                  </a:cubicBezTo>
                  <a:cubicBezTo>
                    <a:pt x="8399" y="13682"/>
                    <a:pt x="8241" y="13663"/>
                    <a:pt x="8064" y="13643"/>
                  </a:cubicBezTo>
                  <a:cubicBezTo>
                    <a:pt x="8005" y="13623"/>
                    <a:pt x="7926" y="13584"/>
                    <a:pt x="7867" y="13544"/>
                  </a:cubicBezTo>
                  <a:cubicBezTo>
                    <a:pt x="7650" y="13308"/>
                    <a:pt x="7334" y="13170"/>
                    <a:pt x="7019" y="13170"/>
                  </a:cubicBezTo>
                  <a:cubicBezTo>
                    <a:pt x="6920" y="13170"/>
                    <a:pt x="6842" y="13130"/>
                    <a:pt x="6743" y="13091"/>
                  </a:cubicBezTo>
                  <a:cubicBezTo>
                    <a:pt x="6408" y="12933"/>
                    <a:pt x="6073" y="12775"/>
                    <a:pt x="5738" y="12618"/>
                  </a:cubicBezTo>
                  <a:cubicBezTo>
                    <a:pt x="5402" y="12460"/>
                    <a:pt x="5048" y="12263"/>
                    <a:pt x="4673" y="12066"/>
                  </a:cubicBezTo>
                  <a:cubicBezTo>
                    <a:pt x="4160" y="12421"/>
                    <a:pt x="3727" y="12874"/>
                    <a:pt x="3411" y="13426"/>
                  </a:cubicBezTo>
                  <a:cubicBezTo>
                    <a:pt x="3313" y="13623"/>
                    <a:pt x="3194" y="13820"/>
                    <a:pt x="3056" y="13998"/>
                  </a:cubicBezTo>
                  <a:cubicBezTo>
                    <a:pt x="2642" y="14569"/>
                    <a:pt x="2248" y="15161"/>
                    <a:pt x="1913" y="15792"/>
                  </a:cubicBezTo>
                  <a:cubicBezTo>
                    <a:pt x="1972" y="15871"/>
                    <a:pt x="2031" y="15950"/>
                    <a:pt x="2090" y="16009"/>
                  </a:cubicBezTo>
                  <a:cubicBezTo>
                    <a:pt x="2504" y="16403"/>
                    <a:pt x="2958" y="16797"/>
                    <a:pt x="3332" y="17231"/>
                  </a:cubicBezTo>
                  <a:cubicBezTo>
                    <a:pt x="3884" y="17862"/>
                    <a:pt x="4515" y="18434"/>
                    <a:pt x="5126" y="19025"/>
                  </a:cubicBezTo>
                  <a:cubicBezTo>
                    <a:pt x="5166" y="19084"/>
                    <a:pt x="5225" y="19124"/>
                    <a:pt x="5304" y="19143"/>
                  </a:cubicBezTo>
                  <a:cubicBezTo>
                    <a:pt x="5462" y="19183"/>
                    <a:pt x="5580" y="19281"/>
                    <a:pt x="5619" y="19439"/>
                  </a:cubicBezTo>
                  <a:cubicBezTo>
                    <a:pt x="5659" y="19557"/>
                    <a:pt x="5777" y="19577"/>
                    <a:pt x="5856" y="19636"/>
                  </a:cubicBezTo>
                  <a:cubicBezTo>
                    <a:pt x="6092" y="19715"/>
                    <a:pt x="6270" y="19932"/>
                    <a:pt x="6290" y="20188"/>
                  </a:cubicBezTo>
                  <a:cubicBezTo>
                    <a:pt x="6309" y="20445"/>
                    <a:pt x="6388" y="20740"/>
                    <a:pt x="6171" y="20997"/>
                  </a:cubicBezTo>
                  <a:cubicBezTo>
                    <a:pt x="6132" y="21036"/>
                    <a:pt x="6112" y="21075"/>
                    <a:pt x="6092" y="21135"/>
                  </a:cubicBezTo>
                  <a:cubicBezTo>
                    <a:pt x="6092" y="21568"/>
                    <a:pt x="6014" y="22002"/>
                    <a:pt x="5856" y="22396"/>
                  </a:cubicBezTo>
                  <a:cubicBezTo>
                    <a:pt x="5797" y="22574"/>
                    <a:pt x="5777" y="22791"/>
                    <a:pt x="5678" y="22968"/>
                  </a:cubicBezTo>
                  <a:cubicBezTo>
                    <a:pt x="5481" y="23362"/>
                    <a:pt x="5383" y="23796"/>
                    <a:pt x="5402" y="24230"/>
                  </a:cubicBezTo>
                  <a:cubicBezTo>
                    <a:pt x="5422" y="24447"/>
                    <a:pt x="5363" y="24683"/>
                    <a:pt x="5245" y="24880"/>
                  </a:cubicBezTo>
                  <a:cubicBezTo>
                    <a:pt x="5186" y="24999"/>
                    <a:pt x="5166" y="25156"/>
                    <a:pt x="5166" y="25294"/>
                  </a:cubicBezTo>
                  <a:lnTo>
                    <a:pt x="5166" y="26832"/>
                  </a:lnTo>
                  <a:cubicBezTo>
                    <a:pt x="5166" y="27128"/>
                    <a:pt x="5126" y="27424"/>
                    <a:pt x="5284" y="27700"/>
                  </a:cubicBezTo>
                  <a:cubicBezTo>
                    <a:pt x="5304" y="27759"/>
                    <a:pt x="5324" y="27818"/>
                    <a:pt x="5304" y="27857"/>
                  </a:cubicBezTo>
                  <a:cubicBezTo>
                    <a:pt x="5166" y="28114"/>
                    <a:pt x="5363" y="28291"/>
                    <a:pt x="5363" y="28409"/>
                  </a:cubicBezTo>
                  <a:lnTo>
                    <a:pt x="5107" y="29198"/>
                  </a:lnTo>
                  <a:cubicBezTo>
                    <a:pt x="5087" y="29336"/>
                    <a:pt x="4929" y="29395"/>
                    <a:pt x="4811" y="29316"/>
                  </a:cubicBezTo>
                  <a:cubicBezTo>
                    <a:pt x="4653" y="29237"/>
                    <a:pt x="4476" y="29198"/>
                    <a:pt x="4318" y="29257"/>
                  </a:cubicBezTo>
                  <a:cubicBezTo>
                    <a:pt x="3865" y="29415"/>
                    <a:pt x="3431" y="29651"/>
                    <a:pt x="2938" y="29671"/>
                  </a:cubicBezTo>
                  <a:cubicBezTo>
                    <a:pt x="2899" y="29671"/>
                    <a:pt x="2859" y="29691"/>
                    <a:pt x="2820" y="29730"/>
                  </a:cubicBezTo>
                  <a:cubicBezTo>
                    <a:pt x="2642" y="29908"/>
                    <a:pt x="2406" y="29868"/>
                    <a:pt x="2189" y="29888"/>
                  </a:cubicBezTo>
                  <a:cubicBezTo>
                    <a:pt x="2031" y="29888"/>
                    <a:pt x="1854" y="29849"/>
                    <a:pt x="1755" y="29927"/>
                  </a:cubicBezTo>
                  <a:cubicBezTo>
                    <a:pt x="1538" y="30046"/>
                    <a:pt x="1302" y="30125"/>
                    <a:pt x="1065" y="30164"/>
                  </a:cubicBezTo>
                  <a:cubicBezTo>
                    <a:pt x="947" y="30203"/>
                    <a:pt x="829" y="30263"/>
                    <a:pt x="730" y="30322"/>
                  </a:cubicBezTo>
                  <a:cubicBezTo>
                    <a:pt x="671" y="30578"/>
                    <a:pt x="691" y="30854"/>
                    <a:pt x="769" y="31130"/>
                  </a:cubicBezTo>
                  <a:cubicBezTo>
                    <a:pt x="907" y="31406"/>
                    <a:pt x="967" y="31741"/>
                    <a:pt x="927" y="32057"/>
                  </a:cubicBezTo>
                  <a:cubicBezTo>
                    <a:pt x="907" y="32333"/>
                    <a:pt x="947" y="32628"/>
                    <a:pt x="1065" y="32885"/>
                  </a:cubicBezTo>
                  <a:cubicBezTo>
                    <a:pt x="1124" y="33062"/>
                    <a:pt x="1164" y="33240"/>
                    <a:pt x="1144" y="33437"/>
                  </a:cubicBezTo>
                  <a:cubicBezTo>
                    <a:pt x="1164" y="33831"/>
                    <a:pt x="1144" y="34225"/>
                    <a:pt x="1144" y="34620"/>
                  </a:cubicBezTo>
                  <a:cubicBezTo>
                    <a:pt x="1164" y="34738"/>
                    <a:pt x="1183" y="34836"/>
                    <a:pt x="1223" y="34955"/>
                  </a:cubicBezTo>
                  <a:lnTo>
                    <a:pt x="4653" y="34955"/>
                  </a:lnTo>
                  <a:cubicBezTo>
                    <a:pt x="5028" y="34955"/>
                    <a:pt x="5442" y="34994"/>
                    <a:pt x="5797" y="34777"/>
                  </a:cubicBezTo>
                  <a:cubicBezTo>
                    <a:pt x="5836" y="34758"/>
                    <a:pt x="5856" y="34738"/>
                    <a:pt x="5895" y="34758"/>
                  </a:cubicBezTo>
                  <a:cubicBezTo>
                    <a:pt x="6250" y="34738"/>
                    <a:pt x="6605" y="34679"/>
                    <a:pt x="6960" y="34560"/>
                  </a:cubicBezTo>
                  <a:cubicBezTo>
                    <a:pt x="7137" y="34482"/>
                    <a:pt x="7295" y="34600"/>
                    <a:pt x="7394" y="34817"/>
                  </a:cubicBezTo>
                  <a:cubicBezTo>
                    <a:pt x="7433" y="34935"/>
                    <a:pt x="7512" y="35034"/>
                    <a:pt x="7591" y="35132"/>
                  </a:cubicBezTo>
                  <a:cubicBezTo>
                    <a:pt x="7768" y="35290"/>
                    <a:pt x="7492" y="35408"/>
                    <a:pt x="7571" y="35546"/>
                  </a:cubicBezTo>
                  <a:cubicBezTo>
                    <a:pt x="7630" y="35684"/>
                    <a:pt x="7650" y="35783"/>
                    <a:pt x="7689" y="35901"/>
                  </a:cubicBezTo>
                  <a:cubicBezTo>
                    <a:pt x="7768" y="36098"/>
                    <a:pt x="7827" y="36295"/>
                    <a:pt x="7906" y="36473"/>
                  </a:cubicBezTo>
                  <a:cubicBezTo>
                    <a:pt x="7946" y="36591"/>
                    <a:pt x="7985" y="36690"/>
                    <a:pt x="8044" y="36788"/>
                  </a:cubicBezTo>
                  <a:cubicBezTo>
                    <a:pt x="8143" y="36985"/>
                    <a:pt x="8281" y="37182"/>
                    <a:pt x="8379" y="37380"/>
                  </a:cubicBezTo>
                  <a:cubicBezTo>
                    <a:pt x="8517" y="37675"/>
                    <a:pt x="8695" y="37951"/>
                    <a:pt x="8912" y="38208"/>
                  </a:cubicBezTo>
                  <a:cubicBezTo>
                    <a:pt x="9188" y="38563"/>
                    <a:pt x="9424" y="38957"/>
                    <a:pt x="9700" y="39312"/>
                  </a:cubicBezTo>
                  <a:cubicBezTo>
                    <a:pt x="10016" y="39765"/>
                    <a:pt x="10311" y="40258"/>
                    <a:pt x="10903" y="40435"/>
                  </a:cubicBezTo>
                  <a:cubicBezTo>
                    <a:pt x="11061" y="40514"/>
                    <a:pt x="11139" y="40692"/>
                    <a:pt x="11080" y="40869"/>
                  </a:cubicBezTo>
                  <a:cubicBezTo>
                    <a:pt x="11041" y="41007"/>
                    <a:pt x="10962" y="41145"/>
                    <a:pt x="10883" y="41263"/>
                  </a:cubicBezTo>
                  <a:cubicBezTo>
                    <a:pt x="10430" y="41835"/>
                    <a:pt x="10351" y="42584"/>
                    <a:pt x="10016" y="43196"/>
                  </a:cubicBezTo>
                  <a:cubicBezTo>
                    <a:pt x="9957" y="43314"/>
                    <a:pt x="9957" y="43412"/>
                    <a:pt x="9957" y="43531"/>
                  </a:cubicBezTo>
                  <a:cubicBezTo>
                    <a:pt x="9957" y="43767"/>
                    <a:pt x="9858" y="43984"/>
                    <a:pt x="9700" y="44142"/>
                  </a:cubicBezTo>
                  <a:cubicBezTo>
                    <a:pt x="9345" y="44497"/>
                    <a:pt x="9207" y="44990"/>
                    <a:pt x="9306" y="45482"/>
                  </a:cubicBezTo>
                  <a:cubicBezTo>
                    <a:pt x="9582" y="45936"/>
                    <a:pt x="9976" y="46291"/>
                    <a:pt x="10469" y="46527"/>
                  </a:cubicBezTo>
                  <a:cubicBezTo>
                    <a:pt x="10804" y="46725"/>
                    <a:pt x="11139" y="46941"/>
                    <a:pt x="11455" y="47178"/>
                  </a:cubicBezTo>
                  <a:cubicBezTo>
                    <a:pt x="11613" y="47296"/>
                    <a:pt x="11790" y="47395"/>
                    <a:pt x="11987" y="47474"/>
                  </a:cubicBezTo>
                  <a:cubicBezTo>
                    <a:pt x="12362" y="47612"/>
                    <a:pt x="12697" y="47809"/>
                    <a:pt x="13012" y="48065"/>
                  </a:cubicBezTo>
                  <a:cubicBezTo>
                    <a:pt x="13111" y="48164"/>
                    <a:pt x="13269" y="48223"/>
                    <a:pt x="13426" y="48223"/>
                  </a:cubicBezTo>
                  <a:lnTo>
                    <a:pt x="14038" y="48223"/>
                  </a:lnTo>
                  <a:cubicBezTo>
                    <a:pt x="14097" y="48105"/>
                    <a:pt x="14136" y="48026"/>
                    <a:pt x="14195" y="47947"/>
                  </a:cubicBezTo>
                  <a:cubicBezTo>
                    <a:pt x="14392" y="47592"/>
                    <a:pt x="14688" y="47277"/>
                    <a:pt x="15023" y="47060"/>
                  </a:cubicBezTo>
                  <a:cubicBezTo>
                    <a:pt x="15181" y="46961"/>
                    <a:pt x="15299" y="46843"/>
                    <a:pt x="15398" y="46705"/>
                  </a:cubicBezTo>
                  <a:cubicBezTo>
                    <a:pt x="15634" y="46449"/>
                    <a:pt x="15871" y="46173"/>
                    <a:pt x="16088" y="45896"/>
                  </a:cubicBezTo>
                  <a:cubicBezTo>
                    <a:pt x="16206" y="45798"/>
                    <a:pt x="16285" y="45660"/>
                    <a:pt x="16324" y="45522"/>
                  </a:cubicBezTo>
                  <a:cubicBezTo>
                    <a:pt x="16423" y="45266"/>
                    <a:pt x="16561" y="45029"/>
                    <a:pt x="16778" y="44832"/>
                  </a:cubicBezTo>
                  <a:cubicBezTo>
                    <a:pt x="16896" y="44635"/>
                    <a:pt x="17133" y="44576"/>
                    <a:pt x="17330" y="44694"/>
                  </a:cubicBezTo>
                  <a:cubicBezTo>
                    <a:pt x="17547" y="44773"/>
                    <a:pt x="17744" y="44911"/>
                    <a:pt x="17961" y="44990"/>
                  </a:cubicBezTo>
                  <a:cubicBezTo>
                    <a:pt x="18237" y="45128"/>
                    <a:pt x="18513" y="45206"/>
                    <a:pt x="18809" y="45285"/>
                  </a:cubicBezTo>
                  <a:cubicBezTo>
                    <a:pt x="19104" y="45344"/>
                    <a:pt x="19420" y="45443"/>
                    <a:pt x="19715" y="45561"/>
                  </a:cubicBezTo>
                  <a:cubicBezTo>
                    <a:pt x="19952" y="45680"/>
                    <a:pt x="20208" y="45739"/>
                    <a:pt x="20465" y="45758"/>
                  </a:cubicBezTo>
                  <a:cubicBezTo>
                    <a:pt x="20603" y="45778"/>
                    <a:pt x="20721" y="45798"/>
                    <a:pt x="20839" y="45857"/>
                  </a:cubicBezTo>
                  <a:cubicBezTo>
                    <a:pt x="21411" y="46094"/>
                    <a:pt x="22042" y="46212"/>
                    <a:pt x="22653" y="46192"/>
                  </a:cubicBezTo>
                  <a:cubicBezTo>
                    <a:pt x="23028" y="46173"/>
                    <a:pt x="23402" y="46192"/>
                    <a:pt x="23777" y="46192"/>
                  </a:cubicBezTo>
                  <a:cubicBezTo>
                    <a:pt x="23974" y="46192"/>
                    <a:pt x="24151" y="46212"/>
                    <a:pt x="24348" y="46232"/>
                  </a:cubicBezTo>
                  <a:cubicBezTo>
                    <a:pt x="24467" y="46626"/>
                    <a:pt x="24565" y="46981"/>
                    <a:pt x="24664" y="47336"/>
                  </a:cubicBezTo>
                  <a:cubicBezTo>
                    <a:pt x="24979" y="48440"/>
                    <a:pt x="25216" y="49544"/>
                    <a:pt x="25354" y="50687"/>
                  </a:cubicBezTo>
                  <a:cubicBezTo>
                    <a:pt x="25374" y="50983"/>
                    <a:pt x="25492" y="51279"/>
                    <a:pt x="25728" y="51476"/>
                  </a:cubicBezTo>
                  <a:cubicBezTo>
                    <a:pt x="25866" y="51594"/>
                    <a:pt x="25965" y="51752"/>
                    <a:pt x="26024" y="51929"/>
                  </a:cubicBezTo>
                  <a:cubicBezTo>
                    <a:pt x="26083" y="52028"/>
                    <a:pt x="26123" y="52146"/>
                    <a:pt x="26162" y="52225"/>
                  </a:cubicBezTo>
                  <a:cubicBezTo>
                    <a:pt x="26221" y="52245"/>
                    <a:pt x="26280" y="52264"/>
                    <a:pt x="26340" y="52284"/>
                  </a:cubicBezTo>
                  <a:lnTo>
                    <a:pt x="30460" y="52324"/>
                  </a:lnTo>
                  <a:cubicBezTo>
                    <a:pt x="30559" y="52324"/>
                    <a:pt x="30657" y="52284"/>
                    <a:pt x="30756" y="52264"/>
                  </a:cubicBezTo>
                  <a:cubicBezTo>
                    <a:pt x="30756" y="50451"/>
                    <a:pt x="30775" y="48657"/>
                    <a:pt x="30756" y="46863"/>
                  </a:cubicBezTo>
                  <a:cubicBezTo>
                    <a:pt x="30677" y="46823"/>
                    <a:pt x="30598" y="46764"/>
                    <a:pt x="30539" y="46705"/>
                  </a:cubicBezTo>
                  <a:cubicBezTo>
                    <a:pt x="30480" y="46646"/>
                    <a:pt x="30421" y="46567"/>
                    <a:pt x="30381" y="46488"/>
                  </a:cubicBezTo>
                  <a:cubicBezTo>
                    <a:pt x="30440" y="46350"/>
                    <a:pt x="30519" y="46232"/>
                    <a:pt x="30578" y="46133"/>
                  </a:cubicBezTo>
                  <a:cubicBezTo>
                    <a:pt x="30716" y="45778"/>
                    <a:pt x="30795" y="45739"/>
                    <a:pt x="31091" y="45877"/>
                  </a:cubicBezTo>
                  <a:cubicBezTo>
                    <a:pt x="31189" y="45916"/>
                    <a:pt x="31288" y="45975"/>
                    <a:pt x="31367" y="46035"/>
                  </a:cubicBezTo>
                  <a:cubicBezTo>
                    <a:pt x="31820" y="46015"/>
                    <a:pt x="32234" y="45739"/>
                    <a:pt x="32688" y="45739"/>
                  </a:cubicBezTo>
                  <a:cubicBezTo>
                    <a:pt x="32767" y="45719"/>
                    <a:pt x="32826" y="45699"/>
                    <a:pt x="32885" y="45640"/>
                  </a:cubicBezTo>
                  <a:lnTo>
                    <a:pt x="33969" y="45167"/>
                  </a:lnTo>
                  <a:cubicBezTo>
                    <a:pt x="34226" y="45068"/>
                    <a:pt x="34482" y="44950"/>
                    <a:pt x="34738" y="44832"/>
                  </a:cubicBezTo>
                  <a:cubicBezTo>
                    <a:pt x="35093" y="44694"/>
                    <a:pt x="35428" y="44556"/>
                    <a:pt x="35783" y="44418"/>
                  </a:cubicBezTo>
                  <a:cubicBezTo>
                    <a:pt x="36118" y="44260"/>
                    <a:pt x="36572" y="44181"/>
                    <a:pt x="36926" y="43964"/>
                  </a:cubicBezTo>
                  <a:cubicBezTo>
                    <a:pt x="37124" y="43866"/>
                    <a:pt x="37321" y="43748"/>
                    <a:pt x="37518" y="43649"/>
                  </a:cubicBezTo>
                  <a:cubicBezTo>
                    <a:pt x="37814" y="43550"/>
                    <a:pt x="38070" y="43373"/>
                    <a:pt x="38247" y="43117"/>
                  </a:cubicBezTo>
                  <a:cubicBezTo>
                    <a:pt x="38543" y="42998"/>
                    <a:pt x="38898" y="43097"/>
                    <a:pt x="39075" y="43373"/>
                  </a:cubicBezTo>
                  <a:cubicBezTo>
                    <a:pt x="39174" y="43531"/>
                    <a:pt x="39332" y="43649"/>
                    <a:pt x="39489" y="43728"/>
                  </a:cubicBezTo>
                  <a:cubicBezTo>
                    <a:pt x="39825" y="43905"/>
                    <a:pt x="40120" y="44142"/>
                    <a:pt x="40377" y="44398"/>
                  </a:cubicBezTo>
                  <a:cubicBezTo>
                    <a:pt x="40515" y="44516"/>
                    <a:pt x="40633" y="44615"/>
                    <a:pt x="40771" y="44714"/>
                  </a:cubicBezTo>
                  <a:cubicBezTo>
                    <a:pt x="41165" y="44990"/>
                    <a:pt x="41520" y="45285"/>
                    <a:pt x="41835" y="45620"/>
                  </a:cubicBezTo>
                  <a:cubicBezTo>
                    <a:pt x="41973" y="45739"/>
                    <a:pt x="42092" y="45857"/>
                    <a:pt x="42230" y="45975"/>
                  </a:cubicBezTo>
                  <a:cubicBezTo>
                    <a:pt x="42388" y="45837"/>
                    <a:pt x="42486" y="45699"/>
                    <a:pt x="42624" y="45601"/>
                  </a:cubicBezTo>
                  <a:cubicBezTo>
                    <a:pt x="42920" y="45404"/>
                    <a:pt x="43176" y="45147"/>
                    <a:pt x="43393" y="44871"/>
                  </a:cubicBezTo>
                  <a:cubicBezTo>
                    <a:pt x="43511" y="44694"/>
                    <a:pt x="43669" y="44576"/>
                    <a:pt x="43866" y="44477"/>
                  </a:cubicBezTo>
                  <a:cubicBezTo>
                    <a:pt x="44063" y="44359"/>
                    <a:pt x="44260" y="44201"/>
                    <a:pt x="44438" y="44024"/>
                  </a:cubicBezTo>
                  <a:cubicBezTo>
                    <a:pt x="44694" y="43826"/>
                    <a:pt x="44812" y="43491"/>
                    <a:pt x="44734" y="43176"/>
                  </a:cubicBezTo>
                  <a:cubicBezTo>
                    <a:pt x="44714" y="43058"/>
                    <a:pt x="44674" y="42959"/>
                    <a:pt x="44615" y="42860"/>
                  </a:cubicBezTo>
                  <a:cubicBezTo>
                    <a:pt x="44536" y="42742"/>
                    <a:pt x="44458" y="42604"/>
                    <a:pt x="44398" y="42466"/>
                  </a:cubicBezTo>
                  <a:cubicBezTo>
                    <a:pt x="44339" y="42190"/>
                    <a:pt x="44221" y="41934"/>
                    <a:pt x="44063" y="41717"/>
                  </a:cubicBezTo>
                  <a:cubicBezTo>
                    <a:pt x="43846" y="41362"/>
                    <a:pt x="43669" y="40987"/>
                    <a:pt x="43472" y="40613"/>
                  </a:cubicBezTo>
                  <a:cubicBezTo>
                    <a:pt x="43393" y="40514"/>
                    <a:pt x="43354" y="40376"/>
                    <a:pt x="43354" y="40258"/>
                  </a:cubicBezTo>
                  <a:cubicBezTo>
                    <a:pt x="43354" y="40041"/>
                    <a:pt x="43294" y="39844"/>
                    <a:pt x="43196" y="39667"/>
                  </a:cubicBezTo>
                  <a:cubicBezTo>
                    <a:pt x="43117" y="39489"/>
                    <a:pt x="43038" y="39331"/>
                    <a:pt x="42959" y="39174"/>
                  </a:cubicBezTo>
                  <a:cubicBezTo>
                    <a:pt x="42900" y="39055"/>
                    <a:pt x="42920" y="38937"/>
                    <a:pt x="42979" y="38839"/>
                  </a:cubicBezTo>
                  <a:cubicBezTo>
                    <a:pt x="43038" y="38760"/>
                    <a:pt x="43117" y="38661"/>
                    <a:pt x="43216" y="38602"/>
                  </a:cubicBezTo>
                  <a:cubicBezTo>
                    <a:pt x="43630" y="38267"/>
                    <a:pt x="43965" y="37853"/>
                    <a:pt x="44221" y="37399"/>
                  </a:cubicBezTo>
                  <a:cubicBezTo>
                    <a:pt x="44300" y="37261"/>
                    <a:pt x="44418" y="37123"/>
                    <a:pt x="44517" y="36985"/>
                  </a:cubicBezTo>
                  <a:cubicBezTo>
                    <a:pt x="44635" y="36808"/>
                    <a:pt x="44773" y="36611"/>
                    <a:pt x="44891" y="36433"/>
                  </a:cubicBezTo>
                  <a:cubicBezTo>
                    <a:pt x="45364" y="35526"/>
                    <a:pt x="45798" y="34620"/>
                    <a:pt x="46173" y="33673"/>
                  </a:cubicBezTo>
                  <a:cubicBezTo>
                    <a:pt x="46232" y="33555"/>
                    <a:pt x="46330" y="33437"/>
                    <a:pt x="46311" y="33318"/>
                  </a:cubicBezTo>
                  <a:cubicBezTo>
                    <a:pt x="46271" y="32964"/>
                    <a:pt x="46528" y="32786"/>
                    <a:pt x="46685" y="32530"/>
                  </a:cubicBezTo>
                  <a:cubicBezTo>
                    <a:pt x="46902" y="32175"/>
                    <a:pt x="47198" y="31840"/>
                    <a:pt x="47060" y="31367"/>
                  </a:cubicBezTo>
                  <a:cubicBezTo>
                    <a:pt x="47040" y="31248"/>
                    <a:pt x="47139" y="31150"/>
                    <a:pt x="47277" y="31130"/>
                  </a:cubicBezTo>
                  <a:cubicBezTo>
                    <a:pt x="47494" y="31130"/>
                    <a:pt x="47711" y="31051"/>
                    <a:pt x="47908" y="30933"/>
                  </a:cubicBezTo>
                  <a:cubicBezTo>
                    <a:pt x="48006" y="30893"/>
                    <a:pt x="48125" y="30874"/>
                    <a:pt x="48223" y="30893"/>
                  </a:cubicBezTo>
                  <a:lnTo>
                    <a:pt x="49012" y="30893"/>
                  </a:lnTo>
                  <a:cubicBezTo>
                    <a:pt x="49189" y="30893"/>
                    <a:pt x="49347" y="30854"/>
                    <a:pt x="49505" y="30815"/>
                  </a:cubicBezTo>
                  <a:cubicBezTo>
                    <a:pt x="49879" y="30696"/>
                    <a:pt x="50254" y="30657"/>
                    <a:pt x="50628" y="30677"/>
                  </a:cubicBezTo>
                  <a:lnTo>
                    <a:pt x="51200" y="30677"/>
                  </a:lnTo>
                  <a:cubicBezTo>
                    <a:pt x="51417" y="30401"/>
                    <a:pt x="51535" y="30065"/>
                    <a:pt x="51496" y="29730"/>
                  </a:cubicBezTo>
                  <a:cubicBezTo>
                    <a:pt x="51476" y="29592"/>
                    <a:pt x="51496" y="29454"/>
                    <a:pt x="51555" y="29336"/>
                  </a:cubicBezTo>
                  <a:cubicBezTo>
                    <a:pt x="51732" y="29021"/>
                    <a:pt x="51693" y="28685"/>
                    <a:pt x="51713" y="28350"/>
                  </a:cubicBezTo>
                  <a:lnTo>
                    <a:pt x="51713" y="26891"/>
                  </a:lnTo>
                  <a:cubicBezTo>
                    <a:pt x="51713" y="26753"/>
                    <a:pt x="51693" y="26635"/>
                    <a:pt x="51673" y="26497"/>
                  </a:cubicBezTo>
                  <a:cubicBezTo>
                    <a:pt x="51476" y="26398"/>
                    <a:pt x="51299" y="26280"/>
                    <a:pt x="51121" y="26201"/>
                  </a:cubicBezTo>
                  <a:cubicBezTo>
                    <a:pt x="50372" y="25866"/>
                    <a:pt x="49682" y="25492"/>
                    <a:pt x="48874" y="25373"/>
                  </a:cubicBezTo>
                  <a:cubicBezTo>
                    <a:pt x="48578" y="25334"/>
                    <a:pt x="48282" y="25255"/>
                    <a:pt x="48006" y="25137"/>
                  </a:cubicBezTo>
                  <a:cubicBezTo>
                    <a:pt x="47750" y="24999"/>
                    <a:pt x="47474" y="24940"/>
                    <a:pt x="47198" y="24940"/>
                  </a:cubicBezTo>
                  <a:cubicBezTo>
                    <a:pt x="46981" y="24959"/>
                    <a:pt x="46784" y="24802"/>
                    <a:pt x="46764" y="24585"/>
                  </a:cubicBezTo>
                  <a:cubicBezTo>
                    <a:pt x="46744" y="24466"/>
                    <a:pt x="46744" y="24368"/>
                    <a:pt x="46744" y="24250"/>
                  </a:cubicBezTo>
                  <a:cubicBezTo>
                    <a:pt x="46744" y="23697"/>
                    <a:pt x="46705" y="23145"/>
                    <a:pt x="46744" y="22613"/>
                  </a:cubicBezTo>
                  <a:cubicBezTo>
                    <a:pt x="46804" y="22002"/>
                    <a:pt x="46429" y="21489"/>
                    <a:pt x="46468" y="20918"/>
                  </a:cubicBezTo>
                  <a:cubicBezTo>
                    <a:pt x="46468" y="20898"/>
                    <a:pt x="46468" y="20878"/>
                    <a:pt x="46449" y="20859"/>
                  </a:cubicBezTo>
                  <a:cubicBezTo>
                    <a:pt x="46311" y="20661"/>
                    <a:pt x="46252" y="20405"/>
                    <a:pt x="46271" y="20169"/>
                  </a:cubicBezTo>
                  <a:cubicBezTo>
                    <a:pt x="46291" y="19873"/>
                    <a:pt x="46252" y="19577"/>
                    <a:pt x="46133" y="19281"/>
                  </a:cubicBezTo>
                  <a:cubicBezTo>
                    <a:pt x="46054" y="18986"/>
                    <a:pt x="45936" y="18690"/>
                    <a:pt x="45778" y="18434"/>
                  </a:cubicBezTo>
                  <a:cubicBezTo>
                    <a:pt x="45522" y="18118"/>
                    <a:pt x="45384" y="17744"/>
                    <a:pt x="45404" y="17349"/>
                  </a:cubicBezTo>
                  <a:cubicBezTo>
                    <a:pt x="45404" y="17172"/>
                    <a:pt x="45443" y="17014"/>
                    <a:pt x="45601" y="16975"/>
                  </a:cubicBezTo>
                  <a:cubicBezTo>
                    <a:pt x="45857" y="16916"/>
                    <a:pt x="45995" y="16738"/>
                    <a:pt x="46192" y="16580"/>
                  </a:cubicBezTo>
                  <a:cubicBezTo>
                    <a:pt x="46390" y="16423"/>
                    <a:pt x="46567" y="16226"/>
                    <a:pt x="46784" y="16048"/>
                  </a:cubicBezTo>
                  <a:cubicBezTo>
                    <a:pt x="47158" y="15752"/>
                    <a:pt x="47533" y="15437"/>
                    <a:pt x="47927" y="15161"/>
                  </a:cubicBezTo>
                  <a:cubicBezTo>
                    <a:pt x="48243" y="14944"/>
                    <a:pt x="48558" y="14668"/>
                    <a:pt x="48972" y="14648"/>
                  </a:cubicBezTo>
                  <a:cubicBezTo>
                    <a:pt x="49051" y="14648"/>
                    <a:pt x="49130" y="14530"/>
                    <a:pt x="49229" y="14471"/>
                  </a:cubicBezTo>
                  <a:cubicBezTo>
                    <a:pt x="48854" y="13741"/>
                    <a:pt x="48519" y="13012"/>
                    <a:pt x="48144" y="12283"/>
                  </a:cubicBezTo>
                  <a:cubicBezTo>
                    <a:pt x="48065" y="12125"/>
                    <a:pt x="47967" y="11987"/>
                    <a:pt x="47849" y="11869"/>
                  </a:cubicBezTo>
                  <a:cubicBezTo>
                    <a:pt x="47632" y="11652"/>
                    <a:pt x="47454" y="11395"/>
                    <a:pt x="47356" y="11119"/>
                  </a:cubicBezTo>
                  <a:cubicBezTo>
                    <a:pt x="47237" y="10784"/>
                    <a:pt x="47060" y="10508"/>
                    <a:pt x="46804" y="10272"/>
                  </a:cubicBezTo>
                  <a:cubicBezTo>
                    <a:pt x="46350" y="10252"/>
                    <a:pt x="45877" y="10173"/>
                    <a:pt x="45463" y="10488"/>
                  </a:cubicBezTo>
                  <a:cubicBezTo>
                    <a:pt x="45364" y="10528"/>
                    <a:pt x="45266" y="10567"/>
                    <a:pt x="45148" y="10587"/>
                  </a:cubicBezTo>
                  <a:cubicBezTo>
                    <a:pt x="44596" y="10725"/>
                    <a:pt x="44083" y="10942"/>
                    <a:pt x="43570" y="11198"/>
                  </a:cubicBezTo>
                  <a:cubicBezTo>
                    <a:pt x="43156" y="11415"/>
                    <a:pt x="42723" y="11671"/>
                    <a:pt x="42230" y="11652"/>
                  </a:cubicBezTo>
                  <a:lnTo>
                    <a:pt x="42131" y="11809"/>
                  </a:lnTo>
                  <a:cubicBezTo>
                    <a:pt x="41934" y="12105"/>
                    <a:pt x="41737" y="12145"/>
                    <a:pt x="41559" y="11869"/>
                  </a:cubicBezTo>
                  <a:cubicBezTo>
                    <a:pt x="41323" y="11593"/>
                    <a:pt x="41106" y="11277"/>
                    <a:pt x="40909" y="10962"/>
                  </a:cubicBezTo>
                  <a:cubicBezTo>
                    <a:pt x="40810" y="10705"/>
                    <a:pt x="40653" y="10469"/>
                    <a:pt x="40455" y="10272"/>
                  </a:cubicBezTo>
                  <a:cubicBezTo>
                    <a:pt x="40081" y="9877"/>
                    <a:pt x="39647" y="9522"/>
                    <a:pt x="39174" y="9246"/>
                  </a:cubicBezTo>
                  <a:cubicBezTo>
                    <a:pt x="38799" y="9069"/>
                    <a:pt x="38464" y="8813"/>
                    <a:pt x="38188" y="8517"/>
                  </a:cubicBezTo>
                  <a:cubicBezTo>
                    <a:pt x="37912" y="8162"/>
                    <a:pt x="37538" y="7886"/>
                    <a:pt x="37104" y="7728"/>
                  </a:cubicBezTo>
                  <a:cubicBezTo>
                    <a:pt x="37005" y="7669"/>
                    <a:pt x="36907" y="7610"/>
                    <a:pt x="36828" y="7551"/>
                  </a:cubicBezTo>
                  <a:cubicBezTo>
                    <a:pt x="36532" y="7374"/>
                    <a:pt x="36256" y="7196"/>
                    <a:pt x="35960" y="7019"/>
                  </a:cubicBezTo>
                  <a:cubicBezTo>
                    <a:pt x="35822" y="6900"/>
                    <a:pt x="35606" y="6881"/>
                    <a:pt x="35448" y="6960"/>
                  </a:cubicBezTo>
                  <a:cubicBezTo>
                    <a:pt x="35211" y="7078"/>
                    <a:pt x="35054" y="6940"/>
                    <a:pt x="35014" y="6683"/>
                  </a:cubicBezTo>
                  <a:lnTo>
                    <a:pt x="35014" y="6624"/>
                  </a:lnTo>
                  <a:cubicBezTo>
                    <a:pt x="34975" y="6171"/>
                    <a:pt x="34994" y="5698"/>
                    <a:pt x="34797" y="5264"/>
                  </a:cubicBezTo>
                  <a:cubicBezTo>
                    <a:pt x="34758" y="5126"/>
                    <a:pt x="34758" y="5008"/>
                    <a:pt x="34778" y="4870"/>
                  </a:cubicBezTo>
                  <a:cubicBezTo>
                    <a:pt x="34778" y="4456"/>
                    <a:pt x="34758" y="4042"/>
                    <a:pt x="34778" y="3647"/>
                  </a:cubicBezTo>
                  <a:cubicBezTo>
                    <a:pt x="34797" y="3352"/>
                    <a:pt x="34718" y="3076"/>
                    <a:pt x="34580" y="2839"/>
                  </a:cubicBezTo>
                  <a:cubicBezTo>
                    <a:pt x="34462" y="2642"/>
                    <a:pt x="34383" y="2445"/>
                    <a:pt x="34364" y="2228"/>
                  </a:cubicBezTo>
                  <a:cubicBezTo>
                    <a:pt x="34127" y="2031"/>
                    <a:pt x="33831" y="1912"/>
                    <a:pt x="33516" y="1893"/>
                  </a:cubicBezTo>
                  <a:cubicBezTo>
                    <a:pt x="33319" y="1873"/>
                    <a:pt x="33122" y="1794"/>
                    <a:pt x="32944" y="1676"/>
                  </a:cubicBezTo>
                  <a:cubicBezTo>
                    <a:pt x="32727" y="1498"/>
                    <a:pt x="32432" y="1420"/>
                    <a:pt x="32155" y="1459"/>
                  </a:cubicBezTo>
                  <a:lnTo>
                    <a:pt x="31308" y="1459"/>
                  </a:lnTo>
                  <a:cubicBezTo>
                    <a:pt x="31229" y="1459"/>
                    <a:pt x="31130" y="1479"/>
                    <a:pt x="31071" y="1538"/>
                  </a:cubicBezTo>
                  <a:cubicBezTo>
                    <a:pt x="30854" y="1656"/>
                    <a:pt x="30677" y="1834"/>
                    <a:pt x="30539" y="2031"/>
                  </a:cubicBezTo>
                  <a:cubicBezTo>
                    <a:pt x="30204" y="2563"/>
                    <a:pt x="29967" y="3155"/>
                    <a:pt x="29849" y="3785"/>
                  </a:cubicBezTo>
                  <a:close/>
                  <a:moveTo>
                    <a:pt x="47178" y="21056"/>
                  </a:moveTo>
                  <a:cubicBezTo>
                    <a:pt x="47158" y="21194"/>
                    <a:pt x="47178" y="21332"/>
                    <a:pt x="47218" y="21450"/>
                  </a:cubicBezTo>
                  <a:cubicBezTo>
                    <a:pt x="47356" y="21746"/>
                    <a:pt x="47415" y="22061"/>
                    <a:pt x="47395" y="22377"/>
                  </a:cubicBezTo>
                  <a:lnTo>
                    <a:pt x="47395" y="23895"/>
                  </a:lnTo>
                  <a:cubicBezTo>
                    <a:pt x="47395" y="24033"/>
                    <a:pt x="47415" y="24151"/>
                    <a:pt x="47415" y="24309"/>
                  </a:cubicBezTo>
                  <a:lnTo>
                    <a:pt x="47888" y="24309"/>
                  </a:lnTo>
                  <a:cubicBezTo>
                    <a:pt x="47947" y="23993"/>
                    <a:pt x="47947" y="23658"/>
                    <a:pt x="47927" y="23343"/>
                  </a:cubicBezTo>
                  <a:cubicBezTo>
                    <a:pt x="47947" y="23047"/>
                    <a:pt x="47888" y="22751"/>
                    <a:pt x="47789" y="22475"/>
                  </a:cubicBezTo>
                  <a:cubicBezTo>
                    <a:pt x="47651" y="22140"/>
                    <a:pt x="47454" y="21825"/>
                    <a:pt x="47454" y="21450"/>
                  </a:cubicBezTo>
                  <a:cubicBezTo>
                    <a:pt x="47435" y="21351"/>
                    <a:pt x="47316" y="21253"/>
                    <a:pt x="47178" y="21056"/>
                  </a:cubicBezTo>
                  <a:close/>
                  <a:moveTo>
                    <a:pt x="4988" y="23027"/>
                  </a:moveTo>
                  <a:cubicBezTo>
                    <a:pt x="5186" y="22830"/>
                    <a:pt x="5304" y="22554"/>
                    <a:pt x="5304" y="22258"/>
                  </a:cubicBezTo>
                  <a:cubicBezTo>
                    <a:pt x="5324" y="22101"/>
                    <a:pt x="5363" y="21943"/>
                    <a:pt x="5442" y="21785"/>
                  </a:cubicBezTo>
                  <a:cubicBezTo>
                    <a:pt x="5540" y="21489"/>
                    <a:pt x="5540" y="21154"/>
                    <a:pt x="5442" y="20859"/>
                  </a:cubicBezTo>
                  <a:cubicBezTo>
                    <a:pt x="5402" y="20859"/>
                    <a:pt x="5343" y="20878"/>
                    <a:pt x="5343" y="20898"/>
                  </a:cubicBezTo>
                  <a:cubicBezTo>
                    <a:pt x="5284" y="21154"/>
                    <a:pt x="5225" y="21391"/>
                    <a:pt x="5166" y="21647"/>
                  </a:cubicBezTo>
                  <a:cubicBezTo>
                    <a:pt x="5107" y="21923"/>
                    <a:pt x="5087" y="22140"/>
                    <a:pt x="5008" y="22357"/>
                  </a:cubicBezTo>
                  <a:cubicBezTo>
                    <a:pt x="4949" y="22574"/>
                    <a:pt x="4929" y="22810"/>
                    <a:pt x="4988" y="23027"/>
                  </a:cubicBezTo>
                  <a:close/>
                  <a:moveTo>
                    <a:pt x="14018" y="8123"/>
                  </a:moveTo>
                  <a:lnTo>
                    <a:pt x="14116" y="8103"/>
                  </a:lnTo>
                  <a:lnTo>
                    <a:pt x="14057" y="7748"/>
                  </a:lnTo>
                  <a:lnTo>
                    <a:pt x="14018" y="7748"/>
                  </a:lnTo>
                  <a:close/>
                  <a:moveTo>
                    <a:pt x="30283" y="1203"/>
                  </a:moveTo>
                  <a:cubicBezTo>
                    <a:pt x="30342" y="1203"/>
                    <a:pt x="30361" y="1203"/>
                    <a:pt x="30381" y="1183"/>
                  </a:cubicBezTo>
                  <a:cubicBezTo>
                    <a:pt x="30421" y="1124"/>
                    <a:pt x="30460" y="1084"/>
                    <a:pt x="30499" y="1025"/>
                  </a:cubicBezTo>
                  <a:cubicBezTo>
                    <a:pt x="30499" y="1025"/>
                    <a:pt x="30460" y="986"/>
                    <a:pt x="30460" y="986"/>
                  </a:cubicBezTo>
                  <a:cubicBezTo>
                    <a:pt x="30401" y="1025"/>
                    <a:pt x="30361" y="1065"/>
                    <a:pt x="30302" y="1104"/>
                  </a:cubicBezTo>
                  <a:cubicBezTo>
                    <a:pt x="30302" y="1124"/>
                    <a:pt x="30302" y="1144"/>
                    <a:pt x="30283" y="1203"/>
                  </a:cubicBezTo>
                  <a:close/>
                  <a:moveTo>
                    <a:pt x="5678" y="20366"/>
                  </a:moveTo>
                  <a:cubicBezTo>
                    <a:pt x="5678" y="20405"/>
                    <a:pt x="5678" y="20445"/>
                    <a:pt x="5698" y="20464"/>
                  </a:cubicBezTo>
                  <a:cubicBezTo>
                    <a:pt x="5718" y="20445"/>
                    <a:pt x="5738" y="20425"/>
                    <a:pt x="5738" y="20405"/>
                  </a:cubicBezTo>
                  <a:cubicBezTo>
                    <a:pt x="5738" y="20385"/>
                    <a:pt x="5718" y="20346"/>
                    <a:pt x="5698" y="20326"/>
                  </a:cubicBezTo>
                  <a:close/>
                  <a:moveTo>
                    <a:pt x="45463" y="9858"/>
                  </a:moveTo>
                  <a:cubicBezTo>
                    <a:pt x="45483" y="9877"/>
                    <a:pt x="45502" y="9897"/>
                    <a:pt x="45542" y="9917"/>
                  </a:cubicBezTo>
                  <a:cubicBezTo>
                    <a:pt x="45542" y="9917"/>
                    <a:pt x="45581" y="9897"/>
                    <a:pt x="45581" y="9897"/>
                  </a:cubicBezTo>
                  <a:cubicBezTo>
                    <a:pt x="45581" y="9877"/>
                    <a:pt x="45562" y="9838"/>
                    <a:pt x="45562" y="9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13;p24">
              <a:extLst>
                <a:ext uri="{FF2B5EF4-FFF2-40B4-BE49-F238E27FC236}">
                  <a16:creationId xmlns:a16="http://schemas.microsoft.com/office/drawing/2014/main" id="{E2C2AD83-7598-40A8-9667-849AF1F6917F}"/>
                </a:ext>
              </a:extLst>
            </p:cNvPr>
            <p:cNvSpPr/>
            <p:nvPr/>
          </p:nvSpPr>
          <p:spPr>
            <a:xfrm flipH="1">
              <a:off x="6335549" y="994001"/>
              <a:ext cx="717645" cy="726661"/>
            </a:xfrm>
            <a:custGeom>
              <a:avLst/>
              <a:gdLst/>
              <a:ahLst/>
              <a:cxnLst/>
              <a:rect l="l" t="t" r="r" b="b"/>
              <a:pathLst>
                <a:path w="29849" h="30224" extrusionOk="0">
                  <a:moveTo>
                    <a:pt x="8793" y="1499"/>
                  </a:moveTo>
                  <a:cubicBezTo>
                    <a:pt x="8931" y="1420"/>
                    <a:pt x="9089" y="1342"/>
                    <a:pt x="9227" y="1282"/>
                  </a:cubicBezTo>
                  <a:cubicBezTo>
                    <a:pt x="9443" y="1223"/>
                    <a:pt x="9621" y="1085"/>
                    <a:pt x="9759" y="888"/>
                  </a:cubicBezTo>
                  <a:cubicBezTo>
                    <a:pt x="9818" y="809"/>
                    <a:pt x="9897" y="730"/>
                    <a:pt x="9995" y="691"/>
                  </a:cubicBezTo>
                  <a:cubicBezTo>
                    <a:pt x="10173" y="612"/>
                    <a:pt x="10331" y="533"/>
                    <a:pt x="10508" y="474"/>
                  </a:cubicBezTo>
                  <a:cubicBezTo>
                    <a:pt x="10902" y="376"/>
                    <a:pt x="11257" y="257"/>
                    <a:pt x="11632" y="99"/>
                  </a:cubicBezTo>
                  <a:cubicBezTo>
                    <a:pt x="11790" y="40"/>
                    <a:pt x="11947" y="1"/>
                    <a:pt x="12125" y="21"/>
                  </a:cubicBezTo>
                  <a:lnTo>
                    <a:pt x="14037" y="21"/>
                  </a:lnTo>
                  <a:cubicBezTo>
                    <a:pt x="14195" y="21"/>
                    <a:pt x="14372" y="40"/>
                    <a:pt x="14530" y="99"/>
                  </a:cubicBezTo>
                  <a:cubicBezTo>
                    <a:pt x="14826" y="218"/>
                    <a:pt x="15141" y="257"/>
                    <a:pt x="15476" y="237"/>
                  </a:cubicBezTo>
                  <a:cubicBezTo>
                    <a:pt x="15496" y="237"/>
                    <a:pt x="15535" y="237"/>
                    <a:pt x="15575" y="237"/>
                  </a:cubicBezTo>
                  <a:cubicBezTo>
                    <a:pt x="15949" y="316"/>
                    <a:pt x="16324" y="395"/>
                    <a:pt x="16679" y="435"/>
                  </a:cubicBezTo>
                  <a:cubicBezTo>
                    <a:pt x="17053" y="494"/>
                    <a:pt x="17428" y="454"/>
                    <a:pt x="17783" y="632"/>
                  </a:cubicBezTo>
                  <a:cubicBezTo>
                    <a:pt x="17842" y="652"/>
                    <a:pt x="17921" y="671"/>
                    <a:pt x="18000" y="691"/>
                  </a:cubicBezTo>
                  <a:cubicBezTo>
                    <a:pt x="18394" y="711"/>
                    <a:pt x="18709" y="1026"/>
                    <a:pt x="18749" y="1420"/>
                  </a:cubicBezTo>
                  <a:cubicBezTo>
                    <a:pt x="18453" y="1933"/>
                    <a:pt x="18256" y="2485"/>
                    <a:pt x="18197" y="3057"/>
                  </a:cubicBezTo>
                  <a:cubicBezTo>
                    <a:pt x="18157" y="3352"/>
                    <a:pt x="18079" y="3648"/>
                    <a:pt x="17960" y="3924"/>
                  </a:cubicBezTo>
                  <a:cubicBezTo>
                    <a:pt x="17763" y="4535"/>
                    <a:pt x="17546" y="5127"/>
                    <a:pt x="17310" y="5738"/>
                  </a:cubicBezTo>
                  <a:cubicBezTo>
                    <a:pt x="17724" y="5935"/>
                    <a:pt x="18138" y="6113"/>
                    <a:pt x="18532" y="6329"/>
                  </a:cubicBezTo>
                  <a:cubicBezTo>
                    <a:pt x="18926" y="6527"/>
                    <a:pt x="19261" y="6763"/>
                    <a:pt x="19616" y="6960"/>
                  </a:cubicBezTo>
                  <a:cubicBezTo>
                    <a:pt x="19813" y="6881"/>
                    <a:pt x="19971" y="6724"/>
                    <a:pt x="20070" y="6527"/>
                  </a:cubicBezTo>
                  <a:cubicBezTo>
                    <a:pt x="20188" y="6290"/>
                    <a:pt x="20306" y="6053"/>
                    <a:pt x="20425" y="5817"/>
                  </a:cubicBezTo>
                  <a:cubicBezTo>
                    <a:pt x="20622" y="5462"/>
                    <a:pt x="20878" y="5127"/>
                    <a:pt x="21174" y="4831"/>
                  </a:cubicBezTo>
                  <a:cubicBezTo>
                    <a:pt x="21332" y="4693"/>
                    <a:pt x="21470" y="4516"/>
                    <a:pt x="21568" y="4299"/>
                  </a:cubicBezTo>
                  <a:cubicBezTo>
                    <a:pt x="21726" y="4042"/>
                    <a:pt x="21943" y="3826"/>
                    <a:pt x="22179" y="3648"/>
                  </a:cubicBezTo>
                  <a:cubicBezTo>
                    <a:pt x="22534" y="3727"/>
                    <a:pt x="22869" y="3885"/>
                    <a:pt x="23145" y="4121"/>
                  </a:cubicBezTo>
                  <a:cubicBezTo>
                    <a:pt x="23559" y="4397"/>
                    <a:pt x="24013" y="4634"/>
                    <a:pt x="24328" y="5068"/>
                  </a:cubicBezTo>
                  <a:cubicBezTo>
                    <a:pt x="24368" y="5127"/>
                    <a:pt x="24427" y="5166"/>
                    <a:pt x="24486" y="5206"/>
                  </a:cubicBezTo>
                  <a:cubicBezTo>
                    <a:pt x="24525" y="5225"/>
                    <a:pt x="24565" y="5225"/>
                    <a:pt x="24604" y="5245"/>
                  </a:cubicBezTo>
                  <a:cubicBezTo>
                    <a:pt x="25077" y="5600"/>
                    <a:pt x="25531" y="5975"/>
                    <a:pt x="25984" y="6389"/>
                  </a:cubicBezTo>
                  <a:cubicBezTo>
                    <a:pt x="26260" y="6704"/>
                    <a:pt x="26517" y="7059"/>
                    <a:pt x="26714" y="7453"/>
                  </a:cubicBezTo>
                  <a:cubicBezTo>
                    <a:pt x="27285" y="8360"/>
                    <a:pt x="27759" y="9306"/>
                    <a:pt x="28192" y="10312"/>
                  </a:cubicBezTo>
                  <a:cubicBezTo>
                    <a:pt x="28370" y="10706"/>
                    <a:pt x="28508" y="11140"/>
                    <a:pt x="28626" y="11574"/>
                  </a:cubicBezTo>
                  <a:cubicBezTo>
                    <a:pt x="28685" y="11869"/>
                    <a:pt x="28685" y="12185"/>
                    <a:pt x="28626" y="12480"/>
                  </a:cubicBezTo>
                  <a:cubicBezTo>
                    <a:pt x="28409" y="12559"/>
                    <a:pt x="28192" y="12618"/>
                    <a:pt x="27956" y="12599"/>
                  </a:cubicBezTo>
                  <a:lnTo>
                    <a:pt x="27167" y="12599"/>
                  </a:lnTo>
                  <a:cubicBezTo>
                    <a:pt x="26931" y="12579"/>
                    <a:pt x="26694" y="12618"/>
                    <a:pt x="26457" y="12717"/>
                  </a:cubicBezTo>
                  <a:cubicBezTo>
                    <a:pt x="26319" y="12756"/>
                    <a:pt x="26162" y="12776"/>
                    <a:pt x="26024" y="12776"/>
                  </a:cubicBezTo>
                  <a:lnTo>
                    <a:pt x="24782" y="12776"/>
                  </a:lnTo>
                  <a:cubicBezTo>
                    <a:pt x="24466" y="12776"/>
                    <a:pt x="24466" y="12776"/>
                    <a:pt x="24032" y="13013"/>
                  </a:cubicBezTo>
                  <a:cubicBezTo>
                    <a:pt x="24032" y="13151"/>
                    <a:pt x="24013" y="13308"/>
                    <a:pt x="24013" y="13447"/>
                  </a:cubicBezTo>
                  <a:cubicBezTo>
                    <a:pt x="24052" y="13762"/>
                    <a:pt x="23993" y="14097"/>
                    <a:pt x="23894" y="14393"/>
                  </a:cubicBezTo>
                  <a:cubicBezTo>
                    <a:pt x="23875" y="14452"/>
                    <a:pt x="23855" y="14511"/>
                    <a:pt x="23855" y="14551"/>
                  </a:cubicBezTo>
                  <a:cubicBezTo>
                    <a:pt x="23855" y="15024"/>
                    <a:pt x="23835" y="15497"/>
                    <a:pt x="23875" y="15950"/>
                  </a:cubicBezTo>
                  <a:cubicBezTo>
                    <a:pt x="24368" y="16069"/>
                    <a:pt x="24466" y="16069"/>
                    <a:pt x="24801" y="15911"/>
                  </a:cubicBezTo>
                  <a:cubicBezTo>
                    <a:pt x="24979" y="15832"/>
                    <a:pt x="25176" y="15832"/>
                    <a:pt x="25353" y="15911"/>
                  </a:cubicBezTo>
                  <a:cubicBezTo>
                    <a:pt x="25550" y="16009"/>
                    <a:pt x="25787" y="16049"/>
                    <a:pt x="26004" y="16049"/>
                  </a:cubicBezTo>
                  <a:cubicBezTo>
                    <a:pt x="26122" y="16029"/>
                    <a:pt x="26241" y="16049"/>
                    <a:pt x="26339" y="16088"/>
                  </a:cubicBezTo>
                  <a:cubicBezTo>
                    <a:pt x="26595" y="16246"/>
                    <a:pt x="26911" y="16305"/>
                    <a:pt x="27207" y="16266"/>
                  </a:cubicBezTo>
                  <a:lnTo>
                    <a:pt x="29553" y="16266"/>
                  </a:lnTo>
                  <a:cubicBezTo>
                    <a:pt x="29789" y="16463"/>
                    <a:pt x="29848" y="16699"/>
                    <a:pt x="29691" y="16936"/>
                  </a:cubicBezTo>
                  <a:cubicBezTo>
                    <a:pt x="29592" y="17094"/>
                    <a:pt x="29553" y="17271"/>
                    <a:pt x="29572" y="17468"/>
                  </a:cubicBezTo>
                  <a:lnTo>
                    <a:pt x="29572" y="18651"/>
                  </a:lnTo>
                  <a:cubicBezTo>
                    <a:pt x="29572" y="18789"/>
                    <a:pt x="29572" y="18947"/>
                    <a:pt x="29533" y="19105"/>
                  </a:cubicBezTo>
                  <a:cubicBezTo>
                    <a:pt x="29355" y="19657"/>
                    <a:pt x="29158" y="20189"/>
                    <a:pt x="28922" y="20721"/>
                  </a:cubicBezTo>
                  <a:cubicBezTo>
                    <a:pt x="28725" y="21116"/>
                    <a:pt x="28468" y="21490"/>
                    <a:pt x="28429" y="21963"/>
                  </a:cubicBezTo>
                  <a:cubicBezTo>
                    <a:pt x="28429" y="22022"/>
                    <a:pt x="28389" y="22101"/>
                    <a:pt x="28350" y="22161"/>
                  </a:cubicBezTo>
                  <a:cubicBezTo>
                    <a:pt x="28054" y="22713"/>
                    <a:pt x="27739" y="23225"/>
                    <a:pt x="27384" y="23738"/>
                  </a:cubicBezTo>
                  <a:cubicBezTo>
                    <a:pt x="27049" y="24250"/>
                    <a:pt x="26595" y="24664"/>
                    <a:pt x="26063" y="24960"/>
                  </a:cubicBezTo>
                  <a:cubicBezTo>
                    <a:pt x="25807" y="25118"/>
                    <a:pt x="25570" y="25295"/>
                    <a:pt x="25373" y="25512"/>
                  </a:cubicBezTo>
                  <a:cubicBezTo>
                    <a:pt x="25176" y="25670"/>
                    <a:pt x="24998" y="25808"/>
                    <a:pt x="24782" y="25946"/>
                  </a:cubicBezTo>
                  <a:cubicBezTo>
                    <a:pt x="24446" y="26182"/>
                    <a:pt x="23993" y="26123"/>
                    <a:pt x="23717" y="25847"/>
                  </a:cubicBezTo>
                  <a:cubicBezTo>
                    <a:pt x="23224" y="25413"/>
                    <a:pt x="22869" y="24861"/>
                    <a:pt x="22455" y="24329"/>
                  </a:cubicBezTo>
                  <a:cubicBezTo>
                    <a:pt x="22199" y="24014"/>
                    <a:pt x="21962" y="23679"/>
                    <a:pt x="21667" y="23383"/>
                  </a:cubicBezTo>
                  <a:cubicBezTo>
                    <a:pt x="21371" y="23028"/>
                    <a:pt x="21115" y="22634"/>
                    <a:pt x="20918" y="22200"/>
                  </a:cubicBezTo>
                  <a:lnTo>
                    <a:pt x="20740" y="21825"/>
                  </a:lnTo>
                  <a:cubicBezTo>
                    <a:pt x="20385" y="22101"/>
                    <a:pt x="20070" y="22338"/>
                    <a:pt x="19754" y="22614"/>
                  </a:cubicBezTo>
                  <a:cubicBezTo>
                    <a:pt x="19360" y="22929"/>
                    <a:pt x="18907" y="23166"/>
                    <a:pt x="18394" y="23265"/>
                  </a:cubicBezTo>
                  <a:cubicBezTo>
                    <a:pt x="18236" y="23284"/>
                    <a:pt x="18079" y="23363"/>
                    <a:pt x="17960" y="23481"/>
                  </a:cubicBezTo>
                  <a:cubicBezTo>
                    <a:pt x="17980" y="23738"/>
                    <a:pt x="18059" y="24014"/>
                    <a:pt x="18217" y="24231"/>
                  </a:cubicBezTo>
                  <a:cubicBezTo>
                    <a:pt x="18512" y="24743"/>
                    <a:pt x="18749" y="25295"/>
                    <a:pt x="18926" y="25867"/>
                  </a:cubicBezTo>
                  <a:cubicBezTo>
                    <a:pt x="19104" y="26537"/>
                    <a:pt x="19419" y="27168"/>
                    <a:pt x="19813" y="27740"/>
                  </a:cubicBezTo>
                  <a:cubicBezTo>
                    <a:pt x="19951" y="27937"/>
                    <a:pt x="20089" y="28154"/>
                    <a:pt x="20208" y="28371"/>
                  </a:cubicBezTo>
                  <a:cubicBezTo>
                    <a:pt x="20346" y="28548"/>
                    <a:pt x="20385" y="28804"/>
                    <a:pt x="20287" y="29021"/>
                  </a:cubicBezTo>
                  <a:lnTo>
                    <a:pt x="19932" y="28923"/>
                  </a:lnTo>
                  <a:cubicBezTo>
                    <a:pt x="19518" y="29120"/>
                    <a:pt x="19084" y="29317"/>
                    <a:pt x="18631" y="29475"/>
                  </a:cubicBezTo>
                  <a:cubicBezTo>
                    <a:pt x="18059" y="29672"/>
                    <a:pt x="17467" y="29770"/>
                    <a:pt x="16896" y="29908"/>
                  </a:cubicBezTo>
                  <a:cubicBezTo>
                    <a:pt x="16797" y="29948"/>
                    <a:pt x="16699" y="29908"/>
                    <a:pt x="16620" y="29948"/>
                  </a:cubicBezTo>
                  <a:cubicBezTo>
                    <a:pt x="15673" y="30224"/>
                    <a:pt x="14707" y="30125"/>
                    <a:pt x="13761" y="30145"/>
                  </a:cubicBezTo>
                  <a:cubicBezTo>
                    <a:pt x="13682" y="30145"/>
                    <a:pt x="13603" y="30145"/>
                    <a:pt x="13524" y="30125"/>
                  </a:cubicBezTo>
                  <a:cubicBezTo>
                    <a:pt x="13032" y="29948"/>
                    <a:pt x="12499" y="29928"/>
                    <a:pt x="12046" y="29632"/>
                  </a:cubicBezTo>
                  <a:cubicBezTo>
                    <a:pt x="11947" y="29554"/>
                    <a:pt x="11829" y="29494"/>
                    <a:pt x="11691" y="29494"/>
                  </a:cubicBezTo>
                  <a:cubicBezTo>
                    <a:pt x="11277" y="29554"/>
                    <a:pt x="10942" y="29297"/>
                    <a:pt x="10567" y="29218"/>
                  </a:cubicBezTo>
                  <a:cubicBezTo>
                    <a:pt x="9956" y="29080"/>
                    <a:pt x="9601" y="28430"/>
                    <a:pt x="9818" y="27858"/>
                  </a:cubicBezTo>
                  <a:cubicBezTo>
                    <a:pt x="9917" y="27602"/>
                    <a:pt x="10035" y="27385"/>
                    <a:pt x="10193" y="27168"/>
                  </a:cubicBezTo>
                  <a:cubicBezTo>
                    <a:pt x="10607" y="26616"/>
                    <a:pt x="11001" y="26044"/>
                    <a:pt x="11336" y="25433"/>
                  </a:cubicBezTo>
                  <a:cubicBezTo>
                    <a:pt x="11356" y="25433"/>
                    <a:pt x="11356" y="25413"/>
                    <a:pt x="11376" y="25394"/>
                  </a:cubicBezTo>
                  <a:cubicBezTo>
                    <a:pt x="11671" y="25039"/>
                    <a:pt x="11868" y="24605"/>
                    <a:pt x="11888" y="24132"/>
                  </a:cubicBezTo>
                  <a:cubicBezTo>
                    <a:pt x="11573" y="24014"/>
                    <a:pt x="11277" y="23817"/>
                    <a:pt x="10922" y="23817"/>
                  </a:cubicBezTo>
                  <a:cubicBezTo>
                    <a:pt x="10764" y="23836"/>
                    <a:pt x="10626" y="23777"/>
                    <a:pt x="10508" y="23679"/>
                  </a:cubicBezTo>
                  <a:cubicBezTo>
                    <a:pt x="10449" y="23639"/>
                    <a:pt x="10370" y="23600"/>
                    <a:pt x="10291" y="23600"/>
                  </a:cubicBezTo>
                  <a:cubicBezTo>
                    <a:pt x="10015" y="23541"/>
                    <a:pt x="9759" y="23403"/>
                    <a:pt x="9562" y="23205"/>
                  </a:cubicBezTo>
                  <a:cubicBezTo>
                    <a:pt x="9384" y="23048"/>
                    <a:pt x="9207" y="22929"/>
                    <a:pt x="9010" y="22772"/>
                  </a:cubicBezTo>
                  <a:cubicBezTo>
                    <a:pt x="8615" y="23343"/>
                    <a:pt x="8261" y="23876"/>
                    <a:pt x="7906" y="24428"/>
                  </a:cubicBezTo>
                  <a:cubicBezTo>
                    <a:pt x="7787" y="24605"/>
                    <a:pt x="7649" y="24802"/>
                    <a:pt x="7551" y="24999"/>
                  </a:cubicBezTo>
                  <a:cubicBezTo>
                    <a:pt x="7433" y="25197"/>
                    <a:pt x="7334" y="25394"/>
                    <a:pt x="7216" y="25591"/>
                  </a:cubicBezTo>
                  <a:cubicBezTo>
                    <a:pt x="7157" y="25729"/>
                    <a:pt x="7097" y="25847"/>
                    <a:pt x="7019" y="25985"/>
                  </a:cubicBezTo>
                  <a:cubicBezTo>
                    <a:pt x="6900" y="26163"/>
                    <a:pt x="6743" y="26340"/>
                    <a:pt x="6605" y="26518"/>
                  </a:cubicBezTo>
                  <a:cubicBezTo>
                    <a:pt x="6329" y="26518"/>
                    <a:pt x="6033" y="26537"/>
                    <a:pt x="5757" y="26518"/>
                  </a:cubicBezTo>
                  <a:cubicBezTo>
                    <a:pt x="5638" y="26498"/>
                    <a:pt x="5520" y="26439"/>
                    <a:pt x="5422" y="26340"/>
                  </a:cubicBezTo>
                  <a:cubicBezTo>
                    <a:pt x="5047" y="26025"/>
                    <a:pt x="4672" y="25709"/>
                    <a:pt x="4337" y="25374"/>
                  </a:cubicBezTo>
                  <a:cubicBezTo>
                    <a:pt x="4140" y="25157"/>
                    <a:pt x="3982" y="24921"/>
                    <a:pt x="3844" y="24684"/>
                  </a:cubicBezTo>
                  <a:cubicBezTo>
                    <a:pt x="3667" y="24388"/>
                    <a:pt x="3470" y="24112"/>
                    <a:pt x="3273" y="23836"/>
                  </a:cubicBezTo>
                  <a:cubicBezTo>
                    <a:pt x="3135" y="23639"/>
                    <a:pt x="2997" y="23442"/>
                    <a:pt x="2878" y="23225"/>
                  </a:cubicBezTo>
                  <a:cubicBezTo>
                    <a:pt x="2780" y="23008"/>
                    <a:pt x="2622" y="22811"/>
                    <a:pt x="2445" y="22653"/>
                  </a:cubicBezTo>
                  <a:cubicBezTo>
                    <a:pt x="2208" y="22417"/>
                    <a:pt x="2031" y="22141"/>
                    <a:pt x="1912" y="21845"/>
                  </a:cubicBezTo>
                  <a:cubicBezTo>
                    <a:pt x="1814" y="21628"/>
                    <a:pt x="1696" y="21431"/>
                    <a:pt x="1597" y="21234"/>
                  </a:cubicBezTo>
                  <a:cubicBezTo>
                    <a:pt x="1341" y="20780"/>
                    <a:pt x="1124" y="20307"/>
                    <a:pt x="927" y="19814"/>
                  </a:cubicBezTo>
                  <a:cubicBezTo>
                    <a:pt x="789" y="19519"/>
                    <a:pt x="729" y="19184"/>
                    <a:pt x="729" y="18848"/>
                  </a:cubicBezTo>
                  <a:cubicBezTo>
                    <a:pt x="710" y="18632"/>
                    <a:pt x="789" y="18395"/>
                    <a:pt x="946" y="18237"/>
                  </a:cubicBezTo>
                  <a:cubicBezTo>
                    <a:pt x="887" y="18158"/>
                    <a:pt x="868" y="18099"/>
                    <a:pt x="828" y="18020"/>
                  </a:cubicBezTo>
                  <a:cubicBezTo>
                    <a:pt x="749" y="17784"/>
                    <a:pt x="848" y="17646"/>
                    <a:pt x="1065" y="17626"/>
                  </a:cubicBezTo>
                  <a:lnTo>
                    <a:pt x="1301" y="17626"/>
                  </a:lnTo>
                  <a:cubicBezTo>
                    <a:pt x="2188" y="17626"/>
                    <a:pt x="3076" y="17646"/>
                    <a:pt x="3943" y="17646"/>
                  </a:cubicBezTo>
                  <a:cubicBezTo>
                    <a:pt x="4298" y="17646"/>
                    <a:pt x="4653" y="17626"/>
                    <a:pt x="5027" y="17606"/>
                  </a:cubicBezTo>
                  <a:cubicBezTo>
                    <a:pt x="5067" y="17606"/>
                    <a:pt x="5126" y="17606"/>
                    <a:pt x="5185" y="17587"/>
                  </a:cubicBezTo>
                  <a:cubicBezTo>
                    <a:pt x="5343" y="17508"/>
                    <a:pt x="5481" y="17429"/>
                    <a:pt x="5638" y="17330"/>
                  </a:cubicBezTo>
                  <a:cubicBezTo>
                    <a:pt x="5658" y="16916"/>
                    <a:pt x="5579" y="16502"/>
                    <a:pt x="5422" y="16128"/>
                  </a:cubicBezTo>
                  <a:cubicBezTo>
                    <a:pt x="5362" y="16009"/>
                    <a:pt x="5323" y="15871"/>
                    <a:pt x="5323" y="15753"/>
                  </a:cubicBezTo>
                  <a:cubicBezTo>
                    <a:pt x="5284" y="15221"/>
                    <a:pt x="5284" y="14708"/>
                    <a:pt x="5244" y="14156"/>
                  </a:cubicBezTo>
                  <a:cubicBezTo>
                    <a:pt x="5146" y="14117"/>
                    <a:pt x="5047" y="14117"/>
                    <a:pt x="4948" y="14097"/>
                  </a:cubicBezTo>
                  <a:cubicBezTo>
                    <a:pt x="4318" y="14097"/>
                    <a:pt x="3706" y="14097"/>
                    <a:pt x="3076" y="14117"/>
                  </a:cubicBezTo>
                  <a:cubicBezTo>
                    <a:pt x="2859" y="14137"/>
                    <a:pt x="2622" y="14097"/>
                    <a:pt x="2425" y="13999"/>
                  </a:cubicBezTo>
                  <a:cubicBezTo>
                    <a:pt x="2248" y="13900"/>
                    <a:pt x="2070" y="13880"/>
                    <a:pt x="1873" y="13900"/>
                  </a:cubicBezTo>
                  <a:lnTo>
                    <a:pt x="690" y="13900"/>
                  </a:lnTo>
                  <a:cubicBezTo>
                    <a:pt x="296" y="13900"/>
                    <a:pt x="118" y="13742"/>
                    <a:pt x="79" y="13328"/>
                  </a:cubicBezTo>
                  <a:cubicBezTo>
                    <a:pt x="0" y="12855"/>
                    <a:pt x="99" y="12382"/>
                    <a:pt x="335" y="11968"/>
                  </a:cubicBezTo>
                  <a:cubicBezTo>
                    <a:pt x="493" y="11692"/>
                    <a:pt x="631" y="11396"/>
                    <a:pt x="769" y="11120"/>
                  </a:cubicBezTo>
                  <a:cubicBezTo>
                    <a:pt x="789" y="11061"/>
                    <a:pt x="808" y="11022"/>
                    <a:pt x="848" y="10962"/>
                  </a:cubicBezTo>
                  <a:cubicBezTo>
                    <a:pt x="1282" y="10470"/>
                    <a:pt x="1498" y="9839"/>
                    <a:pt x="1814" y="9247"/>
                  </a:cubicBezTo>
                  <a:cubicBezTo>
                    <a:pt x="1932" y="8991"/>
                    <a:pt x="2090" y="8754"/>
                    <a:pt x="2287" y="8537"/>
                  </a:cubicBezTo>
                  <a:cubicBezTo>
                    <a:pt x="2405" y="8419"/>
                    <a:pt x="2524" y="8261"/>
                    <a:pt x="2622" y="8104"/>
                  </a:cubicBezTo>
                  <a:cubicBezTo>
                    <a:pt x="2819" y="7690"/>
                    <a:pt x="3095" y="7335"/>
                    <a:pt x="3411" y="7019"/>
                  </a:cubicBezTo>
                  <a:lnTo>
                    <a:pt x="3214" y="6862"/>
                  </a:lnTo>
                  <a:cubicBezTo>
                    <a:pt x="3214" y="6822"/>
                    <a:pt x="3214" y="6763"/>
                    <a:pt x="3233" y="6763"/>
                  </a:cubicBezTo>
                  <a:cubicBezTo>
                    <a:pt x="3746" y="6448"/>
                    <a:pt x="4061" y="5955"/>
                    <a:pt x="4416" y="5501"/>
                  </a:cubicBezTo>
                  <a:cubicBezTo>
                    <a:pt x="4534" y="5344"/>
                    <a:pt x="4653" y="5166"/>
                    <a:pt x="4791" y="5009"/>
                  </a:cubicBezTo>
                  <a:cubicBezTo>
                    <a:pt x="4870" y="4930"/>
                    <a:pt x="4948" y="4871"/>
                    <a:pt x="5027" y="4811"/>
                  </a:cubicBezTo>
                  <a:cubicBezTo>
                    <a:pt x="5422" y="4949"/>
                    <a:pt x="5776" y="5087"/>
                    <a:pt x="6131" y="5245"/>
                  </a:cubicBezTo>
                  <a:cubicBezTo>
                    <a:pt x="6348" y="5344"/>
                    <a:pt x="6506" y="5521"/>
                    <a:pt x="6565" y="5738"/>
                  </a:cubicBezTo>
                  <a:cubicBezTo>
                    <a:pt x="6585" y="5817"/>
                    <a:pt x="6605" y="5896"/>
                    <a:pt x="6644" y="5955"/>
                  </a:cubicBezTo>
                  <a:cubicBezTo>
                    <a:pt x="6920" y="6389"/>
                    <a:pt x="7216" y="6783"/>
                    <a:pt x="7551" y="7177"/>
                  </a:cubicBezTo>
                  <a:cubicBezTo>
                    <a:pt x="7709" y="7374"/>
                    <a:pt x="7847" y="7571"/>
                    <a:pt x="7965" y="7788"/>
                  </a:cubicBezTo>
                  <a:cubicBezTo>
                    <a:pt x="8063" y="7769"/>
                    <a:pt x="8103" y="7788"/>
                    <a:pt x="8123" y="7769"/>
                  </a:cubicBezTo>
                  <a:cubicBezTo>
                    <a:pt x="8753" y="7217"/>
                    <a:pt x="9522" y="6980"/>
                    <a:pt x="10271" y="6665"/>
                  </a:cubicBezTo>
                  <a:lnTo>
                    <a:pt x="10863" y="6448"/>
                  </a:lnTo>
                  <a:cubicBezTo>
                    <a:pt x="10705" y="6113"/>
                    <a:pt x="10567" y="5777"/>
                    <a:pt x="10449" y="5423"/>
                  </a:cubicBezTo>
                  <a:cubicBezTo>
                    <a:pt x="10350" y="5068"/>
                    <a:pt x="10133" y="4733"/>
                    <a:pt x="9818" y="4516"/>
                  </a:cubicBezTo>
                  <a:cubicBezTo>
                    <a:pt x="9542" y="4358"/>
                    <a:pt x="9365" y="4062"/>
                    <a:pt x="9325" y="3747"/>
                  </a:cubicBezTo>
                  <a:cubicBezTo>
                    <a:pt x="9227" y="3412"/>
                    <a:pt x="9148" y="3057"/>
                    <a:pt x="9108" y="2702"/>
                  </a:cubicBezTo>
                  <a:cubicBezTo>
                    <a:pt x="9049" y="2505"/>
                    <a:pt x="8951" y="2327"/>
                    <a:pt x="8813" y="2170"/>
                  </a:cubicBezTo>
                  <a:cubicBezTo>
                    <a:pt x="8675" y="1972"/>
                    <a:pt x="8655" y="1716"/>
                    <a:pt x="8793" y="1499"/>
                  </a:cubicBezTo>
                  <a:close/>
                  <a:moveTo>
                    <a:pt x="23283" y="24250"/>
                  </a:moveTo>
                  <a:cubicBezTo>
                    <a:pt x="23244" y="24132"/>
                    <a:pt x="23224" y="24033"/>
                    <a:pt x="23027" y="24093"/>
                  </a:cubicBezTo>
                  <a:lnTo>
                    <a:pt x="23264" y="24270"/>
                  </a:lnTo>
                  <a:cubicBezTo>
                    <a:pt x="23323" y="24585"/>
                    <a:pt x="23362" y="24605"/>
                    <a:pt x="23658" y="24625"/>
                  </a:cubicBezTo>
                  <a:cubicBezTo>
                    <a:pt x="23658" y="24664"/>
                    <a:pt x="23658" y="24684"/>
                    <a:pt x="23658" y="24723"/>
                  </a:cubicBezTo>
                  <a:cubicBezTo>
                    <a:pt x="23658" y="24743"/>
                    <a:pt x="23678" y="24763"/>
                    <a:pt x="23678" y="24783"/>
                  </a:cubicBezTo>
                  <a:cubicBezTo>
                    <a:pt x="23678" y="24763"/>
                    <a:pt x="23658" y="24743"/>
                    <a:pt x="23658" y="24723"/>
                  </a:cubicBezTo>
                  <a:lnTo>
                    <a:pt x="23658" y="24625"/>
                  </a:lnTo>
                  <a:cubicBezTo>
                    <a:pt x="23520" y="24487"/>
                    <a:pt x="23500" y="24270"/>
                    <a:pt x="23283" y="24250"/>
                  </a:cubicBezTo>
                  <a:close/>
                  <a:moveTo>
                    <a:pt x="20819" y="20859"/>
                  </a:moveTo>
                  <a:cubicBezTo>
                    <a:pt x="21036" y="20564"/>
                    <a:pt x="21233" y="20307"/>
                    <a:pt x="21430" y="20071"/>
                  </a:cubicBezTo>
                  <a:cubicBezTo>
                    <a:pt x="21805" y="19637"/>
                    <a:pt x="22120" y="19164"/>
                    <a:pt x="22357" y="18651"/>
                  </a:cubicBezTo>
                  <a:cubicBezTo>
                    <a:pt x="22652" y="17961"/>
                    <a:pt x="22869" y="17251"/>
                    <a:pt x="23007" y="16502"/>
                  </a:cubicBezTo>
                  <a:cubicBezTo>
                    <a:pt x="23086" y="16088"/>
                    <a:pt x="23126" y="15655"/>
                    <a:pt x="23145" y="15221"/>
                  </a:cubicBezTo>
                  <a:cubicBezTo>
                    <a:pt x="23145" y="14531"/>
                    <a:pt x="23066" y="13841"/>
                    <a:pt x="22909" y="13170"/>
                  </a:cubicBezTo>
                  <a:cubicBezTo>
                    <a:pt x="22751" y="12303"/>
                    <a:pt x="22317" y="11534"/>
                    <a:pt x="21667" y="10943"/>
                  </a:cubicBezTo>
                  <a:cubicBezTo>
                    <a:pt x="21548" y="10824"/>
                    <a:pt x="21430" y="10706"/>
                    <a:pt x="21332" y="10568"/>
                  </a:cubicBezTo>
                  <a:cubicBezTo>
                    <a:pt x="21036" y="10056"/>
                    <a:pt x="20622" y="9642"/>
                    <a:pt x="20109" y="9366"/>
                  </a:cubicBezTo>
                  <a:cubicBezTo>
                    <a:pt x="19833" y="9208"/>
                    <a:pt x="19557" y="9011"/>
                    <a:pt x="19340" y="8794"/>
                  </a:cubicBezTo>
                  <a:cubicBezTo>
                    <a:pt x="18729" y="8281"/>
                    <a:pt x="18039" y="7887"/>
                    <a:pt x="17290" y="7631"/>
                  </a:cubicBezTo>
                  <a:cubicBezTo>
                    <a:pt x="16994" y="7532"/>
                    <a:pt x="16699" y="7335"/>
                    <a:pt x="16344" y="7355"/>
                  </a:cubicBezTo>
                  <a:cubicBezTo>
                    <a:pt x="15614" y="7374"/>
                    <a:pt x="14904" y="7355"/>
                    <a:pt x="14195" y="7355"/>
                  </a:cubicBezTo>
                  <a:cubicBezTo>
                    <a:pt x="13662" y="7355"/>
                    <a:pt x="13150" y="7374"/>
                    <a:pt x="12696" y="7690"/>
                  </a:cubicBezTo>
                  <a:cubicBezTo>
                    <a:pt x="12558" y="7749"/>
                    <a:pt x="12440" y="7788"/>
                    <a:pt x="12322" y="7808"/>
                  </a:cubicBezTo>
                  <a:cubicBezTo>
                    <a:pt x="11868" y="8025"/>
                    <a:pt x="11336" y="8084"/>
                    <a:pt x="10902" y="8360"/>
                  </a:cubicBezTo>
                  <a:cubicBezTo>
                    <a:pt x="10843" y="8399"/>
                    <a:pt x="10784" y="8419"/>
                    <a:pt x="10705" y="8439"/>
                  </a:cubicBezTo>
                  <a:cubicBezTo>
                    <a:pt x="9877" y="8735"/>
                    <a:pt x="9167" y="9306"/>
                    <a:pt x="8734" y="10075"/>
                  </a:cubicBezTo>
                  <a:cubicBezTo>
                    <a:pt x="8694" y="10154"/>
                    <a:pt x="8615" y="10213"/>
                    <a:pt x="8537" y="10253"/>
                  </a:cubicBezTo>
                  <a:cubicBezTo>
                    <a:pt x="8418" y="10312"/>
                    <a:pt x="8320" y="10410"/>
                    <a:pt x="8261" y="10529"/>
                  </a:cubicBezTo>
                  <a:cubicBezTo>
                    <a:pt x="8221" y="10647"/>
                    <a:pt x="8162" y="10726"/>
                    <a:pt x="8063" y="10805"/>
                  </a:cubicBezTo>
                  <a:cubicBezTo>
                    <a:pt x="7689" y="11081"/>
                    <a:pt x="7571" y="11514"/>
                    <a:pt x="7433" y="11909"/>
                  </a:cubicBezTo>
                  <a:cubicBezTo>
                    <a:pt x="7314" y="12264"/>
                    <a:pt x="7137" y="12599"/>
                    <a:pt x="6900" y="12894"/>
                  </a:cubicBezTo>
                  <a:cubicBezTo>
                    <a:pt x="6841" y="12993"/>
                    <a:pt x="6802" y="13092"/>
                    <a:pt x="6782" y="13190"/>
                  </a:cubicBezTo>
                  <a:cubicBezTo>
                    <a:pt x="6743" y="13289"/>
                    <a:pt x="6743" y="13427"/>
                    <a:pt x="6683" y="13506"/>
                  </a:cubicBezTo>
                  <a:cubicBezTo>
                    <a:pt x="6545" y="13742"/>
                    <a:pt x="6486" y="13999"/>
                    <a:pt x="6526" y="14275"/>
                  </a:cubicBezTo>
                  <a:lnTo>
                    <a:pt x="6526" y="15221"/>
                  </a:lnTo>
                  <a:cubicBezTo>
                    <a:pt x="6467" y="15517"/>
                    <a:pt x="6526" y="15832"/>
                    <a:pt x="6664" y="16108"/>
                  </a:cubicBezTo>
                  <a:cubicBezTo>
                    <a:pt x="6723" y="16207"/>
                    <a:pt x="6743" y="16305"/>
                    <a:pt x="6743" y="16423"/>
                  </a:cubicBezTo>
                  <a:cubicBezTo>
                    <a:pt x="6664" y="16956"/>
                    <a:pt x="6782" y="17488"/>
                    <a:pt x="7078" y="17922"/>
                  </a:cubicBezTo>
                  <a:cubicBezTo>
                    <a:pt x="7097" y="17961"/>
                    <a:pt x="7097" y="18001"/>
                    <a:pt x="7117" y="18040"/>
                  </a:cubicBezTo>
                  <a:cubicBezTo>
                    <a:pt x="7196" y="18415"/>
                    <a:pt x="7334" y="18789"/>
                    <a:pt x="7551" y="19124"/>
                  </a:cubicBezTo>
                  <a:cubicBezTo>
                    <a:pt x="8004" y="19972"/>
                    <a:pt x="8359" y="20859"/>
                    <a:pt x="8931" y="21648"/>
                  </a:cubicBezTo>
                  <a:cubicBezTo>
                    <a:pt x="9266" y="22141"/>
                    <a:pt x="9621" y="22575"/>
                    <a:pt x="10193" y="22791"/>
                  </a:cubicBezTo>
                  <a:cubicBezTo>
                    <a:pt x="10685" y="22989"/>
                    <a:pt x="11159" y="23205"/>
                    <a:pt x="11652" y="23403"/>
                  </a:cubicBezTo>
                  <a:cubicBezTo>
                    <a:pt x="11770" y="23442"/>
                    <a:pt x="11888" y="23481"/>
                    <a:pt x="12026" y="23481"/>
                  </a:cubicBezTo>
                  <a:lnTo>
                    <a:pt x="14510" y="23481"/>
                  </a:lnTo>
                  <a:cubicBezTo>
                    <a:pt x="14609" y="23481"/>
                    <a:pt x="14727" y="23462"/>
                    <a:pt x="14826" y="23422"/>
                  </a:cubicBezTo>
                  <a:cubicBezTo>
                    <a:pt x="15023" y="23304"/>
                    <a:pt x="15240" y="23245"/>
                    <a:pt x="15476" y="23245"/>
                  </a:cubicBezTo>
                  <a:cubicBezTo>
                    <a:pt x="15634" y="23225"/>
                    <a:pt x="15792" y="23186"/>
                    <a:pt x="15969" y="23146"/>
                  </a:cubicBezTo>
                  <a:cubicBezTo>
                    <a:pt x="16068" y="23107"/>
                    <a:pt x="16166" y="23048"/>
                    <a:pt x="16285" y="23048"/>
                  </a:cubicBezTo>
                  <a:cubicBezTo>
                    <a:pt x="16699" y="23067"/>
                    <a:pt x="17093" y="22910"/>
                    <a:pt x="17487" y="22851"/>
                  </a:cubicBezTo>
                  <a:cubicBezTo>
                    <a:pt x="17842" y="22772"/>
                    <a:pt x="18177" y="22634"/>
                    <a:pt x="18473" y="22417"/>
                  </a:cubicBezTo>
                  <a:cubicBezTo>
                    <a:pt x="18571" y="22358"/>
                    <a:pt x="18670" y="22279"/>
                    <a:pt x="18788" y="22200"/>
                  </a:cubicBezTo>
                  <a:cubicBezTo>
                    <a:pt x="19261" y="21865"/>
                    <a:pt x="19754" y="21549"/>
                    <a:pt x="20188" y="21175"/>
                  </a:cubicBezTo>
                  <a:cubicBezTo>
                    <a:pt x="20346" y="20997"/>
                    <a:pt x="20563" y="20879"/>
                    <a:pt x="20819" y="20859"/>
                  </a:cubicBezTo>
                  <a:close/>
                  <a:moveTo>
                    <a:pt x="24427" y="25295"/>
                  </a:moveTo>
                  <a:cubicBezTo>
                    <a:pt x="24683" y="25177"/>
                    <a:pt x="24900" y="24999"/>
                    <a:pt x="25058" y="24802"/>
                  </a:cubicBezTo>
                  <a:cubicBezTo>
                    <a:pt x="25274" y="24507"/>
                    <a:pt x="25491" y="24211"/>
                    <a:pt x="25728" y="23955"/>
                  </a:cubicBezTo>
                  <a:cubicBezTo>
                    <a:pt x="25846" y="23797"/>
                    <a:pt x="26004" y="23659"/>
                    <a:pt x="26181" y="23560"/>
                  </a:cubicBezTo>
                  <a:cubicBezTo>
                    <a:pt x="26733" y="23324"/>
                    <a:pt x="26990" y="22791"/>
                    <a:pt x="27384" y="22377"/>
                  </a:cubicBezTo>
                  <a:cubicBezTo>
                    <a:pt x="27404" y="22338"/>
                    <a:pt x="27423" y="22279"/>
                    <a:pt x="27443" y="22239"/>
                  </a:cubicBezTo>
                  <a:cubicBezTo>
                    <a:pt x="27502" y="22003"/>
                    <a:pt x="27621" y="21786"/>
                    <a:pt x="27759" y="21589"/>
                  </a:cubicBezTo>
                  <a:cubicBezTo>
                    <a:pt x="28015" y="21155"/>
                    <a:pt x="28212" y="20682"/>
                    <a:pt x="28429" y="20228"/>
                  </a:cubicBezTo>
                  <a:cubicBezTo>
                    <a:pt x="28488" y="19440"/>
                    <a:pt x="28744" y="18691"/>
                    <a:pt x="28882" y="17902"/>
                  </a:cubicBezTo>
                  <a:cubicBezTo>
                    <a:pt x="28961" y="17547"/>
                    <a:pt x="28941" y="17192"/>
                    <a:pt x="28843" y="16837"/>
                  </a:cubicBezTo>
                  <a:lnTo>
                    <a:pt x="28251" y="16837"/>
                  </a:lnTo>
                  <a:lnTo>
                    <a:pt x="26517" y="16837"/>
                  </a:lnTo>
                  <a:cubicBezTo>
                    <a:pt x="26379" y="16857"/>
                    <a:pt x="26260" y="16837"/>
                    <a:pt x="26142" y="16759"/>
                  </a:cubicBezTo>
                  <a:cubicBezTo>
                    <a:pt x="25984" y="16640"/>
                    <a:pt x="25807" y="16601"/>
                    <a:pt x="25610" y="16621"/>
                  </a:cubicBezTo>
                  <a:lnTo>
                    <a:pt x="23973" y="16621"/>
                  </a:lnTo>
                  <a:cubicBezTo>
                    <a:pt x="23875" y="16621"/>
                    <a:pt x="23756" y="16640"/>
                    <a:pt x="23638" y="16660"/>
                  </a:cubicBezTo>
                  <a:cubicBezTo>
                    <a:pt x="23618" y="16837"/>
                    <a:pt x="23599" y="17015"/>
                    <a:pt x="23599" y="17192"/>
                  </a:cubicBezTo>
                  <a:cubicBezTo>
                    <a:pt x="23599" y="17508"/>
                    <a:pt x="23520" y="17823"/>
                    <a:pt x="23362" y="18099"/>
                  </a:cubicBezTo>
                  <a:cubicBezTo>
                    <a:pt x="23007" y="18789"/>
                    <a:pt x="22652" y="19479"/>
                    <a:pt x="22298" y="20150"/>
                  </a:cubicBezTo>
                  <a:cubicBezTo>
                    <a:pt x="22140" y="20504"/>
                    <a:pt x="21903" y="20800"/>
                    <a:pt x="21608" y="21056"/>
                  </a:cubicBezTo>
                  <a:lnTo>
                    <a:pt x="21608" y="21549"/>
                  </a:lnTo>
                  <a:cubicBezTo>
                    <a:pt x="21844" y="21549"/>
                    <a:pt x="22022" y="21628"/>
                    <a:pt x="22022" y="21884"/>
                  </a:cubicBezTo>
                  <a:cubicBezTo>
                    <a:pt x="22298" y="22456"/>
                    <a:pt x="22672" y="22989"/>
                    <a:pt x="23106" y="23442"/>
                  </a:cubicBezTo>
                  <a:cubicBezTo>
                    <a:pt x="23264" y="23600"/>
                    <a:pt x="23421" y="23757"/>
                    <a:pt x="23599" y="23915"/>
                  </a:cubicBezTo>
                  <a:cubicBezTo>
                    <a:pt x="23796" y="24093"/>
                    <a:pt x="23954" y="24309"/>
                    <a:pt x="24052" y="24566"/>
                  </a:cubicBezTo>
                  <a:cubicBezTo>
                    <a:pt x="24151" y="24802"/>
                    <a:pt x="24289" y="25059"/>
                    <a:pt x="24427" y="25295"/>
                  </a:cubicBezTo>
                  <a:close/>
                  <a:moveTo>
                    <a:pt x="12578" y="24270"/>
                  </a:moveTo>
                  <a:cubicBezTo>
                    <a:pt x="12519" y="24428"/>
                    <a:pt x="12460" y="24566"/>
                    <a:pt x="12401" y="24704"/>
                  </a:cubicBezTo>
                  <a:cubicBezTo>
                    <a:pt x="12322" y="25019"/>
                    <a:pt x="12184" y="25295"/>
                    <a:pt x="11987" y="25551"/>
                  </a:cubicBezTo>
                  <a:cubicBezTo>
                    <a:pt x="11908" y="25630"/>
                    <a:pt x="11849" y="25729"/>
                    <a:pt x="11790" y="25827"/>
                  </a:cubicBezTo>
                  <a:cubicBezTo>
                    <a:pt x="11454" y="26439"/>
                    <a:pt x="11060" y="27010"/>
                    <a:pt x="10646" y="27562"/>
                  </a:cubicBezTo>
                  <a:cubicBezTo>
                    <a:pt x="10567" y="27661"/>
                    <a:pt x="10488" y="27779"/>
                    <a:pt x="10429" y="27898"/>
                  </a:cubicBezTo>
                  <a:cubicBezTo>
                    <a:pt x="10271" y="28272"/>
                    <a:pt x="10429" y="28548"/>
                    <a:pt x="10824" y="28647"/>
                  </a:cubicBezTo>
                  <a:cubicBezTo>
                    <a:pt x="11178" y="28785"/>
                    <a:pt x="11533" y="28883"/>
                    <a:pt x="11908" y="28903"/>
                  </a:cubicBezTo>
                  <a:cubicBezTo>
                    <a:pt x="12026" y="28923"/>
                    <a:pt x="12125" y="28982"/>
                    <a:pt x="12223" y="29041"/>
                  </a:cubicBezTo>
                  <a:cubicBezTo>
                    <a:pt x="12894" y="29416"/>
                    <a:pt x="13662" y="29573"/>
                    <a:pt x="14431" y="29554"/>
                  </a:cubicBezTo>
                  <a:lnTo>
                    <a:pt x="14766" y="29554"/>
                  </a:lnTo>
                  <a:cubicBezTo>
                    <a:pt x="15042" y="29554"/>
                    <a:pt x="15299" y="29554"/>
                    <a:pt x="15555" y="29534"/>
                  </a:cubicBezTo>
                  <a:cubicBezTo>
                    <a:pt x="15831" y="29514"/>
                    <a:pt x="16087" y="29435"/>
                    <a:pt x="16324" y="29337"/>
                  </a:cubicBezTo>
                  <a:cubicBezTo>
                    <a:pt x="16561" y="29238"/>
                    <a:pt x="16817" y="29199"/>
                    <a:pt x="17073" y="29179"/>
                  </a:cubicBezTo>
                  <a:cubicBezTo>
                    <a:pt x="17191" y="29140"/>
                    <a:pt x="17290" y="29100"/>
                    <a:pt x="17389" y="29041"/>
                  </a:cubicBezTo>
                  <a:cubicBezTo>
                    <a:pt x="17743" y="28785"/>
                    <a:pt x="18098" y="28548"/>
                    <a:pt x="18433" y="28272"/>
                  </a:cubicBezTo>
                  <a:cubicBezTo>
                    <a:pt x="18729" y="28055"/>
                    <a:pt x="18847" y="27661"/>
                    <a:pt x="18749" y="27306"/>
                  </a:cubicBezTo>
                  <a:cubicBezTo>
                    <a:pt x="18690" y="27050"/>
                    <a:pt x="18611" y="26813"/>
                    <a:pt x="18512" y="26577"/>
                  </a:cubicBezTo>
                  <a:cubicBezTo>
                    <a:pt x="18236" y="25946"/>
                    <a:pt x="17921" y="25315"/>
                    <a:pt x="17625" y="24684"/>
                  </a:cubicBezTo>
                  <a:cubicBezTo>
                    <a:pt x="17527" y="24467"/>
                    <a:pt x="17428" y="24250"/>
                    <a:pt x="17310" y="24033"/>
                  </a:cubicBezTo>
                  <a:cubicBezTo>
                    <a:pt x="17152" y="23797"/>
                    <a:pt x="17113" y="23777"/>
                    <a:pt x="16856" y="23876"/>
                  </a:cubicBezTo>
                  <a:cubicBezTo>
                    <a:pt x="16186" y="24171"/>
                    <a:pt x="15456" y="24309"/>
                    <a:pt x="14727" y="24270"/>
                  </a:cubicBezTo>
                  <a:cubicBezTo>
                    <a:pt x="14451" y="24250"/>
                    <a:pt x="14155" y="24270"/>
                    <a:pt x="13879" y="24270"/>
                  </a:cubicBezTo>
                  <a:close/>
                  <a:moveTo>
                    <a:pt x="9424" y="1834"/>
                  </a:moveTo>
                  <a:cubicBezTo>
                    <a:pt x="9838" y="2702"/>
                    <a:pt x="10252" y="3490"/>
                    <a:pt x="10607" y="4318"/>
                  </a:cubicBezTo>
                  <a:cubicBezTo>
                    <a:pt x="10764" y="4713"/>
                    <a:pt x="11001" y="5087"/>
                    <a:pt x="11277" y="5403"/>
                  </a:cubicBezTo>
                  <a:cubicBezTo>
                    <a:pt x="11454" y="5580"/>
                    <a:pt x="11553" y="5817"/>
                    <a:pt x="11533" y="6053"/>
                  </a:cubicBezTo>
                  <a:cubicBezTo>
                    <a:pt x="11533" y="6132"/>
                    <a:pt x="11533" y="6231"/>
                    <a:pt x="11553" y="6310"/>
                  </a:cubicBezTo>
                  <a:cubicBezTo>
                    <a:pt x="11947" y="6270"/>
                    <a:pt x="12322" y="6231"/>
                    <a:pt x="12677" y="6172"/>
                  </a:cubicBezTo>
                  <a:cubicBezTo>
                    <a:pt x="13643" y="6034"/>
                    <a:pt x="14589" y="5837"/>
                    <a:pt x="15575" y="5777"/>
                  </a:cubicBezTo>
                  <a:cubicBezTo>
                    <a:pt x="15654" y="5777"/>
                    <a:pt x="15713" y="5758"/>
                    <a:pt x="15772" y="5718"/>
                  </a:cubicBezTo>
                  <a:cubicBezTo>
                    <a:pt x="16028" y="5501"/>
                    <a:pt x="16324" y="5344"/>
                    <a:pt x="16462" y="4989"/>
                  </a:cubicBezTo>
                  <a:cubicBezTo>
                    <a:pt x="16541" y="4752"/>
                    <a:pt x="16639" y="4535"/>
                    <a:pt x="16738" y="4318"/>
                  </a:cubicBezTo>
                  <a:cubicBezTo>
                    <a:pt x="16876" y="4003"/>
                    <a:pt x="17034" y="3707"/>
                    <a:pt x="17211" y="3431"/>
                  </a:cubicBezTo>
                  <a:cubicBezTo>
                    <a:pt x="17684" y="2781"/>
                    <a:pt x="17803" y="2032"/>
                    <a:pt x="17980" y="1302"/>
                  </a:cubicBezTo>
                  <a:cubicBezTo>
                    <a:pt x="17546" y="1125"/>
                    <a:pt x="17073" y="1026"/>
                    <a:pt x="16580" y="1006"/>
                  </a:cubicBezTo>
                  <a:cubicBezTo>
                    <a:pt x="16087" y="967"/>
                    <a:pt x="15654" y="770"/>
                    <a:pt x="15141" y="809"/>
                  </a:cubicBezTo>
                  <a:cubicBezTo>
                    <a:pt x="15102" y="829"/>
                    <a:pt x="15042" y="829"/>
                    <a:pt x="14983" y="809"/>
                  </a:cubicBezTo>
                  <a:cubicBezTo>
                    <a:pt x="14865" y="809"/>
                    <a:pt x="14766" y="790"/>
                    <a:pt x="14648" y="750"/>
                  </a:cubicBezTo>
                  <a:cubicBezTo>
                    <a:pt x="14313" y="612"/>
                    <a:pt x="13958" y="573"/>
                    <a:pt x="13603" y="592"/>
                  </a:cubicBezTo>
                  <a:lnTo>
                    <a:pt x="12539" y="592"/>
                  </a:lnTo>
                  <a:cubicBezTo>
                    <a:pt x="12164" y="592"/>
                    <a:pt x="11770" y="533"/>
                    <a:pt x="11454" y="790"/>
                  </a:cubicBezTo>
                  <a:cubicBezTo>
                    <a:pt x="11415" y="790"/>
                    <a:pt x="11376" y="809"/>
                    <a:pt x="11336" y="809"/>
                  </a:cubicBezTo>
                  <a:cubicBezTo>
                    <a:pt x="11021" y="809"/>
                    <a:pt x="10745" y="1006"/>
                    <a:pt x="10646" y="1302"/>
                  </a:cubicBezTo>
                  <a:close/>
                  <a:moveTo>
                    <a:pt x="6033" y="18533"/>
                  </a:moveTo>
                  <a:lnTo>
                    <a:pt x="4120" y="18533"/>
                  </a:lnTo>
                  <a:cubicBezTo>
                    <a:pt x="3963" y="18553"/>
                    <a:pt x="3825" y="18533"/>
                    <a:pt x="3667" y="18494"/>
                  </a:cubicBezTo>
                  <a:cubicBezTo>
                    <a:pt x="3036" y="18316"/>
                    <a:pt x="2405" y="18434"/>
                    <a:pt x="1774" y="18415"/>
                  </a:cubicBezTo>
                  <a:cubicBezTo>
                    <a:pt x="1597" y="18415"/>
                    <a:pt x="1439" y="18533"/>
                    <a:pt x="1400" y="18710"/>
                  </a:cubicBezTo>
                  <a:cubicBezTo>
                    <a:pt x="1341" y="18908"/>
                    <a:pt x="1360" y="19124"/>
                    <a:pt x="1439" y="19322"/>
                  </a:cubicBezTo>
                  <a:cubicBezTo>
                    <a:pt x="1498" y="19400"/>
                    <a:pt x="1558" y="19519"/>
                    <a:pt x="1597" y="19617"/>
                  </a:cubicBezTo>
                  <a:cubicBezTo>
                    <a:pt x="1636" y="19913"/>
                    <a:pt x="1755" y="20189"/>
                    <a:pt x="1912" y="20445"/>
                  </a:cubicBezTo>
                  <a:cubicBezTo>
                    <a:pt x="2110" y="20918"/>
                    <a:pt x="2425" y="21313"/>
                    <a:pt x="2583" y="21806"/>
                  </a:cubicBezTo>
                  <a:cubicBezTo>
                    <a:pt x="2642" y="21944"/>
                    <a:pt x="2740" y="22062"/>
                    <a:pt x="2859" y="22161"/>
                  </a:cubicBezTo>
                  <a:cubicBezTo>
                    <a:pt x="3076" y="22377"/>
                    <a:pt x="3273" y="22653"/>
                    <a:pt x="3411" y="22929"/>
                  </a:cubicBezTo>
                  <a:cubicBezTo>
                    <a:pt x="3509" y="23107"/>
                    <a:pt x="3628" y="23284"/>
                    <a:pt x="3746" y="23462"/>
                  </a:cubicBezTo>
                  <a:cubicBezTo>
                    <a:pt x="3943" y="23738"/>
                    <a:pt x="4160" y="24033"/>
                    <a:pt x="4357" y="24329"/>
                  </a:cubicBezTo>
                  <a:cubicBezTo>
                    <a:pt x="4692" y="24822"/>
                    <a:pt x="5086" y="25275"/>
                    <a:pt x="5560" y="25670"/>
                  </a:cubicBezTo>
                  <a:cubicBezTo>
                    <a:pt x="5678" y="25788"/>
                    <a:pt x="5895" y="25788"/>
                    <a:pt x="5993" y="25650"/>
                  </a:cubicBezTo>
                  <a:cubicBezTo>
                    <a:pt x="6131" y="25492"/>
                    <a:pt x="6250" y="25315"/>
                    <a:pt x="6368" y="25157"/>
                  </a:cubicBezTo>
                  <a:cubicBezTo>
                    <a:pt x="6624" y="24684"/>
                    <a:pt x="6920" y="24250"/>
                    <a:pt x="7255" y="23856"/>
                  </a:cubicBezTo>
                  <a:cubicBezTo>
                    <a:pt x="7354" y="23738"/>
                    <a:pt x="7433" y="23600"/>
                    <a:pt x="7472" y="23462"/>
                  </a:cubicBezTo>
                  <a:cubicBezTo>
                    <a:pt x="7610" y="23146"/>
                    <a:pt x="7768" y="22851"/>
                    <a:pt x="8083" y="22732"/>
                  </a:cubicBezTo>
                  <a:cubicBezTo>
                    <a:pt x="8063" y="22594"/>
                    <a:pt x="8044" y="22456"/>
                    <a:pt x="8044" y="22318"/>
                  </a:cubicBezTo>
                  <a:cubicBezTo>
                    <a:pt x="8103" y="22200"/>
                    <a:pt x="8162" y="22101"/>
                    <a:pt x="8261" y="22003"/>
                  </a:cubicBezTo>
                  <a:cubicBezTo>
                    <a:pt x="8044" y="21687"/>
                    <a:pt x="7807" y="21411"/>
                    <a:pt x="7531" y="21175"/>
                  </a:cubicBezTo>
                  <a:cubicBezTo>
                    <a:pt x="7038" y="20761"/>
                    <a:pt x="6683" y="20228"/>
                    <a:pt x="6447" y="19617"/>
                  </a:cubicBezTo>
                  <a:cubicBezTo>
                    <a:pt x="6329" y="19262"/>
                    <a:pt x="6191" y="18927"/>
                    <a:pt x="6033" y="18533"/>
                  </a:cubicBezTo>
                  <a:close/>
                  <a:moveTo>
                    <a:pt x="27778" y="11041"/>
                  </a:moveTo>
                  <a:cubicBezTo>
                    <a:pt x="27542" y="10627"/>
                    <a:pt x="27404" y="10174"/>
                    <a:pt x="27088" y="9799"/>
                  </a:cubicBezTo>
                  <a:cubicBezTo>
                    <a:pt x="26694" y="9326"/>
                    <a:pt x="26457" y="8754"/>
                    <a:pt x="26142" y="8222"/>
                  </a:cubicBezTo>
                  <a:cubicBezTo>
                    <a:pt x="26024" y="8045"/>
                    <a:pt x="25925" y="7867"/>
                    <a:pt x="25846" y="7670"/>
                  </a:cubicBezTo>
                  <a:cubicBezTo>
                    <a:pt x="25669" y="7315"/>
                    <a:pt x="25432" y="6980"/>
                    <a:pt x="25156" y="6665"/>
                  </a:cubicBezTo>
                  <a:cubicBezTo>
                    <a:pt x="24821" y="6231"/>
                    <a:pt x="24387" y="5837"/>
                    <a:pt x="23934" y="5541"/>
                  </a:cubicBezTo>
                  <a:cubicBezTo>
                    <a:pt x="23697" y="5383"/>
                    <a:pt x="23461" y="5225"/>
                    <a:pt x="23224" y="5087"/>
                  </a:cubicBezTo>
                  <a:cubicBezTo>
                    <a:pt x="22968" y="4989"/>
                    <a:pt x="22790" y="4752"/>
                    <a:pt x="22475" y="4733"/>
                  </a:cubicBezTo>
                  <a:cubicBezTo>
                    <a:pt x="22298" y="4969"/>
                    <a:pt x="22120" y="5206"/>
                    <a:pt x="21943" y="5442"/>
                  </a:cubicBezTo>
                  <a:cubicBezTo>
                    <a:pt x="21903" y="5501"/>
                    <a:pt x="21884" y="5580"/>
                    <a:pt x="21864" y="5659"/>
                  </a:cubicBezTo>
                  <a:cubicBezTo>
                    <a:pt x="21785" y="5758"/>
                    <a:pt x="21706" y="5856"/>
                    <a:pt x="21627" y="5975"/>
                  </a:cubicBezTo>
                  <a:cubicBezTo>
                    <a:pt x="21568" y="6034"/>
                    <a:pt x="21470" y="6093"/>
                    <a:pt x="21450" y="6191"/>
                  </a:cubicBezTo>
                  <a:cubicBezTo>
                    <a:pt x="21371" y="6448"/>
                    <a:pt x="21174" y="6665"/>
                    <a:pt x="20918" y="6803"/>
                  </a:cubicBezTo>
                  <a:cubicBezTo>
                    <a:pt x="20780" y="6901"/>
                    <a:pt x="20661" y="7019"/>
                    <a:pt x="20543" y="7138"/>
                  </a:cubicBezTo>
                  <a:cubicBezTo>
                    <a:pt x="20484" y="7217"/>
                    <a:pt x="20444" y="7295"/>
                    <a:pt x="20405" y="7374"/>
                  </a:cubicBezTo>
                  <a:cubicBezTo>
                    <a:pt x="21036" y="7828"/>
                    <a:pt x="21588" y="8340"/>
                    <a:pt x="22081" y="8932"/>
                  </a:cubicBezTo>
                  <a:cubicBezTo>
                    <a:pt x="22672" y="9622"/>
                    <a:pt x="23145" y="10430"/>
                    <a:pt x="23461" y="11298"/>
                  </a:cubicBezTo>
                  <a:cubicBezTo>
                    <a:pt x="23480" y="11396"/>
                    <a:pt x="23540" y="11554"/>
                    <a:pt x="23618" y="11574"/>
                  </a:cubicBezTo>
                  <a:cubicBezTo>
                    <a:pt x="23816" y="11633"/>
                    <a:pt x="23796" y="11850"/>
                    <a:pt x="23934" y="11968"/>
                  </a:cubicBezTo>
                  <a:cubicBezTo>
                    <a:pt x="24170" y="12027"/>
                    <a:pt x="24407" y="12007"/>
                    <a:pt x="24624" y="11889"/>
                  </a:cubicBezTo>
                  <a:cubicBezTo>
                    <a:pt x="24801" y="11790"/>
                    <a:pt x="25018" y="11751"/>
                    <a:pt x="25215" y="11771"/>
                  </a:cubicBezTo>
                  <a:lnTo>
                    <a:pt x="26576" y="11771"/>
                  </a:lnTo>
                  <a:cubicBezTo>
                    <a:pt x="26832" y="11790"/>
                    <a:pt x="27108" y="11712"/>
                    <a:pt x="27305" y="11554"/>
                  </a:cubicBezTo>
                  <a:cubicBezTo>
                    <a:pt x="27463" y="11376"/>
                    <a:pt x="27621" y="11219"/>
                    <a:pt x="27778" y="11041"/>
                  </a:cubicBezTo>
                  <a:close/>
                  <a:moveTo>
                    <a:pt x="4909" y="6093"/>
                  </a:moveTo>
                  <a:cubicBezTo>
                    <a:pt x="4574" y="6428"/>
                    <a:pt x="4298" y="6803"/>
                    <a:pt x="4061" y="7217"/>
                  </a:cubicBezTo>
                  <a:cubicBezTo>
                    <a:pt x="4022" y="7315"/>
                    <a:pt x="3963" y="7414"/>
                    <a:pt x="3884" y="7493"/>
                  </a:cubicBezTo>
                  <a:cubicBezTo>
                    <a:pt x="3628" y="7847"/>
                    <a:pt x="3352" y="8183"/>
                    <a:pt x="3076" y="8518"/>
                  </a:cubicBezTo>
                  <a:cubicBezTo>
                    <a:pt x="2859" y="8735"/>
                    <a:pt x="2662" y="8991"/>
                    <a:pt x="2484" y="9267"/>
                  </a:cubicBezTo>
                  <a:cubicBezTo>
                    <a:pt x="1972" y="10312"/>
                    <a:pt x="1360" y="11337"/>
                    <a:pt x="808" y="12382"/>
                  </a:cubicBezTo>
                  <a:cubicBezTo>
                    <a:pt x="690" y="12658"/>
                    <a:pt x="651" y="12973"/>
                    <a:pt x="749" y="13269"/>
                  </a:cubicBezTo>
                  <a:cubicBezTo>
                    <a:pt x="1124" y="13308"/>
                    <a:pt x="1498" y="13269"/>
                    <a:pt x="1873" y="13308"/>
                  </a:cubicBezTo>
                  <a:cubicBezTo>
                    <a:pt x="2070" y="13289"/>
                    <a:pt x="2287" y="13308"/>
                    <a:pt x="2484" y="13387"/>
                  </a:cubicBezTo>
                  <a:cubicBezTo>
                    <a:pt x="2760" y="13506"/>
                    <a:pt x="3056" y="13545"/>
                    <a:pt x="3352" y="13525"/>
                  </a:cubicBezTo>
                  <a:cubicBezTo>
                    <a:pt x="3844" y="13525"/>
                    <a:pt x="4337" y="13545"/>
                    <a:pt x="4830" y="13545"/>
                  </a:cubicBezTo>
                  <a:cubicBezTo>
                    <a:pt x="4948" y="13545"/>
                    <a:pt x="5086" y="13525"/>
                    <a:pt x="5224" y="13506"/>
                  </a:cubicBezTo>
                  <a:cubicBezTo>
                    <a:pt x="5244" y="12894"/>
                    <a:pt x="5520" y="12342"/>
                    <a:pt x="5520" y="11731"/>
                  </a:cubicBezTo>
                  <a:cubicBezTo>
                    <a:pt x="5520" y="11633"/>
                    <a:pt x="5540" y="11534"/>
                    <a:pt x="5579" y="11455"/>
                  </a:cubicBezTo>
                  <a:cubicBezTo>
                    <a:pt x="5796" y="10548"/>
                    <a:pt x="6191" y="9720"/>
                    <a:pt x="6743" y="8971"/>
                  </a:cubicBezTo>
                  <a:cubicBezTo>
                    <a:pt x="6821" y="8873"/>
                    <a:pt x="6881" y="8774"/>
                    <a:pt x="6920" y="8675"/>
                  </a:cubicBezTo>
                  <a:cubicBezTo>
                    <a:pt x="6348" y="7749"/>
                    <a:pt x="5658" y="6881"/>
                    <a:pt x="4909" y="6093"/>
                  </a:cubicBezTo>
                  <a:close/>
                  <a:moveTo>
                    <a:pt x="7393" y="8498"/>
                  </a:moveTo>
                  <a:cubicBezTo>
                    <a:pt x="7511" y="8439"/>
                    <a:pt x="7531" y="8340"/>
                    <a:pt x="7472" y="8222"/>
                  </a:cubicBezTo>
                  <a:cubicBezTo>
                    <a:pt x="7334" y="7926"/>
                    <a:pt x="7058" y="7690"/>
                    <a:pt x="6900" y="7414"/>
                  </a:cubicBezTo>
                  <a:cubicBezTo>
                    <a:pt x="6644" y="6862"/>
                    <a:pt x="6131" y="6487"/>
                    <a:pt x="5915" y="5915"/>
                  </a:cubicBezTo>
                  <a:cubicBezTo>
                    <a:pt x="5875" y="5797"/>
                    <a:pt x="5717" y="5777"/>
                    <a:pt x="5638" y="5876"/>
                  </a:cubicBezTo>
                  <a:cubicBezTo>
                    <a:pt x="5816" y="6389"/>
                    <a:pt x="5816" y="6408"/>
                    <a:pt x="6092" y="6684"/>
                  </a:cubicBezTo>
                  <a:cubicBezTo>
                    <a:pt x="6624" y="7217"/>
                    <a:pt x="6979" y="7867"/>
                    <a:pt x="7393" y="8498"/>
                  </a:cubicBezTo>
                  <a:close/>
                  <a:moveTo>
                    <a:pt x="21765" y="22575"/>
                  </a:moveTo>
                  <a:cubicBezTo>
                    <a:pt x="21765" y="22338"/>
                    <a:pt x="21765" y="22338"/>
                    <a:pt x="21588" y="22299"/>
                  </a:cubicBezTo>
                  <a:close/>
                  <a:moveTo>
                    <a:pt x="27857" y="12126"/>
                  </a:moveTo>
                  <a:cubicBezTo>
                    <a:pt x="27759" y="12086"/>
                    <a:pt x="27640" y="11988"/>
                    <a:pt x="27581" y="12165"/>
                  </a:cubicBezTo>
                  <a:cubicBezTo>
                    <a:pt x="27621" y="12165"/>
                    <a:pt x="27680" y="12185"/>
                    <a:pt x="27719" y="12185"/>
                  </a:cubicBezTo>
                  <a:cubicBezTo>
                    <a:pt x="27778" y="12165"/>
                    <a:pt x="27818" y="12145"/>
                    <a:pt x="27857" y="12126"/>
                  </a:cubicBezTo>
                  <a:close/>
                  <a:moveTo>
                    <a:pt x="18729" y="28647"/>
                  </a:moveTo>
                  <a:cubicBezTo>
                    <a:pt x="18769" y="28627"/>
                    <a:pt x="18808" y="28607"/>
                    <a:pt x="18828" y="28588"/>
                  </a:cubicBezTo>
                  <a:cubicBezTo>
                    <a:pt x="18828" y="28568"/>
                    <a:pt x="18828" y="28528"/>
                    <a:pt x="18808" y="28489"/>
                  </a:cubicBezTo>
                  <a:cubicBezTo>
                    <a:pt x="18769" y="28509"/>
                    <a:pt x="18729" y="28528"/>
                    <a:pt x="18729" y="28568"/>
                  </a:cubicBezTo>
                  <a:cubicBezTo>
                    <a:pt x="18709" y="28588"/>
                    <a:pt x="18729" y="28607"/>
                    <a:pt x="18749" y="28627"/>
                  </a:cubicBezTo>
                  <a:close/>
                  <a:moveTo>
                    <a:pt x="5954" y="18060"/>
                  </a:moveTo>
                  <a:cubicBezTo>
                    <a:pt x="5954" y="18060"/>
                    <a:pt x="5915" y="18060"/>
                    <a:pt x="5915" y="18080"/>
                  </a:cubicBezTo>
                  <a:cubicBezTo>
                    <a:pt x="5915" y="18080"/>
                    <a:pt x="5915" y="18099"/>
                    <a:pt x="5915" y="18119"/>
                  </a:cubicBezTo>
                  <a:lnTo>
                    <a:pt x="5954" y="18119"/>
                  </a:lnTo>
                  <a:cubicBezTo>
                    <a:pt x="5954" y="18099"/>
                    <a:pt x="5954" y="18080"/>
                    <a:pt x="5954" y="180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14;p24">
              <a:extLst>
                <a:ext uri="{FF2B5EF4-FFF2-40B4-BE49-F238E27FC236}">
                  <a16:creationId xmlns:a16="http://schemas.microsoft.com/office/drawing/2014/main" id="{D6A727D0-C0E5-4B26-A4D2-2329A05994CB}"/>
                </a:ext>
              </a:extLst>
            </p:cNvPr>
            <p:cNvSpPr/>
            <p:nvPr/>
          </p:nvSpPr>
          <p:spPr>
            <a:xfrm flipH="1">
              <a:off x="6702414" y="1829670"/>
              <a:ext cx="77297" cy="83908"/>
            </a:xfrm>
            <a:custGeom>
              <a:avLst/>
              <a:gdLst/>
              <a:ahLst/>
              <a:cxnLst/>
              <a:rect l="l" t="t" r="r" b="b"/>
              <a:pathLst>
                <a:path w="3215" h="3490" extrusionOk="0">
                  <a:moveTo>
                    <a:pt x="1" y="0"/>
                  </a:moveTo>
                  <a:cubicBezTo>
                    <a:pt x="415" y="20"/>
                    <a:pt x="769" y="158"/>
                    <a:pt x="1144" y="119"/>
                  </a:cubicBezTo>
                  <a:cubicBezTo>
                    <a:pt x="1519" y="59"/>
                    <a:pt x="1893" y="59"/>
                    <a:pt x="2268" y="40"/>
                  </a:cubicBezTo>
                  <a:cubicBezTo>
                    <a:pt x="2425" y="0"/>
                    <a:pt x="2603" y="59"/>
                    <a:pt x="2721" y="178"/>
                  </a:cubicBezTo>
                  <a:cubicBezTo>
                    <a:pt x="2721" y="296"/>
                    <a:pt x="2741" y="434"/>
                    <a:pt x="2761" y="592"/>
                  </a:cubicBezTo>
                  <a:cubicBezTo>
                    <a:pt x="2741" y="690"/>
                    <a:pt x="2761" y="809"/>
                    <a:pt x="2800" y="907"/>
                  </a:cubicBezTo>
                  <a:cubicBezTo>
                    <a:pt x="2958" y="1164"/>
                    <a:pt x="3017" y="1479"/>
                    <a:pt x="2977" y="1775"/>
                  </a:cubicBezTo>
                  <a:cubicBezTo>
                    <a:pt x="2977" y="2130"/>
                    <a:pt x="3017" y="2484"/>
                    <a:pt x="3135" y="2839"/>
                  </a:cubicBezTo>
                  <a:cubicBezTo>
                    <a:pt x="3214" y="3056"/>
                    <a:pt x="3155" y="3332"/>
                    <a:pt x="2977" y="3490"/>
                  </a:cubicBezTo>
                  <a:cubicBezTo>
                    <a:pt x="2918" y="3411"/>
                    <a:pt x="2820" y="3372"/>
                    <a:pt x="2820" y="3293"/>
                  </a:cubicBezTo>
                  <a:cubicBezTo>
                    <a:pt x="2682" y="2721"/>
                    <a:pt x="2465" y="2169"/>
                    <a:pt x="2504" y="1578"/>
                  </a:cubicBezTo>
                  <a:cubicBezTo>
                    <a:pt x="2524" y="1479"/>
                    <a:pt x="2504" y="1361"/>
                    <a:pt x="2445" y="1262"/>
                  </a:cubicBezTo>
                  <a:cubicBezTo>
                    <a:pt x="2307" y="1065"/>
                    <a:pt x="2248" y="828"/>
                    <a:pt x="2268" y="592"/>
                  </a:cubicBezTo>
                  <a:cubicBezTo>
                    <a:pt x="2110" y="434"/>
                    <a:pt x="1933" y="474"/>
                    <a:pt x="1755" y="474"/>
                  </a:cubicBezTo>
                  <a:cubicBezTo>
                    <a:pt x="1243" y="493"/>
                    <a:pt x="710" y="395"/>
                    <a:pt x="217" y="217"/>
                  </a:cubicBezTo>
                  <a:cubicBezTo>
                    <a:pt x="158" y="178"/>
                    <a:pt x="79" y="138"/>
                    <a:pt x="20" y="99"/>
                  </a:cubicBezTo>
                  <a:cubicBezTo>
                    <a:pt x="20" y="99"/>
                    <a:pt x="20" y="5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15;p24">
              <a:extLst>
                <a:ext uri="{FF2B5EF4-FFF2-40B4-BE49-F238E27FC236}">
                  <a16:creationId xmlns:a16="http://schemas.microsoft.com/office/drawing/2014/main" id="{061664A1-0EBD-4A55-813F-679AADA7403B}"/>
                </a:ext>
              </a:extLst>
            </p:cNvPr>
            <p:cNvSpPr/>
            <p:nvPr/>
          </p:nvSpPr>
          <p:spPr>
            <a:xfrm flipH="1">
              <a:off x="7095845" y="1065119"/>
              <a:ext cx="82009" cy="27985"/>
            </a:xfrm>
            <a:custGeom>
              <a:avLst/>
              <a:gdLst/>
              <a:ahLst/>
              <a:cxnLst/>
              <a:rect l="l" t="t" r="r" b="b"/>
              <a:pathLst>
                <a:path w="3411" h="1164" extrusionOk="0">
                  <a:moveTo>
                    <a:pt x="0" y="355"/>
                  </a:moveTo>
                  <a:cubicBezTo>
                    <a:pt x="59" y="276"/>
                    <a:pt x="99" y="158"/>
                    <a:pt x="158" y="158"/>
                  </a:cubicBezTo>
                  <a:cubicBezTo>
                    <a:pt x="335" y="99"/>
                    <a:pt x="513" y="79"/>
                    <a:pt x="710" y="118"/>
                  </a:cubicBezTo>
                  <a:cubicBezTo>
                    <a:pt x="1203" y="296"/>
                    <a:pt x="1735" y="296"/>
                    <a:pt x="2188" y="611"/>
                  </a:cubicBezTo>
                  <a:cubicBezTo>
                    <a:pt x="2602" y="493"/>
                    <a:pt x="2839" y="0"/>
                    <a:pt x="3312" y="0"/>
                  </a:cubicBezTo>
                  <a:cubicBezTo>
                    <a:pt x="3411" y="79"/>
                    <a:pt x="3411" y="217"/>
                    <a:pt x="3312" y="316"/>
                  </a:cubicBezTo>
                  <a:cubicBezTo>
                    <a:pt x="3056" y="592"/>
                    <a:pt x="2780" y="828"/>
                    <a:pt x="2484" y="1045"/>
                  </a:cubicBezTo>
                  <a:cubicBezTo>
                    <a:pt x="2307" y="1163"/>
                    <a:pt x="2070" y="1163"/>
                    <a:pt x="1912" y="1006"/>
                  </a:cubicBezTo>
                  <a:cubicBezTo>
                    <a:pt x="1715" y="848"/>
                    <a:pt x="1459" y="749"/>
                    <a:pt x="1203" y="710"/>
                  </a:cubicBezTo>
                  <a:cubicBezTo>
                    <a:pt x="1025" y="670"/>
                    <a:pt x="848" y="592"/>
                    <a:pt x="670" y="532"/>
                  </a:cubicBezTo>
                  <a:cubicBezTo>
                    <a:pt x="493" y="473"/>
                    <a:pt x="256" y="434"/>
                    <a:pt x="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16;p24">
              <a:extLst>
                <a:ext uri="{FF2B5EF4-FFF2-40B4-BE49-F238E27FC236}">
                  <a16:creationId xmlns:a16="http://schemas.microsoft.com/office/drawing/2014/main" id="{81E3C1DE-6480-4447-97A4-139055A3CBD5}"/>
                </a:ext>
              </a:extLst>
            </p:cNvPr>
            <p:cNvSpPr/>
            <p:nvPr/>
          </p:nvSpPr>
          <p:spPr>
            <a:xfrm flipH="1">
              <a:off x="7119551" y="1479395"/>
              <a:ext cx="23706" cy="62583"/>
            </a:xfrm>
            <a:custGeom>
              <a:avLst/>
              <a:gdLst/>
              <a:ahLst/>
              <a:cxnLst/>
              <a:rect l="l" t="t" r="r" b="b"/>
              <a:pathLst>
                <a:path w="986" h="2603" extrusionOk="0">
                  <a:moveTo>
                    <a:pt x="986" y="2050"/>
                  </a:moveTo>
                  <a:cubicBezTo>
                    <a:pt x="966" y="2188"/>
                    <a:pt x="947" y="2307"/>
                    <a:pt x="907" y="2425"/>
                  </a:cubicBezTo>
                  <a:cubicBezTo>
                    <a:pt x="887" y="2504"/>
                    <a:pt x="828" y="2543"/>
                    <a:pt x="769" y="2583"/>
                  </a:cubicBezTo>
                  <a:cubicBezTo>
                    <a:pt x="651" y="2602"/>
                    <a:pt x="592" y="2504"/>
                    <a:pt x="572" y="2425"/>
                  </a:cubicBezTo>
                  <a:cubicBezTo>
                    <a:pt x="533" y="2346"/>
                    <a:pt x="513" y="2267"/>
                    <a:pt x="513" y="2208"/>
                  </a:cubicBezTo>
                  <a:cubicBezTo>
                    <a:pt x="434" y="1991"/>
                    <a:pt x="395" y="1774"/>
                    <a:pt x="335" y="1557"/>
                  </a:cubicBezTo>
                  <a:cubicBezTo>
                    <a:pt x="296" y="1459"/>
                    <a:pt x="276" y="1341"/>
                    <a:pt x="257" y="1222"/>
                  </a:cubicBezTo>
                  <a:cubicBezTo>
                    <a:pt x="257" y="986"/>
                    <a:pt x="197" y="749"/>
                    <a:pt x="79" y="532"/>
                  </a:cubicBezTo>
                  <a:cubicBezTo>
                    <a:pt x="0" y="414"/>
                    <a:pt x="0" y="276"/>
                    <a:pt x="59" y="158"/>
                  </a:cubicBezTo>
                  <a:cubicBezTo>
                    <a:pt x="99" y="79"/>
                    <a:pt x="178" y="20"/>
                    <a:pt x="257" y="0"/>
                  </a:cubicBezTo>
                  <a:cubicBezTo>
                    <a:pt x="355" y="0"/>
                    <a:pt x="434" y="39"/>
                    <a:pt x="493" y="99"/>
                  </a:cubicBezTo>
                  <a:cubicBezTo>
                    <a:pt x="592" y="237"/>
                    <a:pt x="651" y="394"/>
                    <a:pt x="690" y="572"/>
                  </a:cubicBezTo>
                  <a:cubicBezTo>
                    <a:pt x="789" y="1005"/>
                    <a:pt x="828" y="1439"/>
                    <a:pt x="986" y="1873"/>
                  </a:cubicBezTo>
                  <a:cubicBezTo>
                    <a:pt x="986" y="1932"/>
                    <a:pt x="986" y="1991"/>
                    <a:pt x="986" y="2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17;p24">
              <a:extLst>
                <a:ext uri="{FF2B5EF4-FFF2-40B4-BE49-F238E27FC236}">
                  <a16:creationId xmlns:a16="http://schemas.microsoft.com/office/drawing/2014/main" id="{88190E93-9773-4130-9429-CD8F290C1663}"/>
                </a:ext>
              </a:extLst>
            </p:cNvPr>
            <p:cNvSpPr/>
            <p:nvPr/>
          </p:nvSpPr>
          <p:spPr>
            <a:xfrm flipH="1">
              <a:off x="6604777" y="824309"/>
              <a:ext cx="34621" cy="72560"/>
            </a:xfrm>
            <a:custGeom>
              <a:avLst/>
              <a:gdLst/>
              <a:ahLst/>
              <a:cxnLst/>
              <a:rect l="l" t="t" r="r" b="b"/>
              <a:pathLst>
                <a:path w="1440" h="3018" extrusionOk="0">
                  <a:moveTo>
                    <a:pt x="1104" y="40"/>
                  </a:moveTo>
                  <a:cubicBezTo>
                    <a:pt x="1341" y="139"/>
                    <a:pt x="1439" y="415"/>
                    <a:pt x="1321" y="652"/>
                  </a:cubicBezTo>
                  <a:cubicBezTo>
                    <a:pt x="1163" y="1066"/>
                    <a:pt x="986" y="1480"/>
                    <a:pt x="828" y="1874"/>
                  </a:cubicBezTo>
                  <a:cubicBezTo>
                    <a:pt x="690" y="2130"/>
                    <a:pt x="572" y="2406"/>
                    <a:pt x="493" y="2702"/>
                  </a:cubicBezTo>
                  <a:cubicBezTo>
                    <a:pt x="454" y="2800"/>
                    <a:pt x="375" y="2899"/>
                    <a:pt x="296" y="2938"/>
                  </a:cubicBezTo>
                  <a:cubicBezTo>
                    <a:pt x="197" y="3017"/>
                    <a:pt x="59" y="2998"/>
                    <a:pt x="0" y="2879"/>
                  </a:cubicBezTo>
                  <a:cubicBezTo>
                    <a:pt x="59" y="2544"/>
                    <a:pt x="178" y="2209"/>
                    <a:pt x="335" y="1894"/>
                  </a:cubicBezTo>
                  <a:cubicBezTo>
                    <a:pt x="532" y="1539"/>
                    <a:pt x="690" y="1164"/>
                    <a:pt x="808" y="770"/>
                  </a:cubicBezTo>
                  <a:cubicBezTo>
                    <a:pt x="868" y="514"/>
                    <a:pt x="1084" y="297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18;p24">
              <a:extLst>
                <a:ext uri="{FF2B5EF4-FFF2-40B4-BE49-F238E27FC236}">
                  <a16:creationId xmlns:a16="http://schemas.microsoft.com/office/drawing/2014/main" id="{B10CA8D3-0338-476D-81D7-2BD609CC2CCC}"/>
                </a:ext>
              </a:extLst>
            </p:cNvPr>
            <p:cNvSpPr/>
            <p:nvPr/>
          </p:nvSpPr>
          <p:spPr>
            <a:xfrm flipH="1">
              <a:off x="6354976" y="1664234"/>
              <a:ext cx="40800" cy="59746"/>
            </a:xfrm>
            <a:custGeom>
              <a:avLst/>
              <a:gdLst/>
              <a:ahLst/>
              <a:cxnLst/>
              <a:rect l="l" t="t" r="r" b="b"/>
              <a:pathLst>
                <a:path w="1697" h="2485" extrusionOk="0">
                  <a:moveTo>
                    <a:pt x="1" y="2406"/>
                  </a:moveTo>
                  <a:cubicBezTo>
                    <a:pt x="434" y="1637"/>
                    <a:pt x="848" y="868"/>
                    <a:pt x="1262" y="99"/>
                  </a:cubicBezTo>
                  <a:cubicBezTo>
                    <a:pt x="1321" y="40"/>
                    <a:pt x="1381" y="1"/>
                    <a:pt x="1459" y="21"/>
                  </a:cubicBezTo>
                  <a:cubicBezTo>
                    <a:pt x="1519" y="21"/>
                    <a:pt x="1578" y="60"/>
                    <a:pt x="1617" y="139"/>
                  </a:cubicBezTo>
                  <a:cubicBezTo>
                    <a:pt x="1696" y="237"/>
                    <a:pt x="1696" y="395"/>
                    <a:pt x="1617" y="513"/>
                  </a:cubicBezTo>
                  <a:cubicBezTo>
                    <a:pt x="1282" y="1046"/>
                    <a:pt x="927" y="1578"/>
                    <a:pt x="572" y="2091"/>
                  </a:cubicBezTo>
                  <a:cubicBezTo>
                    <a:pt x="454" y="2229"/>
                    <a:pt x="316" y="2367"/>
                    <a:pt x="158" y="2465"/>
                  </a:cubicBezTo>
                  <a:cubicBezTo>
                    <a:pt x="119" y="2485"/>
                    <a:pt x="60" y="2426"/>
                    <a:pt x="1" y="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19;p24">
              <a:extLst>
                <a:ext uri="{FF2B5EF4-FFF2-40B4-BE49-F238E27FC236}">
                  <a16:creationId xmlns:a16="http://schemas.microsoft.com/office/drawing/2014/main" id="{414E343C-5D17-416E-A9D5-763C87837397}"/>
                </a:ext>
              </a:extLst>
            </p:cNvPr>
            <p:cNvSpPr/>
            <p:nvPr/>
          </p:nvSpPr>
          <p:spPr>
            <a:xfrm flipH="1">
              <a:off x="6344565" y="1012490"/>
              <a:ext cx="37001" cy="50754"/>
            </a:xfrm>
            <a:custGeom>
              <a:avLst/>
              <a:gdLst/>
              <a:ahLst/>
              <a:cxnLst/>
              <a:rect l="l" t="t" r="r" b="b"/>
              <a:pathLst>
                <a:path w="1539" h="2111" extrusionOk="0">
                  <a:moveTo>
                    <a:pt x="1282" y="2110"/>
                  </a:moveTo>
                  <a:cubicBezTo>
                    <a:pt x="1164" y="1953"/>
                    <a:pt x="1066" y="1815"/>
                    <a:pt x="987" y="1677"/>
                  </a:cubicBezTo>
                  <a:cubicBezTo>
                    <a:pt x="770" y="1243"/>
                    <a:pt x="494" y="849"/>
                    <a:pt x="139" y="513"/>
                  </a:cubicBezTo>
                  <a:cubicBezTo>
                    <a:pt x="60" y="415"/>
                    <a:pt x="21" y="316"/>
                    <a:pt x="1" y="218"/>
                  </a:cubicBezTo>
                  <a:cubicBezTo>
                    <a:pt x="1" y="159"/>
                    <a:pt x="80" y="99"/>
                    <a:pt x="139" y="1"/>
                  </a:cubicBezTo>
                  <a:cubicBezTo>
                    <a:pt x="297" y="99"/>
                    <a:pt x="415" y="198"/>
                    <a:pt x="553" y="316"/>
                  </a:cubicBezTo>
                  <a:cubicBezTo>
                    <a:pt x="928" y="711"/>
                    <a:pt x="1223" y="1164"/>
                    <a:pt x="1460" y="1677"/>
                  </a:cubicBezTo>
                  <a:cubicBezTo>
                    <a:pt x="1539" y="1854"/>
                    <a:pt x="1460" y="1972"/>
                    <a:pt x="1282" y="2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20;p24">
              <a:extLst>
                <a:ext uri="{FF2B5EF4-FFF2-40B4-BE49-F238E27FC236}">
                  <a16:creationId xmlns:a16="http://schemas.microsoft.com/office/drawing/2014/main" id="{90ECA4CC-4C69-4C6C-9D86-B8B1BFA7B6AD}"/>
                </a:ext>
              </a:extLst>
            </p:cNvPr>
            <p:cNvSpPr/>
            <p:nvPr/>
          </p:nvSpPr>
          <p:spPr>
            <a:xfrm flipH="1">
              <a:off x="6925672" y="928125"/>
              <a:ext cx="13296" cy="54528"/>
            </a:xfrm>
            <a:custGeom>
              <a:avLst/>
              <a:gdLst/>
              <a:ahLst/>
              <a:cxnLst/>
              <a:rect l="l" t="t" r="r" b="b"/>
              <a:pathLst>
                <a:path w="553" h="2268" extrusionOk="0">
                  <a:moveTo>
                    <a:pt x="119" y="2268"/>
                  </a:moveTo>
                  <a:cubicBezTo>
                    <a:pt x="79" y="2130"/>
                    <a:pt x="0" y="2051"/>
                    <a:pt x="20" y="1992"/>
                  </a:cubicBezTo>
                  <a:cubicBezTo>
                    <a:pt x="158" y="1538"/>
                    <a:pt x="197" y="1065"/>
                    <a:pt x="158" y="612"/>
                  </a:cubicBezTo>
                  <a:cubicBezTo>
                    <a:pt x="158" y="434"/>
                    <a:pt x="178" y="277"/>
                    <a:pt x="217" y="119"/>
                  </a:cubicBezTo>
                  <a:cubicBezTo>
                    <a:pt x="217" y="60"/>
                    <a:pt x="335" y="20"/>
                    <a:pt x="395" y="1"/>
                  </a:cubicBezTo>
                  <a:cubicBezTo>
                    <a:pt x="454" y="1"/>
                    <a:pt x="493" y="60"/>
                    <a:pt x="513" y="99"/>
                  </a:cubicBezTo>
                  <a:cubicBezTo>
                    <a:pt x="552" y="158"/>
                    <a:pt x="552" y="217"/>
                    <a:pt x="552" y="257"/>
                  </a:cubicBezTo>
                  <a:lnTo>
                    <a:pt x="552" y="1223"/>
                  </a:lnTo>
                  <a:cubicBezTo>
                    <a:pt x="533" y="1617"/>
                    <a:pt x="395" y="1972"/>
                    <a:pt x="119" y="2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21;p24">
              <a:extLst>
                <a:ext uri="{FF2B5EF4-FFF2-40B4-BE49-F238E27FC236}">
                  <a16:creationId xmlns:a16="http://schemas.microsoft.com/office/drawing/2014/main" id="{31C1FB81-7C45-4B84-95D9-4152063BEBD2}"/>
                </a:ext>
              </a:extLst>
            </p:cNvPr>
            <p:cNvSpPr/>
            <p:nvPr/>
          </p:nvSpPr>
          <p:spPr>
            <a:xfrm flipH="1">
              <a:off x="6421814" y="1717320"/>
              <a:ext cx="29885" cy="39838"/>
            </a:xfrm>
            <a:custGeom>
              <a:avLst/>
              <a:gdLst/>
              <a:ahLst/>
              <a:cxnLst/>
              <a:rect l="l" t="t" r="r" b="b"/>
              <a:pathLst>
                <a:path w="1243" h="1657" extrusionOk="0">
                  <a:moveTo>
                    <a:pt x="158" y="1657"/>
                  </a:moveTo>
                  <a:cubicBezTo>
                    <a:pt x="20" y="1539"/>
                    <a:pt x="0" y="1361"/>
                    <a:pt x="59" y="1223"/>
                  </a:cubicBezTo>
                  <a:cubicBezTo>
                    <a:pt x="99" y="1125"/>
                    <a:pt x="158" y="1046"/>
                    <a:pt x="217" y="987"/>
                  </a:cubicBezTo>
                  <a:cubicBezTo>
                    <a:pt x="434" y="770"/>
                    <a:pt x="592" y="513"/>
                    <a:pt x="670" y="237"/>
                  </a:cubicBezTo>
                  <a:cubicBezTo>
                    <a:pt x="710" y="99"/>
                    <a:pt x="828" y="1"/>
                    <a:pt x="966" y="21"/>
                  </a:cubicBezTo>
                  <a:cubicBezTo>
                    <a:pt x="1124" y="1"/>
                    <a:pt x="1242" y="159"/>
                    <a:pt x="1183" y="316"/>
                  </a:cubicBezTo>
                  <a:cubicBezTo>
                    <a:pt x="986" y="868"/>
                    <a:pt x="572" y="1223"/>
                    <a:pt x="158" y="1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22;p24">
              <a:extLst>
                <a:ext uri="{FF2B5EF4-FFF2-40B4-BE49-F238E27FC236}">
                  <a16:creationId xmlns:a16="http://schemas.microsoft.com/office/drawing/2014/main" id="{0B0E483E-19AC-4EC7-9338-12043C3E58C6}"/>
                </a:ext>
              </a:extLst>
            </p:cNvPr>
            <p:cNvSpPr/>
            <p:nvPr/>
          </p:nvSpPr>
          <p:spPr>
            <a:xfrm flipH="1">
              <a:off x="6360193" y="1033359"/>
              <a:ext cx="29428" cy="41738"/>
            </a:xfrm>
            <a:custGeom>
              <a:avLst/>
              <a:gdLst/>
              <a:ahLst/>
              <a:cxnLst/>
              <a:rect l="l" t="t" r="r" b="b"/>
              <a:pathLst>
                <a:path w="1224" h="1736" extrusionOk="0">
                  <a:moveTo>
                    <a:pt x="908" y="1735"/>
                  </a:moveTo>
                  <a:cubicBezTo>
                    <a:pt x="849" y="1597"/>
                    <a:pt x="750" y="1499"/>
                    <a:pt x="750" y="1400"/>
                  </a:cubicBezTo>
                  <a:cubicBezTo>
                    <a:pt x="750" y="1025"/>
                    <a:pt x="533" y="789"/>
                    <a:pt x="277" y="552"/>
                  </a:cubicBezTo>
                  <a:cubicBezTo>
                    <a:pt x="198" y="473"/>
                    <a:pt x="99" y="375"/>
                    <a:pt x="1" y="296"/>
                  </a:cubicBezTo>
                  <a:cubicBezTo>
                    <a:pt x="198" y="20"/>
                    <a:pt x="297" y="0"/>
                    <a:pt x="474" y="158"/>
                  </a:cubicBezTo>
                  <a:cubicBezTo>
                    <a:pt x="651" y="316"/>
                    <a:pt x="809" y="473"/>
                    <a:pt x="927" y="651"/>
                  </a:cubicBezTo>
                  <a:cubicBezTo>
                    <a:pt x="1046" y="809"/>
                    <a:pt x="1125" y="966"/>
                    <a:pt x="1164" y="1144"/>
                  </a:cubicBezTo>
                  <a:cubicBezTo>
                    <a:pt x="1223" y="1380"/>
                    <a:pt x="1125" y="1617"/>
                    <a:pt x="908" y="1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23;p24">
              <a:extLst>
                <a:ext uri="{FF2B5EF4-FFF2-40B4-BE49-F238E27FC236}">
                  <a16:creationId xmlns:a16="http://schemas.microsoft.com/office/drawing/2014/main" id="{F635F6FD-ADD6-4DC3-BDA5-293BFDD57497}"/>
                </a:ext>
              </a:extLst>
            </p:cNvPr>
            <p:cNvSpPr/>
            <p:nvPr/>
          </p:nvSpPr>
          <p:spPr>
            <a:xfrm flipH="1">
              <a:off x="7143714" y="1476534"/>
              <a:ext cx="20412" cy="41738"/>
            </a:xfrm>
            <a:custGeom>
              <a:avLst/>
              <a:gdLst/>
              <a:ahLst/>
              <a:cxnLst/>
              <a:rect l="l" t="t" r="r" b="b"/>
              <a:pathLst>
                <a:path w="849" h="1736" extrusionOk="0">
                  <a:moveTo>
                    <a:pt x="711" y="1736"/>
                  </a:moveTo>
                  <a:cubicBezTo>
                    <a:pt x="494" y="1617"/>
                    <a:pt x="336" y="1420"/>
                    <a:pt x="296" y="1184"/>
                  </a:cubicBezTo>
                  <a:cubicBezTo>
                    <a:pt x="237" y="1026"/>
                    <a:pt x="178" y="888"/>
                    <a:pt x="99" y="730"/>
                  </a:cubicBezTo>
                  <a:cubicBezTo>
                    <a:pt x="1" y="533"/>
                    <a:pt x="1" y="296"/>
                    <a:pt x="119" y="99"/>
                  </a:cubicBezTo>
                  <a:cubicBezTo>
                    <a:pt x="158" y="40"/>
                    <a:pt x="198" y="20"/>
                    <a:pt x="257" y="1"/>
                  </a:cubicBezTo>
                  <a:cubicBezTo>
                    <a:pt x="296" y="1"/>
                    <a:pt x="336" y="40"/>
                    <a:pt x="375" y="80"/>
                  </a:cubicBezTo>
                  <a:cubicBezTo>
                    <a:pt x="415" y="99"/>
                    <a:pt x="415" y="139"/>
                    <a:pt x="434" y="178"/>
                  </a:cubicBezTo>
                  <a:cubicBezTo>
                    <a:pt x="474" y="572"/>
                    <a:pt x="691" y="927"/>
                    <a:pt x="809" y="1322"/>
                  </a:cubicBezTo>
                  <a:cubicBezTo>
                    <a:pt x="849" y="1460"/>
                    <a:pt x="849" y="1460"/>
                    <a:pt x="711" y="1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24;p24">
              <a:extLst>
                <a:ext uri="{FF2B5EF4-FFF2-40B4-BE49-F238E27FC236}">
                  <a16:creationId xmlns:a16="http://schemas.microsoft.com/office/drawing/2014/main" id="{5E9B4221-FA9B-44A3-ACE8-26A9735181E4}"/>
                </a:ext>
              </a:extLst>
            </p:cNvPr>
            <p:cNvSpPr/>
            <p:nvPr/>
          </p:nvSpPr>
          <p:spPr>
            <a:xfrm flipH="1">
              <a:off x="6963131" y="970776"/>
              <a:ext cx="21350" cy="37963"/>
            </a:xfrm>
            <a:custGeom>
              <a:avLst/>
              <a:gdLst/>
              <a:ahLst/>
              <a:cxnLst/>
              <a:rect l="l" t="t" r="r" b="b"/>
              <a:pathLst>
                <a:path w="888" h="1579" extrusionOk="0">
                  <a:moveTo>
                    <a:pt x="868" y="691"/>
                  </a:moveTo>
                  <a:cubicBezTo>
                    <a:pt x="592" y="809"/>
                    <a:pt x="395" y="1065"/>
                    <a:pt x="356" y="1381"/>
                  </a:cubicBezTo>
                  <a:cubicBezTo>
                    <a:pt x="356" y="1440"/>
                    <a:pt x="277" y="1480"/>
                    <a:pt x="218" y="1578"/>
                  </a:cubicBezTo>
                  <a:cubicBezTo>
                    <a:pt x="20" y="1361"/>
                    <a:pt x="1" y="1065"/>
                    <a:pt x="158" y="829"/>
                  </a:cubicBezTo>
                  <a:cubicBezTo>
                    <a:pt x="336" y="612"/>
                    <a:pt x="454" y="395"/>
                    <a:pt x="513" y="139"/>
                  </a:cubicBezTo>
                  <a:cubicBezTo>
                    <a:pt x="513" y="80"/>
                    <a:pt x="632" y="1"/>
                    <a:pt x="671" y="21"/>
                  </a:cubicBezTo>
                  <a:cubicBezTo>
                    <a:pt x="750" y="40"/>
                    <a:pt x="829" y="99"/>
                    <a:pt x="868" y="178"/>
                  </a:cubicBezTo>
                  <a:cubicBezTo>
                    <a:pt x="868" y="336"/>
                    <a:pt x="888" y="513"/>
                    <a:pt x="868" y="6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25;p24">
              <a:extLst>
                <a:ext uri="{FF2B5EF4-FFF2-40B4-BE49-F238E27FC236}">
                  <a16:creationId xmlns:a16="http://schemas.microsoft.com/office/drawing/2014/main" id="{CE7A436A-D68B-4F75-99F1-91210E64AFF4}"/>
                </a:ext>
              </a:extLst>
            </p:cNvPr>
            <p:cNvSpPr/>
            <p:nvPr/>
          </p:nvSpPr>
          <p:spPr>
            <a:xfrm flipH="1">
              <a:off x="6586288" y="1259454"/>
              <a:ext cx="215709" cy="221840"/>
            </a:xfrm>
            <a:custGeom>
              <a:avLst/>
              <a:gdLst/>
              <a:ahLst/>
              <a:cxnLst/>
              <a:rect l="l" t="t" r="r" b="b"/>
              <a:pathLst>
                <a:path w="8972" h="9227" extrusionOk="0">
                  <a:moveTo>
                    <a:pt x="40" y="4022"/>
                  </a:moveTo>
                  <a:lnTo>
                    <a:pt x="40" y="3174"/>
                  </a:lnTo>
                  <a:cubicBezTo>
                    <a:pt x="40" y="2958"/>
                    <a:pt x="119" y="2721"/>
                    <a:pt x="277" y="2563"/>
                  </a:cubicBezTo>
                  <a:cubicBezTo>
                    <a:pt x="730" y="1972"/>
                    <a:pt x="1263" y="1439"/>
                    <a:pt x="1874" y="986"/>
                  </a:cubicBezTo>
                  <a:cubicBezTo>
                    <a:pt x="2702" y="395"/>
                    <a:pt x="3668" y="59"/>
                    <a:pt x="4693" y="20"/>
                  </a:cubicBezTo>
                  <a:lnTo>
                    <a:pt x="5087" y="20"/>
                  </a:lnTo>
                  <a:cubicBezTo>
                    <a:pt x="5580" y="0"/>
                    <a:pt x="6073" y="138"/>
                    <a:pt x="6448" y="454"/>
                  </a:cubicBezTo>
                  <a:cubicBezTo>
                    <a:pt x="7276" y="1045"/>
                    <a:pt x="7985" y="1755"/>
                    <a:pt x="8321" y="2780"/>
                  </a:cubicBezTo>
                  <a:cubicBezTo>
                    <a:pt x="8459" y="3174"/>
                    <a:pt x="8636" y="3569"/>
                    <a:pt x="8754" y="3983"/>
                  </a:cubicBezTo>
                  <a:cubicBezTo>
                    <a:pt x="8912" y="4712"/>
                    <a:pt x="8971" y="5442"/>
                    <a:pt x="8932" y="6171"/>
                  </a:cubicBezTo>
                  <a:cubicBezTo>
                    <a:pt x="8912" y="6348"/>
                    <a:pt x="8873" y="6546"/>
                    <a:pt x="8794" y="6703"/>
                  </a:cubicBezTo>
                  <a:cubicBezTo>
                    <a:pt x="8518" y="7236"/>
                    <a:pt x="8202" y="7709"/>
                    <a:pt x="7808" y="8143"/>
                  </a:cubicBezTo>
                  <a:cubicBezTo>
                    <a:pt x="7611" y="8359"/>
                    <a:pt x="7335" y="8537"/>
                    <a:pt x="7059" y="8616"/>
                  </a:cubicBezTo>
                  <a:cubicBezTo>
                    <a:pt x="6704" y="8734"/>
                    <a:pt x="6329" y="8813"/>
                    <a:pt x="5975" y="8951"/>
                  </a:cubicBezTo>
                  <a:cubicBezTo>
                    <a:pt x="5363" y="9227"/>
                    <a:pt x="4732" y="9168"/>
                    <a:pt x="4102" y="9128"/>
                  </a:cubicBezTo>
                  <a:cubicBezTo>
                    <a:pt x="3510" y="9069"/>
                    <a:pt x="2938" y="8833"/>
                    <a:pt x="2485" y="8438"/>
                  </a:cubicBezTo>
                  <a:cubicBezTo>
                    <a:pt x="2051" y="8103"/>
                    <a:pt x="1618" y="7788"/>
                    <a:pt x="1184" y="7453"/>
                  </a:cubicBezTo>
                  <a:cubicBezTo>
                    <a:pt x="1085" y="7354"/>
                    <a:pt x="1006" y="7255"/>
                    <a:pt x="947" y="7137"/>
                  </a:cubicBezTo>
                  <a:cubicBezTo>
                    <a:pt x="730" y="6743"/>
                    <a:pt x="514" y="6348"/>
                    <a:pt x="336" y="5934"/>
                  </a:cubicBezTo>
                  <a:cubicBezTo>
                    <a:pt x="159" y="5619"/>
                    <a:pt x="60" y="5284"/>
                    <a:pt x="40" y="4929"/>
                  </a:cubicBezTo>
                  <a:cubicBezTo>
                    <a:pt x="40" y="4633"/>
                    <a:pt x="1" y="4318"/>
                    <a:pt x="1" y="4022"/>
                  </a:cubicBezTo>
                  <a:close/>
                  <a:moveTo>
                    <a:pt x="6369" y="8300"/>
                  </a:moveTo>
                  <a:cubicBezTo>
                    <a:pt x="6684" y="7886"/>
                    <a:pt x="7019" y="7453"/>
                    <a:pt x="7315" y="6999"/>
                  </a:cubicBezTo>
                  <a:cubicBezTo>
                    <a:pt x="7394" y="6861"/>
                    <a:pt x="7453" y="6703"/>
                    <a:pt x="7493" y="6526"/>
                  </a:cubicBezTo>
                  <a:cubicBezTo>
                    <a:pt x="7552" y="6348"/>
                    <a:pt x="7591" y="6171"/>
                    <a:pt x="7631" y="5994"/>
                  </a:cubicBezTo>
                  <a:cubicBezTo>
                    <a:pt x="7670" y="5875"/>
                    <a:pt x="7709" y="5757"/>
                    <a:pt x="7709" y="5619"/>
                  </a:cubicBezTo>
                  <a:lnTo>
                    <a:pt x="7709" y="4397"/>
                  </a:lnTo>
                  <a:cubicBezTo>
                    <a:pt x="7729" y="4278"/>
                    <a:pt x="7709" y="4160"/>
                    <a:pt x="7670" y="4062"/>
                  </a:cubicBezTo>
                  <a:cubicBezTo>
                    <a:pt x="7433" y="3450"/>
                    <a:pt x="7315" y="2780"/>
                    <a:pt x="6822" y="2307"/>
                  </a:cubicBezTo>
                  <a:cubicBezTo>
                    <a:pt x="6724" y="2189"/>
                    <a:pt x="6665" y="2051"/>
                    <a:pt x="6605" y="1913"/>
                  </a:cubicBezTo>
                  <a:cubicBezTo>
                    <a:pt x="6487" y="1637"/>
                    <a:pt x="6290" y="1400"/>
                    <a:pt x="6034" y="1242"/>
                  </a:cubicBezTo>
                  <a:cubicBezTo>
                    <a:pt x="5876" y="1144"/>
                    <a:pt x="5718" y="1045"/>
                    <a:pt x="5561" y="947"/>
                  </a:cubicBezTo>
                  <a:cubicBezTo>
                    <a:pt x="5423" y="828"/>
                    <a:pt x="5245" y="749"/>
                    <a:pt x="5048" y="730"/>
                  </a:cubicBezTo>
                  <a:cubicBezTo>
                    <a:pt x="4378" y="651"/>
                    <a:pt x="3707" y="749"/>
                    <a:pt x="3076" y="1025"/>
                  </a:cubicBezTo>
                  <a:cubicBezTo>
                    <a:pt x="2209" y="1439"/>
                    <a:pt x="1440" y="2051"/>
                    <a:pt x="868" y="2820"/>
                  </a:cubicBezTo>
                  <a:cubicBezTo>
                    <a:pt x="711" y="2977"/>
                    <a:pt x="632" y="3194"/>
                    <a:pt x="652" y="3431"/>
                  </a:cubicBezTo>
                  <a:cubicBezTo>
                    <a:pt x="652" y="3746"/>
                    <a:pt x="632" y="4081"/>
                    <a:pt x="652" y="4397"/>
                  </a:cubicBezTo>
                  <a:cubicBezTo>
                    <a:pt x="671" y="4830"/>
                    <a:pt x="691" y="5284"/>
                    <a:pt x="888" y="5698"/>
                  </a:cubicBezTo>
                  <a:cubicBezTo>
                    <a:pt x="1026" y="5934"/>
                    <a:pt x="1144" y="6171"/>
                    <a:pt x="1282" y="6388"/>
                  </a:cubicBezTo>
                  <a:cubicBezTo>
                    <a:pt x="1657" y="6960"/>
                    <a:pt x="2130" y="7453"/>
                    <a:pt x="2722" y="7807"/>
                  </a:cubicBezTo>
                  <a:cubicBezTo>
                    <a:pt x="2998" y="7965"/>
                    <a:pt x="3274" y="8123"/>
                    <a:pt x="3550" y="8261"/>
                  </a:cubicBezTo>
                  <a:cubicBezTo>
                    <a:pt x="3944" y="8517"/>
                    <a:pt x="4417" y="8635"/>
                    <a:pt x="4890" y="8596"/>
                  </a:cubicBezTo>
                  <a:cubicBezTo>
                    <a:pt x="4969" y="8596"/>
                    <a:pt x="5068" y="8596"/>
                    <a:pt x="5166" y="8596"/>
                  </a:cubicBezTo>
                  <a:cubicBezTo>
                    <a:pt x="5383" y="8616"/>
                    <a:pt x="5620" y="8576"/>
                    <a:pt x="5817" y="8478"/>
                  </a:cubicBezTo>
                  <a:cubicBezTo>
                    <a:pt x="5994" y="8419"/>
                    <a:pt x="6172" y="8359"/>
                    <a:pt x="6369" y="8300"/>
                  </a:cubicBezTo>
                  <a:close/>
                  <a:moveTo>
                    <a:pt x="8005" y="6723"/>
                  </a:moveTo>
                  <a:cubicBezTo>
                    <a:pt x="8222" y="6546"/>
                    <a:pt x="8321" y="6250"/>
                    <a:pt x="8242" y="5994"/>
                  </a:cubicBezTo>
                  <a:cubicBezTo>
                    <a:pt x="8025" y="6171"/>
                    <a:pt x="7926" y="6447"/>
                    <a:pt x="8005" y="6723"/>
                  </a:cubicBezTo>
                  <a:close/>
                  <a:moveTo>
                    <a:pt x="8242" y="5087"/>
                  </a:moveTo>
                  <a:lnTo>
                    <a:pt x="8222" y="5087"/>
                  </a:lnTo>
                  <a:lnTo>
                    <a:pt x="8222" y="5540"/>
                  </a:lnTo>
                  <a:lnTo>
                    <a:pt x="8242" y="5540"/>
                  </a:lnTo>
                  <a:close/>
                  <a:moveTo>
                    <a:pt x="7552" y="7453"/>
                  </a:moveTo>
                  <a:lnTo>
                    <a:pt x="7374" y="7709"/>
                  </a:lnTo>
                  <a:cubicBezTo>
                    <a:pt x="7552" y="7669"/>
                    <a:pt x="7650" y="7630"/>
                    <a:pt x="7571" y="7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26;p24">
              <a:extLst>
                <a:ext uri="{FF2B5EF4-FFF2-40B4-BE49-F238E27FC236}">
                  <a16:creationId xmlns:a16="http://schemas.microsoft.com/office/drawing/2014/main" id="{F124179D-B282-40E0-83F1-D870D9C63C0C}"/>
                </a:ext>
              </a:extLst>
            </p:cNvPr>
            <p:cNvSpPr/>
            <p:nvPr/>
          </p:nvSpPr>
          <p:spPr>
            <a:xfrm flipH="1">
              <a:off x="6839408" y="1278881"/>
              <a:ext cx="26086" cy="45056"/>
            </a:xfrm>
            <a:custGeom>
              <a:avLst/>
              <a:gdLst/>
              <a:ahLst/>
              <a:cxnLst/>
              <a:rect l="l" t="t" r="r" b="b"/>
              <a:pathLst>
                <a:path w="1085" h="1874" extrusionOk="0">
                  <a:moveTo>
                    <a:pt x="1084" y="99"/>
                  </a:moveTo>
                  <a:cubicBezTo>
                    <a:pt x="887" y="454"/>
                    <a:pt x="730" y="710"/>
                    <a:pt x="592" y="1006"/>
                  </a:cubicBezTo>
                  <a:cubicBezTo>
                    <a:pt x="473" y="1282"/>
                    <a:pt x="394" y="1538"/>
                    <a:pt x="276" y="1874"/>
                  </a:cubicBezTo>
                  <a:cubicBezTo>
                    <a:pt x="178" y="1775"/>
                    <a:pt x="79" y="1736"/>
                    <a:pt x="59" y="1657"/>
                  </a:cubicBezTo>
                  <a:cubicBezTo>
                    <a:pt x="20" y="1499"/>
                    <a:pt x="0" y="1341"/>
                    <a:pt x="40" y="1164"/>
                  </a:cubicBezTo>
                  <a:cubicBezTo>
                    <a:pt x="138" y="789"/>
                    <a:pt x="316" y="434"/>
                    <a:pt x="572" y="139"/>
                  </a:cubicBezTo>
                  <a:cubicBezTo>
                    <a:pt x="651" y="79"/>
                    <a:pt x="749" y="20"/>
                    <a:pt x="868" y="20"/>
                  </a:cubicBezTo>
                  <a:cubicBezTo>
                    <a:pt x="907" y="1"/>
                    <a:pt x="986" y="60"/>
                    <a:pt x="108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27;p24">
              <a:extLst>
                <a:ext uri="{FF2B5EF4-FFF2-40B4-BE49-F238E27FC236}">
                  <a16:creationId xmlns:a16="http://schemas.microsoft.com/office/drawing/2014/main" id="{3011D947-38AA-4E08-A08A-77D2A57BCBD9}"/>
                </a:ext>
              </a:extLst>
            </p:cNvPr>
            <p:cNvSpPr/>
            <p:nvPr/>
          </p:nvSpPr>
          <p:spPr>
            <a:xfrm flipH="1">
              <a:off x="6531303" y="1359928"/>
              <a:ext cx="15195" cy="39838"/>
            </a:xfrm>
            <a:custGeom>
              <a:avLst/>
              <a:gdLst/>
              <a:ahLst/>
              <a:cxnLst/>
              <a:rect l="l" t="t" r="r" b="b"/>
              <a:pathLst>
                <a:path w="632" h="1657" extrusionOk="0">
                  <a:moveTo>
                    <a:pt x="217" y="1657"/>
                  </a:moveTo>
                  <a:cubicBezTo>
                    <a:pt x="59" y="1282"/>
                    <a:pt x="0" y="868"/>
                    <a:pt x="59" y="454"/>
                  </a:cubicBezTo>
                  <a:cubicBezTo>
                    <a:pt x="79" y="356"/>
                    <a:pt x="138" y="257"/>
                    <a:pt x="217" y="178"/>
                  </a:cubicBezTo>
                  <a:cubicBezTo>
                    <a:pt x="355" y="40"/>
                    <a:pt x="493" y="1"/>
                    <a:pt x="552" y="80"/>
                  </a:cubicBezTo>
                  <a:cubicBezTo>
                    <a:pt x="631" y="178"/>
                    <a:pt x="592" y="277"/>
                    <a:pt x="552" y="395"/>
                  </a:cubicBezTo>
                  <a:cubicBezTo>
                    <a:pt x="513" y="533"/>
                    <a:pt x="493" y="691"/>
                    <a:pt x="473" y="829"/>
                  </a:cubicBezTo>
                  <a:cubicBezTo>
                    <a:pt x="454" y="1046"/>
                    <a:pt x="434" y="1282"/>
                    <a:pt x="395" y="1499"/>
                  </a:cubicBezTo>
                  <a:cubicBezTo>
                    <a:pt x="375" y="1558"/>
                    <a:pt x="296" y="1578"/>
                    <a:pt x="217" y="1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28;p24">
              <a:extLst>
                <a:ext uri="{FF2B5EF4-FFF2-40B4-BE49-F238E27FC236}">
                  <a16:creationId xmlns:a16="http://schemas.microsoft.com/office/drawing/2014/main" id="{711816CD-6316-4A07-A218-6F9DFF1E89DE}"/>
                </a:ext>
              </a:extLst>
            </p:cNvPr>
            <p:cNvSpPr/>
            <p:nvPr/>
          </p:nvSpPr>
          <p:spPr>
            <a:xfrm flipH="1">
              <a:off x="6808129" y="1273207"/>
              <a:ext cx="20869" cy="27985"/>
            </a:xfrm>
            <a:custGeom>
              <a:avLst/>
              <a:gdLst/>
              <a:ahLst/>
              <a:cxnLst/>
              <a:rect l="l" t="t" r="r" b="b"/>
              <a:pathLst>
                <a:path w="868" h="1164" extrusionOk="0">
                  <a:moveTo>
                    <a:pt x="0" y="1104"/>
                  </a:moveTo>
                  <a:cubicBezTo>
                    <a:pt x="59" y="789"/>
                    <a:pt x="178" y="473"/>
                    <a:pt x="335" y="177"/>
                  </a:cubicBezTo>
                  <a:cubicBezTo>
                    <a:pt x="394" y="59"/>
                    <a:pt x="513" y="0"/>
                    <a:pt x="651" y="0"/>
                  </a:cubicBezTo>
                  <a:cubicBezTo>
                    <a:pt x="730" y="0"/>
                    <a:pt x="789" y="39"/>
                    <a:pt x="848" y="99"/>
                  </a:cubicBezTo>
                  <a:cubicBezTo>
                    <a:pt x="868" y="158"/>
                    <a:pt x="868" y="237"/>
                    <a:pt x="848" y="296"/>
                  </a:cubicBezTo>
                  <a:cubicBezTo>
                    <a:pt x="730" y="493"/>
                    <a:pt x="611" y="670"/>
                    <a:pt x="513" y="867"/>
                  </a:cubicBezTo>
                  <a:cubicBezTo>
                    <a:pt x="414" y="1045"/>
                    <a:pt x="197" y="1163"/>
                    <a:pt x="0" y="1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29;p24">
              <a:extLst>
                <a:ext uri="{FF2B5EF4-FFF2-40B4-BE49-F238E27FC236}">
                  <a16:creationId xmlns:a16="http://schemas.microsoft.com/office/drawing/2014/main" id="{6A96508A-C675-46B8-9071-B734F3B7BAB2}"/>
                </a:ext>
              </a:extLst>
            </p:cNvPr>
            <p:cNvSpPr/>
            <p:nvPr/>
          </p:nvSpPr>
          <p:spPr>
            <a:xfrm flipH="1">
              <a:off x="6546955" y="1355672"/>
              <a:ext cx="14714" cy="33203"/>
            </a:xfrm>
            <a:custGeom>
              <a:avLst/>
              <a:gdLst/>
              <a:ahLst/>
              <a:cxnLst/>
              <a:rect l="l" t="t" r="r" b="b"/>
              <a:pathLst>
                <a:path w="612" h="1381" extrusionOk="0">
                  <a:moveTo>
                    <a:pt x="237" y="1380"/>
                  </a:moveTo>
                  <a:cubicBezTo>
                    <a:pt x="59" y="1223"/>
                    <a:pt x="0" y="1026"/>
                    <a:pt x="40" y="809"/>
                  </a:cubicBezTo>
                  <a:cubicBezTo>
                    <a:pt x="99" y="552"/>
                    <a:pt x="197" y="316"/>
                    <a:pt x="316" y="79"/>
                  </a:cubicBezTo>
                  <a:cubicBezTo>
                    <a:pt x="355" y="20"/>
                    <a:pt x="434" y="0"/>
                    <a:pt x="493" y="20"/>
                  </a:cubicBezTo>
                  <a:cubicBezTo>
                    <a:pt x="552" y="40"/>
                    <a:pt x="592" y="119"/>
                    <a:pt x="592" y="198"/>
                  </a:cubicBezTo>
                  <a:cubicBezTo>
                    <a:pt x="612" y="257"/>
                    <a:pt x="592" y="296"/>
                    <a:pt x="572" y="355"/>
                  </a:cubicBezTo>
                  <a:cubicBezTo>
                    <a:pt x="493" y="631"/>
                    <a:pt x="414" y="888"/>
                    <a:pt x="336" y="1164"/>
                  </a:cubicBezTo>
                  <a:cubicBezTo>
                    <a:pt x="316" y="1242"/>
                    <a:pt x="276" y="1302"/>
                    <a:pt x="237" y="1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219;p25">
            <a:extLst>
              <a:ext uri="{FF2B5EF4-FFF2-40B4-BE49-F238E27FC236}">
                <a16:creationId xmlns:a16="http://schemas.microsoft.com/office/drawing/2014/main" id="{2F3416A1-14C8-494D-A5D7-1F6E4F987306}"/>
              </a:ext>
            </a:extLst>
          </p:cNvPr>
          <p:cNvGrpSpPr/>
          <p:nvPr/>
        </p:nvGrpSpPr>
        <p:grpSpPr>
          <a:xfrm>
            <a:off x="7290656" y="380226"/>
            <a:ext cx="4954186" cy="5886350"/>
            <a:chOff x="4829618" y="444769"/>
            <a:chExt cx="3865733" cy="4253962"/>
          </a:xfrm>
        </p:grpSpPr>
        <p:grpSp>
          <p:nvGrpSpPr>
            <p:cNvPr id="554" name="Google Shape;220;p25">
              <a:extLst>
                <a:ext uri="{FF2B5EF4-FFF2-40B4-BE49-F238E27FC236}">
                  <a16:creationId xmlns:a16="http://schemas.microsoft.com/office/drawing/2014/main" id="{CFA5FF53-FDBF-4C10-B0C1-7CB18B152D83}"/>
                </a:ext>
              </a:extLst>
            </p:cNvPr>
            <p:cNvGrpSpPr/>
            <p:nvPr/>
          </p:nvGrpSpPr>
          <p:grpSpPr>
            <a:xfrm>
              <a:off x="4829618" y="444769"/>
              <a:ext cx="3301091" cy="4253962"/>
              <a:chOff x="4413163" y="620650"/>
              <a:chExt cx="3232244" cy="4165242"/>
            </a:xfrm>
          </p:grpSpPr>
          <p:sp>
            <p:nvSpPr>
              <p:cNvPr id="560" name="Google Shape;221;p25">
                <a:extLst>
                  <a:ext uri="{FF2B5EF4-FFF2-40B4-BE49-F238E27FC236}">
                    <a16:creationId xmlns:a16="http://schemas.microsoft.com/office/drawing/2014/main" id="{76BDEB14-26E8-446C-ADAD-06BDA2A1A733}"/>
                  </a:ext>
                </a:extLst>
              </p:cNvPr>
              <p:cNvSpPr/>
              <p:nvPr/>
            </p:nvSpPr>
            <p:spPr>
              <a:xfrm>
                <a:off x="7199724" y="2781605"/>
                <a:ext cx="342901" cy="626786"/>
              </a:xfrm>
              <a:custGeom>
                <a:avLst/>
                <a:gdLst/>
                <a:ahLst/>
                <a:cxnLst/>
                <a:rect l="l" t="t" r="r" b="b"/>
                <a:pathLst>
                  <a:path w="13143" h="24024" extrusionOk="0">
                    <a:moveTo>
                      <a:pt x="1029" y="1"/>
                    </a:moveTo>
                    <a:cubicBezTo>
                      <a:pt x="777" y="1"/>
                      <a:pt x="532" y="93"/>
                      <a:pt x="300" y="297"/>
                    </a:cubicBezTo>
                    <a:cubicBezTo>
                      <a:pt x="0" y="530"/>
                      <a:pt x="34" y="1498"/>
                      <a:pt x="34" y="1698"/>
                    </a:cubicBezTo>
                    <a:cubicBezTo>
                      <a:pt x="0" y="3299"/>
                      <a:pt x="134" y="4933"/>
                      <a:pt x="467" y="6501"/>
                    </a:cubicBezTo>
                    <a:cubicBezTo>
                      <a:pt x="834" y="8669"/>
                      <a:pt x="1468" y="10771"/>
                      <a:pt x="2369" y="12772"/>
                    </a:cubicBezTo>
                    <a:cubicBezTo>
                      <a:pt x="4737" y="17609"/>
                      <a:pt x="10841" y="18910"/>
                      <a:pt x="12909" y="23947"/>
                    </a:cubicBezTo>
                    <a:cubicBezTo>
                      <a:pt x="12938" y="24003"/>
                      <a:pt x="12972" y="24024"/>
                      <a:pt x="13004" y="24024"/>
                    </a:cubicBezTo>
                    <a:cubicBezTo>
                      <a:pt x="13049" y="24024"/>
                      <a:pt x="13090" y="23985"/>
                      <a:pt x="13110" y="23947"/>
                    </a:cubicBezTo>
                    <a:cubicBezTo>
                      <a:pt x="13143" y="23914"/>
                      <a:pt x="13143" y="23914"/>
                      <a:pt x="13143" y="23880"/>
                    </a:cubicBezTo>
                    <a:cubicBezTo>
                      <a:pt x="13010" y="23346"/>
                      <a:pt x="12843" y="22779"/>
                      <a:pt x="12676" y="22246"/>
                    </a:cubicBezTo>
                    <a:cubicBezTo>
                      <a:pt x="11142" y="17109"/>
                      <a:pt x="8873" y="12639"/>
                      <a:pt x="6438" y="7735"/>
                    </a:cubicBezTo>
                    <a:cubicBezTo>
                      <a:pt x="5871" y="6631"/>
                      <a:pt x="3168" y="1"/>
                      <a:pt x="102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22;p25">
                <a:extLst>
                  <a:ext uri="{FF2B5EF4-FFF2-40B4-BE49-F238E27FC236}">
                    <a16:creationId xmlns:a16="http://schemas.microsoft.com/office/drawing/2014/main" id="{01263612-158E-4597-9E9B-9554BCBBFC05}"/>
                  </a:ext>
                </a:extLst>
              </p:cNvPr>
              <p:cNvSpPr/>
              <p:nvPr/>
            </p:nvSpPr>
            <p:spPr>
              <a:xfrm>
                <a:off x="7226700" y="2854602"/>
                <a:ext cx="315924" cy="551777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21149" extrusionOk="0">
                    <a:moveTo>
                      <a:pt x="1227" y="737"/>
                    </a:moveTo>
                    <a:cubicBezTo>
                      <a:pt x="1576" y="737"/>
                      <a:pt x="1882" y="1426"/>
                      <a:pt x="2002" y="1635"/>
                    </a:cubicBezTo>
                    <a:cubicBezTo>
                      <a:pt x="2235" y="2102"/>
                      <a:pt x="2469" y="2602"/>
                      <a:pt x="2736" y="3103"/>
                    </a:cubicBezTo>
                    <a:cubicBezTo>
                      <a:pt x="3203" y="4070"/>
                      <a:pt x="3636" y="5071"/>
                      <a:pt x="4103" y="6038"/>
                    </a:cubicBezTo>
                    <a:cubicBezTo>
                      <a:pt x="4937" y="7839"/>
                      <a:pt x="5838" y="9607"/>
                      <a:pt x="6872" y="11309"/>
                    </a:cubicBezTo>
                    <a:cubicBezTo>
                      <a:pt x="8306" y="13810"/>
                      <a:pt x="9774" y="16279"/>
                      <a:pt x="11042" y="18881"/>
                    </a:cubicBezTo>
                    <a:cubicBezTo>
                      <a:pt x="9607" y="16812"/>
                      <a:pt x="8006" y="14911"/>
                      <a:pt x="6238" y="13143"/>
                    </a:cubicBezTo>
                    <a:cubicBezTo>
                      <a:pt x="1601" y="8373"/>
                      <a:pt x="100" y="1268"/>
                      <a:pt x="1101" y="768"/>
                    </a:cubicBezTo>
                    <a:cubicBezTo>
                      <a:pt x="1143" y="747"/>
                      <a:pt x="1185" y="737"/>
                      <a:pt x="1227" y="737"/>
                    </a:cubicBezTo>
                    <a:close/>
                    <a:moveTo>
                      <a:pt x="1103" y="0"/>
                    </a:moveTo>
                    <a:cubicBezTo>
                      <a:pt x="1047" y="0"/>
                      <a:pt x="991" y="11"/>
                      <a:pt x="934" y="34"/>
                    </a:cubicBezTo>
                    <a:cubicBezTo>
                      <a:pt x="0" y="434"/>
                      <a:pt x="567" y="2869"/>
                      <a:pt x="667" y="3503"/>
                    </a:cubicBezTo>
                    <a:cubicBezTo>
                      <a:pt x="1368" y="6972"/>
                      <a:pt x="2936" y="9807"/>
                      <a:pt x="5271" y="12476"/>
                    </a:cubicBezTo>
                    <a:cubicBezTo>
                      <a:pt x="7606" y="15145"/>
                      <a:pt x="10141" y="17546"/>
                      <a:pt x="11875" y="20582"/>
                    </a:cubicBezTo>
                    <a:cubicBezTo>
                      <a:pt x="11942" y="20782"/>
                      <a:pt x="12009" y="20949"/>
                      <a:pt x="12109" y="21149"/>
                    </a:cubicBezTo>
                    <a:cubicBezTo>
                      <a:pt x="12109" y="21116"/>
                      <a:pt x="12109" y="21116"/>
                      <a:pt x="12109" y="21082"/>
                    </a:cubicBezTo>
                    <a:cubicBezTo>
                      <a:pt x="11976" y="20548"/>
                      <a:pt x="11809" y="19981"/>
                      <a:pt x="11642" y="19448"/>
                    </a:cubicBezTo>
                    <a:cubicBezTo>
                      <a:pt x="10608" y="17179"/>
                      <a:pt x="9307" y="15011"/>
                      <a:pt x="8039" y="12843"/>
                    </a:cubicBezTo>
                    <a:cubicBezTo>
                      <a:pt x="6038" y="9474"/>
                      <a:pt x="4403" y="5971"/>
                      <a:pt x="2702" y="2436"/>
                    </a:cubicBezTo>
                    <a:cubicBezTo>
                      <a:pt x="2485" y="2000"/>
                      <a:pt x="1861" y="0"/>
                      <a:pt x="1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23;p25">
                <a:extLst>
                  <a:ext uri="{FF2B5EF4-FFF2-40B4-BE49-F238E27FC236}">
                    <a16:creationId xmlns:a16="http://schemas.microsoft.com/office/drawing/2014/main" id="{39EF6F2D-4E12-4B30-9E01-82E98F005975}"/>
                  </a:ext>
                </a:extLst>
              </p:cNvPr>
              <p:cNvSpPr/>
              <p:nvPr/>
            </p:nvSpPr>
            <p:spPr>
              <a:xfrm>
                <a:off x="7367685" y="2379416"/>
                <a:ext cx="157531" cy="728485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27922" extrusionOk="0">
                    <a:moveTo>
                      <a:pt x="3559" y="0"/>
                    </a:moveTo>
                    <a:cubicBezTo>
                      <a:pt x="2124" y="0"/>
                      <a:pt x="1598" y="3213"/>
                      <a:pt x="1268" y="4171"/>
                    </a:cubicBezTo>
                    <a:cubicBezTo>
                      <a:pt x="434" y="6406"/>
                      <a:pt x="34" y="8741"/>
                      <a:pt x="0" y="11143"/>
                    </a:cubicBezTo>
                    <a:cubicBezTo>
                      <a:pt x="100" y="16480"/>
                      <a:pt x="4003" y="20583"/>
                      <a:pt x="4904" y="25753"/>
                    </a:cubicBezTo>
                    <a:cubicBezTo>
                      <a:pt x="4904" y="25753"/>
                      <a:pt x="4904" y="25787"/>
                      <a:pt x="4904" y="25787"/>
                    </a:cubicBezTo>
                    <a:cubicBezTo>
                      <a:pt x="4937" y="25887"/>
                      <a:pt x="4970" y="25987"/>
                      <a:pt x="4970" y="26053"/>
                    </a:cubicBezTo>
                    <a:cubicBezTo>
                      <a:pt x="5037" y="26520"/>
                      <a:pt x="5104" y="27021"/>
                      <a:pt x="5204" y="27488"/>
                    </a:cubicBezTo>
                    <a:lnTo>
                      <a:pt x="5271" y="27888"/>
                    </a:lnTo>
                    <a:cubicBezTo>
                      <a:pt x="5271" y="27921"/>
                      <a:pt x="5337" y="27921"/>
                      <a:pt x="5337" y="27921"/>
                    </a:cubicBezTo>
                    <a:cubicBezTo>
                      <a:pt x="5337" y="27921"/>
                      <a:pt x="5371" y="27888"/>
                      <a:pt x="5371" y="27888"/>
                    </a:cubicBezTo>
                    <a:cubicBezTo>
                      <a:pt x="5304" y="27121"/>
                      <a:pt x="5204" y="26387"/>
                      <a:pt x="5137" y="25620"/>
                    </a:cubicBezTo>
                    <a:cubicBezTo>
                      <a:pt x="4937" y="23285"/>
                      <a:pt x="4870" y="20950"/>
                      <a:pt x="5037" y="18581"/>
                    </a:cubicBezTo>
                    <a:cubicBezTo>
                      <a:pt x="5237" y="16013"/>
                      <a:pt x="5504" y="13511"/>
                      <a:pt x="5671" y="10876"/>
                    </a:cubicBezTo>
                    <a:cubicBezTo>
                      <a:pt x="5804" y="8207"/>
                      <a:pt x="6038" y="5372"/>
                      <a:pt x="5404" y="2803"/>
                    </a:cubicBezTo>
                    <a:cubicBezTo>
                      <a:pt x="5204" y="1969"/>
                      <a:pt x="4737" y="35"/>
                      <a:pt x="3603" y="1"/>
                    </a:cubicBezTo>
                    <a:cubicBezTo>
                      <a:pt x="3588" y="1"/>
                      <a:pt x="3573" y="0"/>
                      <a:pt x="355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24;p25">
                <a:extLst>
                  <a:ext uri="{FF2B5EF4-FFF2-40B4-BE49-F238E27FC236}">
                    <a16:creationId xmlns:a16="http://schemas.microsoft.com/office/drawing/2014/main" id="{7B598DBB-F55A-4B2B-8E44-AECD29F2B9EB}"/>
                  </a:ext>
                </a:extLst>
              </p:cNvPr>
              <p:cNvSpPr/>
              <p:nvPr/>
            </p:nvSpPr>
            <p:spPr>
              <a:xfrm>
                <a:off x="7412924" y="2481581"/>
                <a:ext cx="94889" cy="627178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24039" extrusionOk="0">
                    <a:moveTo>
                      <a:pt x="1928" y="417"/>
                    </a:moveTo>
                    <a:cubicBezTo>
                      <a:pt x="1941" y="417"/>
                      <a:pt x="1955" y="419"/>
                      <a:pt x="1969" y="422"/>
                    </a:cubicBezTo>
                    <a:cubicBezTo>
                      <a:pt x="2402" y="522"/>
                      <a:pt x="2236" y="2623"/>
                      <a:pt x="2236" y="2890"/>
                    </a:cubicBezTo>
                    <a:cubicBezTo>
                      <a:pt x="2236" y="3858"/>
                      <a:pt x="2236" y="4825"/>
                      <a:pt x="2169" y="5792"/>
                    </a:cubicBezTo>
                    <a:cubicBezTo>
                      <a:pt x="2136" y="7727"/>
                      <a:pt x="2036" y="9662"/>
                      <a:pt x="2136" y="11597"/>
                    </a:cubicBezTo>
                    <a:cubicBezTo>
                      <a:pt x="2269" y="13932"/>
                      <a:pt x="2536" y="16267"/>
                      <a:pt x="2803" y="18602"/>
                    </a:cubicBezTo>
                    <a:cubicBezTo>
                      <a:pt x="2402" y="16934"/>
                      <a:pt x="1935" y="15333"/>
                      <a:pt x="1335" y="13731"/>
                    </a:cubicBezTo>
                    <a:cubicBezTo>
                      <a:pt x="635" y="11830"/>
                      <a:pt x="134" y="10029"/>
                      <a:pt x="301" y="7994"/>
                    </a:cubicBezTo>
                    <a:cubicBezTo>
                      <a:pt x="501" y="6059"/>
                      <a:pt x="801" y="4124"/>
                      <a:pt x="1202" y="2223"/>
                    </a:cubicBezTo>
                    <a:cubicBezTo>
                      <a:pt x="1266" y="1836"/>
                      <a:pt x="1518" y="417"/>
                      <a:pt x="1928" y="417"/>
                    </a:cubicBezTo>
                    <a:close/>
                    <a:moveTo>
                      <a:pt x="2025" y="1"/>
                    </a:moveTo>
                    <a:cubicBezTo>
                      <a:pt x="1960" y="1"/>
                      <a:pt x="1886" y="18"/>
                      <a:pt x="1802" y="55"/>
                    </a:cubicBezTo>
                    <a:cubicBezTo>
                      <a:pt x="935" y="489"/>
                      <a:pt x="1" y="6059"/>
                      <a:pt x="1" y="8761"/>
                    </a:cubicBezTo>
                    <a:cubicBezTo>
                      <a:pt x="34" y="10196"/>
                      <a:pt x="301" y="11597"/>
                      <a:pt x="801" y="12964"/>
                    </a:cubicBezTo>
                    <a:cubicBezTo>
                      <a:pt x="1769" y="15699"/>
                      <a:pt x="2569" y="18535"/>
                      <a:pt x="3136" y="21404"/>
                    </a:cubicBezTo>
                    <a:cubicBezTo>
                      <a:pt x="3170" y="21637"/>
                      <a:pt x="3203" y="21904"/>
                      <a:pt x="3236" y="22137"/>
                    </a:cubicBezTo>
                    <a:cubicBezTo>
                      <a:pt x="3303" y="22604"/>
                      <a:pt x="3370" y="23105"/>
                      <a:pt x="3470" y="23572"/>
                    </a:cubicBezTo>
                    <a:cubicBezTo>
                      <a:pt x="3437" y="23305"/>
                      <a:pt x="3403" y="23005"/>
                      <a:pt x="3403" y="22738"/>
                    </a:cubicBezTo>
                    <a:lnTo>
                      <a:pt x="3403" y="22738"/>
                    </a:lnTo>
                    <a:cubicBezTo>
                      <a:pt x="3470" y="23171"/>
                      <a:pt x="3537" y="23605"/>
                      <a:pt x="3603" y="24039"/>
                    </a:cubicBezTo>
                    <a:cubicBezTo>
                      <a:pt x="3637" y="24039"/>
                      <a:pt x="3637" y="24005"/>
                      <a:pt x="3637" y="23972"/>
                    </a:cubicBezTo>
                    <a:cubicBezTo>
                      <a:pt x="3570" y="23205"/>
                      <a:pt x="3470" y="22471"/>
                      <a:pt x="3437" y="21704"/>
                    </a:cubicBezTo>
                    <a:cubicBezTo>
                      <a:pt x="3336" y="21170"/>
                      <a:pt x="3236" y="20636"/>
                      <a:pt x="3136" y="20103"/>
                    </a:cubicBezTo>
                    <a:cubicBezTo>
                      <a:pt x="2936" y="17668"/>
                      <a:pt x="2703" y="15266"/>
                      <a:pt x="2503" y="12831"/>
                    </a:cubicBezTo>
                    <a:cubicBezTo>
                      <a:pt x="2202" y="9228"/>
                      <a:pt x="2603" y="5626"/>
                      <a:pt x="2503" y="2023"/>
                    </a:cubicBezTo>
                    <a:cubicBezTo>
                      <a:pt x="2503" y="1630"/>
                      <a:pt x="2667" y="1"/>
                      <a:pt x="2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25;p25">
                <a:extLst>
                  <a:ext uri="{FF2B5EF4-FFF2-40B4-BE49-F238E27FC236}">
                    <a16:creationId xmlns:a16="http://schemas.microsoft.com/office/drawing/2014/main" id="{6EAEB821-273C-42E4-B392-51BF84069B32}"/>
                  </a:ext>
                </a:extLst>
              </p:cNvPr>
              <p:cNvSpPr/>
              <p:nvPr/>
            </p:nvSpPr>
            <p:spPr>
              <a:xfrm>
                <a:off x="5432218" y="620650"/>
                <a:ext cx="2213189" cy="4165242"/>
              </a:xfrm>
              <a:custGeom>
                <a:avLst/>
                <a:gdLst/>
                <a:ahLst/>
                <a:cxnLst/>
                <a:rect l="l" t="t" r="r" b="b"/>
                <a:pathLst>
                  <a:path w="84829" h="159649" extrusionOk="0">
                    <a:moveTo>
                      <a:pt x="73954" y="4604"/>
                    </a:moveTo>
                    <a:cubicBezTo>
                      <a:pt x="77490" y="4604"/>
                      <a:pt x="80325" y="5638"/>
                      <a:pt x="80325" y="12776"/>
                    </a:cubicBezTo>
                    <a:lnTo>
                      <a:pt x="80325" y="147873"/>
                    </a:lnTo>
                    <a:cubicBezTo>
                      <a:pt x="80325" y="151709"/>
                      <a:pt x="77456" y="154811"/>
                      <a:pt x="73954" y="154811"/>
                    </a:cubicBezTo>
                    <a:lnTo>
                      <a:pt x="10875" y="154811"/>
                    </a:lnTo>
                    <a:cubicBezTo>
                      <a:pt x="7339" y="154811"/>
                      <a:pt x="4471" y="151709"/>
                      <a:pt x="4471" y="147873"/>
                    </a:cubicBezTo>
                    <a:lnTo>
                      <a:pt x="4471" y="12776"/>
                    </a:lnTo>
                    <a:cubicBezTo>
                      <a:pt x="4471" y="4971"/>
                      <a:pt x="7339" y="4604"/>
                      <a:pt x="10875" y="4604"/>
                    </a:cubicBezTo>
                    <a:lnTo>
                      <a:pt x="23518" y="4604"/>
                    </a:lnTo>
                    <a:cubicBezTo>
                      <a:pt x="24252" y="4604"/>
                      <a:pt x="24852" y="5438"/>
                      <a:pt x="24852" y="6472"/>
                    </a:cubicBezTo>
                    <a:lnTo>
                      <a:pt x="24852" y="6905"/>
                    </a:lnTo>
                    <a:cubicBezTo>
                      <a:pt x="24852" y="9341"/>
                      <a:pt x="26186" y="9341"/>
                      <a:pt x="27821" y="9341"/>
                    </a:cubicBezTo>
                    <a:lnTo>
                      <a:pt x="57008" y="9341"/>
                    </a:lnTo>
                    <a:cubicBezTo>
                      <a:pt x="58676" y="9341"/>
                      <a:pt x="59977" y="9341"/>
                      <a:pt x="59977" y="6905"/>
                    </a:cubicBezTo>
                    <a:lnTo>
                      <a:pt x="59977" y="6472"/>
                    </a:lnTo>
                    <a:cubicBezTo>
                      <a:pt x="59977" y="5438"/>
                      <a:pt x="60577" y="4604"/>
                      <a:pt x="61311" y="4604"/>
                    </a:cubicBezTo>
                    <a:close/>
                    <a:moveTo>
                      <a:pt x="7173" y="0"/>
                    </a:moveTo>
                    <a:cubicBezTo>
                      <a:pt x="3203" y="34"/>
                      <a:pt x="1" y="3303"/>
                      <a:pt x="68" y="7272"/>
                    </a:cubicBezTo>
                    <a:lnTo>
                      <a:pt x="68" y="152376"/>
                    </a:lnTo>
                    <a:cubicBezTo>
                      <a:pt x="1" y="156346"/>
                      <a:pt x="3203" y="159581"/>
                      <a:pt x="7173" y="159648"/>
                    </a:cubicBezTo>
                    <a:lnTo>
                      <a:pt x="77656" y="159648"/>
                    </a:lnTo>
                    <a:cubicBezTo>
                      <a:pt x="81626" y="159581"/>
                      <a:pt x="84828" y="156346"/>
                      <a:pt x="84795" y="152376"/>
                    </a:cubicBezTo>
                    <a:lnTo>
                      <a:pt x="84795" y="7272"/>
                    </a:lnTo>
                    <a:cubicBezTo>
                      <a:pt x="84828" y="3303"/>
                      <a:pt x="81626" y="34"/>
                      <a:pt x="776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26;p25">
                <a:extLst>
                  <a:ext uri="{FF2B5EF4-FFF2-40B4-BE49-F238E27FC236}">
                    <a16:creationId xmlns:a16="http://schemas.microsoft.com/office/drawing/2014/main" id="{B16D2C77-5659-4D49-8F33-0467D4CA76D8}"/>
                  </a:ext>
                </a:extLst>
              </p:cNvPr>
              <p:cNvSpPr/>
              <p:nvPr/>
            </p:nvSpPr>
            <p:spPr>
              <a:xfrm>
                <a:off x="5548836" y="740738"/>
                <a:ext cx="1979057" cy="3918953"/>
              </a:xfrm>
              <a:custGeom>
                <a:avLst/>
                <a:gdLst/>
                <a:ahLst/>
                <a:cxnLst/>
                <a:rect l="l" t="t" r="r" b="b"/>
                <a:pathLst>
                  <a:path w="75855" h="150209" extrusionOk="0">
                    <a:moveTo>
                      <a:pt x="6405" y="1"/>
                    </a:moveTo>
                    <a:cubicBezTo>
                      <a:pt x="2869" y="1"/>
                      <a:pt x="1" y="1735"/>
                      <a:pt x="1" y="9508"/>
                    </a:cubicBezTo>
                    <a:lnTo>
                      <a:pt x="1" y="143270"/>
                    </a:lnTo>
                    <a:cubicBezTo>
                      <a:pt x="1" y="147106"/>
                      <a:pt x="2869" y="150208"/>
                      <a:pt x="6405" y="150208"/>
                    </a:cubicBezTo>
                    <a:lnTo>
                      <a:pt x="69484" y="150208"/>
                    </a:lnTo>
                    <a:cubicBezTo>
                      <a:pt x="72986" y="150208"/>
                      <a:pt x="75855" y="147106"/>
                      <a:pt x="75855" y="143270"/>
                    </a:cubicBezTo>
                    <a:lnTo>
                      <a:pt x="75855" y="9508"/>
                    </a:lnTo>
                    <a:cubicBezTo>
                      <a:pt x="75855" y="2369"/>
                      <a:pt x="72986" y="34"/>
                      <a:pt x="69484" y="1"/>
                    </a:cubicBezTo>
                    <a:lnTo>
                      <a:pt x="56841" y="1"/>
                    </a:lnTo>
                    <a:cubicBezTo>
                      <a:pt x="56107" y="1"/>
                      <a:pt x="55507" y="835"/>
                      <a:pt x="55507" y="1869"/>
                    </a:cubicBezTo>
                    <a:lnTo>
                      <a:pt x="55507" y="2302"/>
                    </a:lnTo>
                    <a:cubicBezTo>
                      <a:pt x="55507" y="4738"/>
                      <a:pt x="54206" y="4738"/>
                      <a:pt x="52538" y="4738"/>
                    </a:cubicBezTo>
                    <a:lnTo>
                      <a:pt x="23351" y="4738"/>
                    </a:lnTo>
                    <a:cubicBezTo>
                      <a:pt x="21716" y="4738"/>
                      <a:pt x="20382" y="4738"/>
                      <a:pt x="20382" y="2302"/>
                    </a:cubicBezTo>
                    <a:lnTo>
                      <a:pt x="20382" y="1869"/>
                    </a:lnTo>
                    <a:cubicBezTo>
                      <a:pt x="20382" y="835"/>
                      <a:pt x="19782" y="1"/>
                      <a:pt x="19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27;p25">
                <a:extLst>
                  <a:ext uri="{FF2B5EF4-FFF2-40B4-BE49-F238E27FC236}">
                    <a16:creationId xmlns:a16="http://schemas.microsoft.com/office/drawing/2014/main" id="{60C90422-8B25-477D-A7AC-4497F8291555}"/>
                  </a:ext>
                </a:extLst>
              </p:cNvPr>
              <p:cNvSpPr/>
              <p:nvPr/>
            </p:nvSpPr>
            <p:spPr>
              <a:xfrm>
                <a:off x="5548836" y="4255714"/>
                <a:ext cx="1979057" cy="403847"/>
              </a:xfrm>
              <a:custGeom>
                <a:avLst/>
                <a:gdLst/>
                <a:ahLst/>
                <a:cxnLst/>
                <a:rect l="l" t="t" r="r" b="b"/>
                <a:pathLst>
                  <a:path w="75855" h="15479" extrusionOk="0">
                    <a:moveTo>
                      <a:pt x="1" y="1"/>
                    </a:moveTo>
                    <a:lnTo>
                      <a:pt x="1" y="8540"/>
                    </a:lnTo>
                    <a:cubicBezTo>
                      <a:pt x="1" y="12376"/>
                      <a:pt x="2869" y="15478"/>
                      <a:pt x="6405" y="15478"/>
                    </a:cubicBezTo>
                    <a:lnTo>
                      <a:pt x="69484" y="15478"/>
                    </a:lnTo>
                    <a:cubicBezTo>
                      <a:pt x="72986" y="15478"/>
                      <a:pt x="75855" y="12376"/>
                      <a:pt x="75855" y="8540"/>
                    </a:cubicBezTo>
                    <a:lnTo>
                      <a:pt x="75855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28;p25">
                <a:extLst>
                  <a:ext uri="{FF2B5EF4-FFF2-40B4-BE49-F238E27FC236}">
                    <a16:creationId xmlns:a16="http://schemas.microsoft.com/office/drawing/2014/main" id="{DBFED466-E13C-4596-ACC1-C67661E9055B}"/>
                  </a:ext>
                </a:extLst>
              </p:cNvPr>
              <p:cNvSpPr/>
              <p:nvPr/>
            </p:nvSpPr>
            <p:spPr>
              <a:xfrm>
                <a:off x="6421697" y="759887"/>
                <a:ext cx="233271" cy="26142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1002" extrusionOk="0">
                    <a:moveTo>
                      <a:pt x="501" y="1"/>
                    </a:moveTo>
                    <a:cubicBezTo>
                      <a:pt x="234" y="1"/>
                      <a:pt x="1" y="234"/>
                      <a:pt x="1" y="501"/>
                    </a:cubicBezTo>
                    <a:cubicBezTo>
                      <a:pt x="1" y="768"/>
                      <a:pt x="234" y="1001"/>
                      <a:pt x="501" y="1001"/>
                    </a:cubicBezTo>
                    <a:lnTo>
                      <a:pt x="8474" y="1001"/>
                    </a:lnTo>
                    <a:cubicBezTo>
                      <a:pt x="8741" y="968"/>
                      <a:pt x="8941" y="768"/>
                      <a:pt x="8941" y="501"/>
                    </a:cubicBezTo>
                    <a:cubicBezTo>
                      <a:pt x="8941" y="234"/>
                      <a:pt x="8741" y="1"/>
                      <a:pt x="84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29;p25">
                <a:extLst>
                  <a:ext uri="{FF2B5EF4-FFF2-40B4-BE49-F238E27FC236}">
                    <a16:creationId xmlns:a16="http://schemas.microsoft.com/office/drawing/2014/main" id="{46AFEF9D-7C44-4FC9-9846-BD83F921F18B}"/>
                  </a:ext>
                </a:extLst>
              </p:cNvPr>
              <p:cNvSpPr/>
              <p:nvPr/>
            </p:nvSpPr>
            <p:spPr>
              <a:xfrm>
                <a:off x="5930023" y="1144674"/>
                <a:ext cx="1549120" cy="1879289"/>
              </a:xfrm>
              <a:custGeom>
                <a:avLst/>
                <a:gdLst/>
                <a:ahLst/>
                <a:cxnLst/>
                <a:rect l="l" t="t" r="r" b="b"/>
                <a:pathLst>
                  <a:path w="59376" h="72031" extrusionOk="0">
                    <a:moveTo>
                      <a:pt x="27499" y="0"/>
                    </a:moveTo>
                    <a:cubicBezTo>
                      <a:pt x="25758" y="0"/>
                      <a:pt x="23854" y="309"/>
                      <a:pt x="21782" y="1030"/>
                    </a:cubicBezTo>
                    <a:cubicBezTo>
                      <a:pt x="17679" y="2431"/>
                      <a:pt x="14978" y="6267"/>
                      <a:pt x="13410" y="10236"/>
                    </a:cubicBezTo>
                    <a:cubicBezTo>
                      <a:pt x="11575" y="14873"/>
                      <a:pt x="13143" y="20910"/>
                      <a:pt x="10841" y="25380"/>
                    </a:cubicBezTo>
                    <a:cubicBezTo>
                      <a:pt x="8873" y="29216"/>
                      <a:pt x="5871" y="29917"/>
                      <a:pt x="4003" y="33920"/>
                    </a:cubicBezTo>
                    <a:cubicBezTo>
                      <a:pt x="3202" y="35654"/>
                      <a:pt x="2836" y="37656"/>
                      <a:pt x="4770" y="41659"/>
                    </a:cubicBezTo>
                    <a:cubicBezTo>
                      <a:pt x="5471" y="43126"/>
                      <a:pt x="6238" y="45328"/>
                      <a:pt x="5671" y="47096"/>
                    </a:cubicBezTo>
                    <a:cubicBezTo>
                      <a:pt x="4904" y="49531"/>
                      <a:pt x="2102" y="50698"/>
                      <a:pt x="1234" y="53267"/>
                    </a:cubicBezTo>
                    <a:cubicBezTo>
                      <a:pt x="0" y="56769"/>
                      <a:pt x="1401" y="60506"/>
                      <a:pt x="3736" y="63241"/>
                    </a:cubicBezTo>
                    <a:cubicBezTo>
                      <a:pt x="9040" y="69445"/>
                      <a:pt x="17946" y="71680"/>
                      <a:pt x="25752" y="71980"/>
                    </a:cubicBezTo>
                    <a:cubicBezTo>
                      <a:pt x="26608" y="72013"/>
                      <a:pt x="27477" y="72030"/>
                      <a:pt x="28354" y="72030"/>
                    </a:cubicBezTo>
                    <a:cubicBezTo>
                      <a:pt x="35572" y="72030"/>
                      <a:pt x="43363" y="70861"/>
                      <a:pt x="49669" y="67410"/>
                    </a:cubicBezTo>
                    <a:cubicBezTo>
                      <a:pt x="52771" y="65743"/>
                      <a:pt x="55607" y="63308"/>
                      <a:pt x="57341" y="60205"/>
                    </a:cubicBezTo>
                    <a:cubicBezTo>
                      <a:pt x="59209" y="56870"/>
                      <a:pt x="59376" y="53434"/>
                      <a:pt x="57174" y="50398"/>
                    </a:cubicBezTo>
                    <a:cubicBezTo>
                      <a:pt x="55406" y="47963"/>
                      <a:pt x="51637" y="46295"/>
                      <a:pt x="51537" y="44027"/>
                    </a:cubicBezTo>
                    <a:cubicBezTo>
                      <a:pt x="51470" y="41759"/>
                      <a:pt x="53272" y="39924"/>
                      <a:pt x="53739" y="37723"/>
                    </a:cubicBezTo>
                    <a:cubicBezTo>
                      <a:pt x="54506" y="33987"/>
                      <a:pt x="52438" y="31218"/>
                      <a:pt x="49769" y="28883"/>
                    </a:cubicBezTo>
                    <a:cubicBezTo>
                      <a:pt x="43498" y="23312"/>
                      <a:pt x="44966" y="15673"/>
                      <a:pt x="41029" y="8635"/>
                    </a:cubicBezTo>
                    <a:cubicBezTo>
                      <a:pt x="39199" y="5404"/>
                      <a:pt x="34782" y="0"/>
                      <a:pt x="274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30;p25">
                <a:extLst>
                  <a:ext uri="{FF2B5EF4-FFF2-40B4-BE49-F238E27FC236}">
                    <a16:creationId xmlns:a16="http://schemas.microsoft.com/office/drawing/2014/main" id="{1F72F52A-5AA5-46B7-810E-5FDBF807B55A}"/>
                  </a:ext>
                </a:extLst>
              </p:cNvPr>
              <p:cNvSpPr/>
              <p:nvPr/>
            </p:nvSpPr>
            <p:spPr>
              <a:xfrm>
                <a:off x="7059600" y="1607076"/>
                <a:ext cx="442147" cy="1142298"/>
              </a:xfrm>
              <a:custGeom>
                <a:avLst/>
                <a:gdLst/>
                <a:ahLst/>
                <a:cxnLst/>
                <a:rect l="l" t="t" r="r" b="b"/>
                <a:pathLst>
                  <a:path w="16947" h="43783" extrusionOk="0">
                    <a:moveTo>
                      <a:pt x="51" y="1"/>
                    </a:moveTo>
                    <a:cubicBezTo>
                      <a:pt x="26" y="1"/>
                      <a:pt x="1" y="18"/>
                      <a:pt x="1" y="51"/>
                    </a:cubicBezTo>
                    <a:cubicBezTo>
                      <a:pt x="334" y="4087"/>
                      <a:pt x="1035" y="7189"/>
                      <a:pt x="4270" y="9858"/>
                    </a:cubicBezTo>
                    <a:cubicBezTo>
                      <a:pt x="8540" y="13327"/>
                      <a:pt x="12576" y="17163"/>
                      <a:pt x="9874" y="23101"/>
                    </a:cubicBezTo>
                    <a:cubicBezTo>
                      <a:pt x="8607" y="25803"/>
                      <a:pt x="6505" y="28338"/>
                      <a:pt x="9041" y="31006"/>
                    </a:cubicBezTo>
                    <a:cubicBezTo>
                      <a:pt x="10575" y="32641"/>
                      <a:pt x="12843" y="33341"/>
                      <a:pt x="14378" y="34976"/>
                    </a:cubicBezTo>
                    <a:cubicBezTo>
                      <a:pt x="16813" y="37578"/>
                      <a:pt x="15345" y="42782"/>
                      <a:pt x="11642" y="43482"/>
                    </a:cubicBezTo>
                    <a:cubicBezTo>
                      <a:pt x="11509" y="43549"/>
                      <a:pt x="11576" y="43749"/>
                      <a:pt x="11709" y="43782"/>
                    </a:cubicBezTo>
                    <a:cubicBezTo>
                      <a:pt x="14578" y="43382"/>
                      <a:pt x="16946" y="39513"/>
                      <a:pt x="16012" y="36710"/>
                    </a:cubicBezTo>
                    <a:cubicBezTo>
                      <a:pt x="15378" y="34876"/>
                      <a:pt x="13677" y="33775"/>
                      <a:pt x="12143" y="32774"/>
                    </a:cubicBezTo>
                    <a:cubicBezTo>
                      <a:pt x="10141" y="31473"/>
                      <a:pt x="8040" y="30072"/>
                      <a:pt x="8473" y="27304"/>
                    </a:cubicBezTo>
                    <a:cubicBezTo>
                      <a:pt x="8674" y="26103"/>
                      <a:pt x="9674" y="24835"/>
                      <a:pt x="10208" y="23768"/>
                    </a:cubicBezTo>
                    <a:cubicBezTo>
                      <a:pt x="12009" y="19932"/>
                      <a:pt x="11576" y="16396"/>
                      <a:pt x="8774" y="13194"/>
                    </a:cubicBezTo>
                    <a:cubicBezTo>
                      <a:pt x="7106" y="11259"/>
                      <a:pt x="4838" y="10025"/>
                      <a:pt x="3103" y="8190"/>
                    </a:cubicBezTo>
                    <a:cubicBezTo>
                      <a:pt x="968" y="5922"/>
                      <a:pt x="468" y="2986"/>
                      <a:pt x="101" y="51"/>
                    </a:cubicBezTo>
                    <a:cubicBezTo>
                      <a:pt x="101" y="18"/>
                      <a:pt x="76" y="1"/>
                      <a:pt x="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231;p25">
                <a:extLst>
                  <a:ext uri="{FF2B5EF4-FFF2-40B4-BE49-F238E27FC236}">
                    <a16:creationId xmlns:a16="http://schemas.microsoft.com/office/drawing/2014/main" id="{3931896B-3B7F-423E-B1E6-CE94D88AA6C9}"/>
                  </a:ext>
                </a:extLst>
              </p:cNvPr>
              <p:cNvSpPr/>
              <p:nvPr/>
            </p:nvSpPr>
            <p:spPr>
              <a:xfrm>
                <a:off x="7048669" y="1500633"/>
                <a:ext cx="466124" cy="1327590"/>
              </a:xfrm>
              <a:custGeom>
                <a:avLst/>
                <a:gdLst/>
                <a:ahLst/>
                <a:cxnLst/>
                <a:rect l="l" t="t" r="r" b="b"/>
                <a:pathLst>
                  <a:path w="17866" h="50885" extrusionOk="0">
                    <a:moveTo>
                      <a:pt x="92" y="1"/>
                    </a:moveTo>
                    <a:cubicBezTo>
                      <a:pt x="48" y="1"/>
                      <a:pt x="0" y="37"/>
                      <a:pt x="19" y="95"/>
                    </a:cubicBezTo>
                    <a:cubicBezTo>
                      <a:pt x="1154" y="4798"/>
                      <a:pt x="2188" y="9568"/>
                      <a:pt x="5090" y="13604"/>
                    </a:cubicBezTo>
                    <a:cubicBezTo>
                      <a:pt x="7892" y="17541"/>
                      <a:pt x="13362" y="20676"/>
                      <a:pt x="12862" y="26180"/>
                    </a:cubicBezTo>
                    <a:cubicBezTo>
                      <a:pt x="12662" y="28482"/>
                      <a:pt x="11027" y="30483"/>
                      <a:pt x="11027" y="32785"/>
                    </a:cubicBezTo>
                    <a:cubicBezTo>
                      <a:pt x="11027" y="34353"/>
                      <a:pt x="11895" y="35420"/>
                      <a:pt x="12929" y="36487"/>
                    </a:cubicBezTo>
                    <a:cubicBezTo>
                      <a:pt x="15297" y="38956"/>
                      <a:pt x="17866" y="41591"/>
                      <a:pt x="15998" y="45260"/>
                    </a:cubicBezTo>
                    <a:cubicBezTo>
                      <a:pt x="14697" y="47729"/>
                      <a:pt x="12262" y="49063"/>
                      <a:pt x="10027" y="50531"/>
                    </a:cubicBezTo>
                    <a:cubicBezTo>
                      <a:pt x="9854" y="50646"/>
                      <a:pt x="9979" y="50884"/>
                      <a:pt x="10145" y="50884"/>
                    </a:cubicBezTo>
                    <a:cubicBezTo>
                      <a:pt x="10171" y="50884"/>
                      <a:pt x="10199" y="50878"/>
                      <a:pt x="10227" y="50864"/>
                    </a:cubicBezTo>
                    <a:cubicBezTo>
                      <a:pt x="13562" y="49096"/>
                      <a:pt x="17765" y="46061"/>
                      <a:pt x="17098" y="41724"/>
                    </a:cubicBezTo>
                    <a:cubicBezTo>
                      <a:pt x="16765" y="39490"/>
                      <a:pt x="15030" y="37955"/>
                      <a:pt x="13529" y="36387"/>
                    </a:cubicBezTo>
                    <a:cubicBezTo>
                      <a:pt x="11995" y="34786"/>
                      <a:pt x="11328" y="33318"/>
                      <a:pt x="11861" y="31017"/>
                    </a:cubicBezTo>
                    <a:cubicBezTo>
                      <a:pt x="12161" y="29849"/>
                      <a:pt x="12795" y="28782"/>
                      <a:pt x="13095" y="27614"/>
                    </a:cubicBezTo>
                    <a:cubicBezTo>
                      <a:pt x="14330" y="22844"/>
                      <a:pt x="11061" y="19409"/>
                      <a:pt x="7992" y="16240"/>
                    </a:cubicBezTo>
                    <a:cubicBezTo>
                      <a:pt x="3622" y="11703"/>
                      <a:pt x="1687" y="6066"/>
                      <a:pt x="153" y="61"/>
                    </a:cubicBezTo>
                    <a:cubicBezTo>
                      <a:pt x="153" y="19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232;p25">
                <a:extLst>
                  <a:ext uri="{FF2B5EF4-FFF2-40B4-BE49-F238E27FC236}">
                    <a16:creationId xmlns:a16="http://schemas.microsoft.com/office/drawing/2014/main" id="{FCCE2E8C-4951-4CAE-B701-C5A30322A033}"/>
                  </a:ext>
                </a:extLst>
              </p:cNvPr>
              <p:cNvSpPr/>
              <p:nvPr/>
            </p:nvSpPr>
            <p:spPr>
              <a:xfrm>
                <a:off x="5833415" y="1553124"/>
                <a:ext cx="475203" cy="133466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51156" extrusionOk="0">
                    <a:moveTo>
                      <a:pt x="18164" y="1"/>
                    </a:moveTo>
                    <a:cubicBezTo>
                      <a:pt x="18138" y="1"/>
                      <a:pt x="18113" y="17"/>
                      <a:pt x="18113" y="51"/>
                    </a:cubicBezTo>
                    <a:cubicBezTo>
                      <a:pt x="17413" y="3153"/>
                      <a:pt x="16779" y="6355"/>
                      <a:pt x="15145" y="9124"/>
                    </a:cubicBezTo>
                    <a:cubicBezTo>
                      <a:pt x="13677" y="11692"/>
                      <a:pt x="11342" y="13327"/>
                      <a:pt x="9240" y="15295"/>
                    </a:cubicBezTo>
                    <a:cubicBezTo>
                      <a:pt x="7606" y="16863"/>
                      <a:pt x="6205" y="18697"/>
                      <a:pt x="5871" y="20999"/>
                    </a:cubicBezTo>
                    <a:cubicBezTo>
                      <a:pt x="5471" y="23801"/>
                      <a:pt x="6939" y="25803"/>
                      <a:pt x="7573" y="28371"/>
                    </a:cubicBezTo>
                    <a:cubicBezTo>
                      <a:pt x="8507" y="32140"/>
                      <a:pt x="5605" y="33541"/>
                      <a:pt x="3870" y="36277"/>
                    </a:cubicBezTo>
                    <a:cubicBezTo>
                      <a:pt x="2769" y="38011"/>
                      <a:pt x="2469" y="40146"/>
                      <a:pt x="3036" y="42114"/>
                    </a:cubicBezTo>
                    <a:cubicBezTo>
                      <a:pt x="4270" y="46651"/>
                      <a:pt x="9307" y="50620"/>
                      <a:pt x="13944" y="51154"/>
                    </a:cubicBezTo>
                    <a:cubicBezTo>
                      <a:pt x="13955" y="51155"/>
                      <a:pt x="13966" y="51156"/>
                      <a:pt x="13976" y="51156"/>
                    </a:cubicBezTo>
                    <a:cubicBezTo>
                      <a:pt x="14244" y="51156"/>
                      <a:pt x="14234" y="50752"/>
                      <a:pt x="13977" y="50720"/>
                    </a:cubicBezTo>
                    <a:cubicBezTo>
                      <a:pt x="7773" y="49853"/>
                      <a:pt x="1" y="42348"/>
                      <a:pt x="4570" y="36010"/>
                    </a:cubicBezTo>
                    <a:cubicBezTo>
                      <a:pt x="5671" y="34509"/>
                      <a:pt x="7239" y="33375"/>
                      <a:pt x="7940" y="31607"/>
                    </a:cubicBezTo>
                    <a:cubicBezTo>
                      <a:pt x="8640" y="29872"/>
                      <a:pt x="8073" y="28171"/>
                      <a:pt x="7406" y="26503"/>
                    </a:cubicBezTo>
                    <a:cubicBezTo>
                      <a:pt x="6005" y="22867"/>
                      <a:pt x="5838" y="19598"/>
                      <a:pt x="8640" y="16529"/>
                    </a:cubicBezTo>
                    <a:cubicBezTo>
                      <a:pt x="10174" y="14828"/>
                      <a:pt x="12109" y="13527"/>
                      <a:pt x="13677" y="11826"/>
                    </a:cubicBezTo>
                    <a:cubicBezTo>
                      <a:pt x="16679" y="8590"/>
                      <a:pt x="17546" y="4254"/>
                      <a:pt x="18214" y="51"/>
                    </a:cubicBezTo>
                    <a:cubicBezTo>
                      <a:pt x="18214" y="17"/>
                      <a:pt x="18189" y="1"/>
                      <a:pt x="1816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233;p25">
                <a:extLst>
                  <a:ext uri="{FF2B5EF4-FFF2-40B4-BE49-F238E27FC236}">
                    <a16:creationId xmlns:a16="http://schemas.microsoft.com/office/drawing/2014/main" id="{D19AA9C8-9164-4DA7-A693-A924C75949BE}"/>
                  </a:ext>
                </a:extLst>
              </p:cNvPr>
              <p:cNvSpPr/>
              <p:nvPr/>
            </p:nvSpPr>
            <p:spPr>
              <a:xfrm>
                <a:off x="5941320" y="1519182"/>
                <a:ext cx="432572" cy="1430358"/>
              </a:xfrm>
              <a:custGeom>
                <a:avLst/>
                <a:gdLst/>
                <a:ahLst/>
                <a:cxnLst/>
                <a:rect l="l" t="t" r="r" b="b"/>
                <a:pathLst>
                  <a:path w="16580" h="54824" extrusionOk="0">
                    <a:moveTo>
                      <a:pt x="12280" y="1"/>
                    </a:moveTo>
                    <a:cubicBezTo>
                      <a:pt x="12260" y="1"/>
                      <a:pt x="12243" y="17"/>
                      <a:pt x="12243" y="51"/>
                    </a:cubicBezTo>
                    <a:cubicBezTo>
                      <a:pt x="12543" y="3520"/>
                      <a:pt x="11876" y="7022"/>
                      <a:pt x="10208" y="10125"/>
                    </a:cubicBezTo>
                    <a:cubicBezTo>
                      <a:pt x="8674" y="13027"/>
                      <a:pt x="6105" y="14895"/>
                      <a:pt x="4170" y="17430"/>
                    </a:cubicBezTo>
                    <a:cubicBezTo>
                      <a:pt x="2669" y="19331"/>
                      <a:pt x="1769" y="21466"/>
                      <a:pt x="2069" y="23968"/>
                    </a:cubicBezTo>
                    <a:cubicBezTo>
                      <a:pt x="2503" y="27537"/>
                      <a:pt x="4771" y="30806"/>
                      <a:pt x="2870" y="34275"/>
                    </a:cubicBezTo>
                    <a:cubicBezTo>
                      <a:pt x="1635" y="36477"/>
                      <a:pt x="1" y="38078"/>
                      <a:pt x="68" y="40847"/>
                    </a:cubicBezTo>
                    <a:cubicBezTo>
                      <a:pt x="134" y="43282"/>
                      <a:pt x="1335" y="45617"/>
                      <a:pt x="2836" y="47451"/>
                    </a:cubicBezTo>
                    <a:cubicBezTo>
                      <a:pt x="6205" y="51621"/>
                      <a:pt x="11075" y="54256"/>
                      <a:pt x="16379" y="54823"/>
                    </a:cubicBezTo>
                    <a:cubicBezTo>
                      <a:pt x="16579" y="54823"/>
                      <a:pt x="16579" y="54490"/>
                      <a:pt x="16379" y="54490"/>
                    </a:cubicBezTo>
                    <a:cubicBezTo>
                      <a:pt x="10575" y="53789"/>
                      <a:pt x="4371" y="50454"/>
                      <a:pt x="1635" y="44783"/>
                    </a:cubicBezTo>
                    <a:cubicBezTo>
                      <a:pt x="768" y="42982"/>
                      <a:pt x="268" y="40847"/>
                      <a:pt x="801" y="38879"/>
                    </a:cubicBezTo>
                    <a:cubicBezTo>
                      <a:pt x="1202" y="37444"/>
                      <a:pt x="2169" y="36343"/>
                      <a:pt x="2970" y="35109"/>
                    </a:cubicBezTo>
                    <a:cubicBezTo>
                      <a:pt x="4037" y="33541"/>
                      <a:pt x="4404" y="31607"/>
                      <a:pt x="4037" y="29739"/>
                    </a:cubicBezTo>
                    <a:cubicBezTo>
                      <a:pt x="3470" y="26603"/>
                      <a:pt x="1735" y="23801"/>
                      <a:pt x="2836" y="20566"/>
                    </a:cubicBezTo>
                    <a:cubicBezTo>
                      <a:pt x="3837" y="17530"/>
                      <a:pt x="6539" y="15562"/>
                      <a:pt x="8507" y="13260"/>
                    </a:cubicBezTo>
                    <a:cubicBezTo>
                      <a:pt x="11609" y="9624"/>
                      <a:pt x="12910" y="4921"/>
                      <a:pt x="12343" y="51"/>
                    </a:cubicBezTo>
                    <a:cubicBezTo>
                      <a:pt x="12326" y="17"/>
                      <a:pt x="12301" y="1"/>
                      <a:pt x="122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234;p25">
                <a:extLst>
                  <a:ext uri="{FF2B5EF4-FFF2-40B4-BE49-F238E27FC236}">
                    <a16:creationId xmlns:a16="http://schemas.microsoft.com/office/drawing/2014/main" id="{D5F303C0-08C3-470B-84B5-A700FA133730}"/>
                  </a:ext>
                </a:extLst>
              </p:cNvPr>
              <p:cNvSpPr/>
              <p:nvPr/>
            </p:nvSpPr>
            <p:spPr>
              <a:xfrm>
                <a:off x="5058023" y="2056486"/>
                <a:ext cx="1727471" cy="1008822"/>
              </a:xfrm>
              <a:custGeom>
                <a:avLst/>
                <a:gdLst/>
                <a:ahLst/>
                <a:cxnLst/>
                <a:rect l="l" t="t" r="r" b="b"/>
                <a:pathLst>
                  <a:path w="66212" h="38667" extrusionOk="0">
                    <a:moveTo>
                      <a:pt x="10016" y="0"/>
                    </a:moveTo>
                    <a:cubicBezTo>
                      <a:pt x="8960" y="0"/>
                      <a:pt x="8240" y="193"/>
                      <a:pt x="8039" y="638"/>
                    </a:cubicBezTo>
                    <a:cubicBezTo>
                      <a:pt x="4904" y="7609"/>
                      <a:pt x="0" y="33428"/>
                      <a:pt x="5337" y="36397"/>
                    </a:cubicBezTo>
                    <a:cubicBezTo>
                      <a:pt x="7361" y="37523"/>
                      <a:pt x="10574" y="38666"/>
                      <a:pt x="14997" y="38666"/>
                    </a:cubicBezTo>
                    <a:cubicBezTo>
                      <a:pt x="16990" y="38666"/>
                      <a:pt x="19229" y="38434"/>
                      <a:pt x="21716" y="37864"/>
                    </a:cubicBezTo>
                    <a:cubicBezTo>
                      <a:pt x="37794" y="34128"/>
                      <a:pt x="56941" y="19184"/>
                      <a:pt x="62412" y="12079"/>
                    </a:cubicBezTo>
                    <a:cubicBezTo>
                      <a:pt x="66212" y="7129"/>
                      <a:pt x="65721" y="3734"/>
                      <a:pt x="61754" y="3734"/>
                    </a:cubicBezTo>
                    <a:cubicBezTo>
                      <a:pt x="60428" y="3734"/>
                      <a:pt x="58713" y="4113"/>
                      <a:pt x="56641" y="4941"/>
                    </a:cubicBezTo>
                    <a:cubicBezTo>
                      <a:pt x="44481" y="9732"/>
                      <a:pt x="26758" y="18319"/>
                      <a:pt x="25646" y="18319"/>
                    </a:cubicBezTo>
                    <a:cubicBezTo>
                      <a:pt x="25635" y="18319"/>
                      <a:pt x="25626" y="18319"/>
                      <a:pt x="25619" y="18317"/>
                    </a:cubicBezTo>
                    <a:cubicBezTo>
                      <a:pt x="24785" y="18150"/>
                      <a:pt x="26486" y="9010"/>
                      <a:pt x="27620" y="7042"/>
                    </a:cubicBezTo>
                    <a:cubicBezTo>
                      <a:pt x="28927" y="4818"/>
                      <a:pt x="15292" y="0"/>
                      <a:pt x="1001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235;p25">
                <a:extLst>
                  <a:ext uri="{FF2B5EF4-FFF2-40B4-BE49-F238E27FC236}">
                    <a16:creationId xmlns:a16="http://schemas.microsoft.com/office/drawing/2014/main" id="{14163E8C-A37E-4E04-8EF0-7F445941D87F}"/>
                  </a:ext>
                </a:extLst>
              </p:cNvPr>
              <p:cNvSpPr/>
              <p:nvPr/>
            </p:nvSpPr>
            <p:spPr>
              <a:xfrm>
                <a:off x="5079781" y="2150094"/>
                <a:ext cx="1747273" cy="1029277"/>
              </a:xfrm>
              <a:custGeom>
                <a:avLst/>
                <a:gdLst/>
                <a:ahLst/>
                <a:cxnLst/>
                <a:rect l="l" t="t" r="r" b="b"/>
                <a:pathLst>
                  <a:path w="66971" h="39451" extrusionOk="0">
                    <a:moveTo>
                      <a:pt x="60990" y="1"/>
                    </a:moveTo>
                    <a:cubicBezTo>
                      <a:pt x="59634" y="1"/>
                      <a:pt x="57996" y="250"/>
                      <a:pt x="56174" y="719"/>
                    </a:cubicBezTo>
                    <a:cubicBezTo>
                      <a:pt x="48203" y="2778"/>
                      <a:pt x="25650" y="14063"/>
                      <a:pt x="25025" y="14063"/>
                    </a:cubicBezTo>
                    <a:cubicBezTo>
                      <a:pt x="25022" y="14063"/>
                      <a:pt x="25020" y="14062"/>
                      <a:pt x="25018" y="14062"/>
                    </a:cubicBezTo>
                    <a:cubicBezTo>
                      <a:pt x="24584" y="13962"/>
                      <a:pt x="26019" y="9625"/>
                      <a:pt x="26019" y="9625"/>
                    </a:cubicBezTo>
                    <a:lnTo>
                      <a:pt x="2802" y="3688"/>
                    </a:lnTo>
                    <a:cubicBezTo>
                      <a:pt x="2802" y="3688"/>
                      <a:pt x="0" y="27838"/>
                      <a:pt x="2068" y="31074"/>
                    </a:cubicBezTo>
                    <a:cubicBezTo>
                      <a:pt x="3954" y="34073"/>
                      <a:pt x="11027" y="39451"/>
                      <a:pt x="15372" y="39451"/>
                    </a:cubicBezTo>
                    <a:cubicBezTo>
                      <a:pt x="15715" y="39451"/>
                      <a:pt x="16040" y="39417"/>
                      <a:pt x="16345" y="39347"/>
                    </a:cubicBezTo>
                    <a:cubicBezTo>
                      <a:pt x="34558" y="35044"/>
                      <a:pt x="53839" y="18899"/>
                      <a:pt x="61244" y="9892"/>
                    </a:cubicBezTo>
                    <a:cubicBezTo>
                      <a:pt x="66970" y="2902"/>
                      <a:pt x="65616" y="1"/>
                      <a:pt x="6099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236;p25">
                <a:extLst>
                  <a:ext uri="{FF2B5EF4-FFF2-40B4-BE49-F238E27FC236}">
                    <a16:creationId xmlns:a16="http://schemas.microsoft.com/office/drawing/2014/main" id="{513080B4-974A-4EAB-A4EB-61D087CCFDF9}"/>
                  </a:ext>
                </a:extLst>
              </p:cNvPr>
              <p:cNvSpPr/>
              <p:nvPr/>
            </p:nvSpPr>
            <p:spPr>
              <a:xfrm>
                <a:off x="5079781" y="2150041"/>
                <a:ext cx="1713617" cy="1030216"/>
              </a:xfrm>
              <a:custGeom>
                <a:avLst/>
                <a:gdLst/>
                <a:ahLst/>
                <a:cxnLst/>
                <a:rect l="l" t="t" r="r" b="b"/>
                <a:pathLst>
                  <a:path w="65681" h="39487" extrusionOk="0">
                    <a:moveTo>
                      <a:pt x="60988" y="1"/>
                    </a:moveTo>
                    <a:cubicBezTo>
                      <a:pt x="59630" y="1"/>
                      <a:pt x="57994" y="250"/>
                      <a:pt x="56174" y="721"/>
                    </a:cubicBezTo>
                    <a:cubicBezTo>
                      <a:pt x="48203" y="2780"/>
                      <a:pt x="25650" y="14065"/>
                      <a:pt x="25025" y="14065"/>
                    </a:cubicBezTo>
                    <a:cubicBezTo>
                      <a:pt x="25022" y="14065"/>
                      <a:pt x="25020" y="14064"/>
                      <a:pt x="25018" y="14064"/>
                    </a:cubicBezTo>
                    <a:cubicBezTo>
                      <a:pt x="24584" y="13964"/>
                      <a:pt x="26019" y="9627"/>
                      <a:pt x="26019" y="9627"/>
                    </a:cubicBezTo>
                    <a:lnTo>
                      <a:pt x="2769" y="3690"/>
                    </a:lnTo>
                    <a:cubicBezTo>
                      <a:pt x="2769" y="3690"/>
                      <a:pt x="0" y="27874"/>
                      <a:pt x="2035" y="31109"/>
                    </a:cubicBezTo>
                    <a:cubicBezTo>
                      <a:pt x="3952" y="34108"/>
                      <a:pt x="11027" y="39486"/>
                      <a:pt x="15372" y="39486"/>
                    </a:cubicBezTo>
                    <a:cubicBezTo>
                      <a:pt x="15715" y="39486"/>
                      <a:pt x="16040" y="39453"/>
                      <a:pt x="16345" y="39382"/>
                    </a:cubicBezTo>
                    <a:cubicBezTo>
                      <a:pt x="34558" y="35079"/>
                      <a:pt x="53839" y="18934"/>
                      <a:pt x="61244" y="9894"/>
                    </a:cubicBezTo>
                    <a:cubicBezTo>
                      <a:pt x="64913" y="5458"/>
                      <a:pt x="65680" y="2656"/>
                      <a:pt x="64546" y="1221"/>
                    </a:cubicBezTo>
                    <a:cubicBezTo>
                      <a:pt x="64480" y="1121"/>
                      <a:pt x="64413" y="1055"/>
                      <a:pt x="64380" y="988"/>
                    </a:cubicBezTo>
                    <a:cubicBezTo>
                      <a:pt x="63691" y="317"/>
                      <a:pt x="62515" y="1"/>
                      <a:pt x="6098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237;p25">
                <a:extLst>
                  <a:ext uri="{FF2B5EF4-FFF2-40B4-BE49-F238E27FC236}">
                    <a16:creationId xmlns:a16="http://schemas.microsoft.com/office/drawing/2014/main" id="{4DCC8838-4105-40D0-AAA1-53A2ACEDFFAB}"/>
                  </a:ext>
                </a:extLst>
              </p:cNvPr>
              <p:cNvSpPr/>
              <p:nvPr/>
            </p:nvSpPr>
            <p:spPr>
              <a:xfrm>
                <a:off x="5224236" y="2176678"/>
                <a:ext cx="1539571" cy="937309"/>
              </a:xfrm>
              <a:custGeom>
                <a:avLst/>
                <a:gdLst/>
                <a:ahLst/>
                <a:cxnLst/>
                <a:rect l="l" t="t" r="r" b="b"/>
                <a:pathLst>
                  <a:path w="59010" h="35926" extrusionOk="0">
                    <a:moveTo>
                      <a:pt x="58809" y="0"/>
                    </a:moveTo>
                    <a:lnTo>
                      <a:pt x="58809" y="200"/>
                    </a:lnTo>
                    <a:lnTo>
                      <a:pt x="59009" y="200"/>
                    </a:lnTo>
                    <a:cubicBezTo>
                      <a:pt x="58943" y="134"/>
                      <a:pt x="58876" y="34"/>
                      <a:pt x="58809" y="0"/>
                    </a:cubicBezTo>
                    <a:close/>
                    <a:moveTo>
                      <a:pt x="49436" y="67"/>
                    </a:moveTo>
                    <a:lnTo>
                      <a:pt x="49436" y="701"/>
                    </a:lnTo>
                    <a:cubicBezTo>
                      <a:pt x="49436" y="1168"/>
                      <a:pt x="49069" y="1568"/>
                      <a:pt x="48602" y="1568"/>
                    </a:cubicBezTo>
                    <a:cubicBezTo>
                      <a:pt x="48001" y="1568"/>
                      <a:pt x="47534" y="2035"/>
                      <a:pt x="47534" y="2635"/>
                    </a:cubicBezTo>
                    <a:lnTo>
                      <a:pt x="47534" y="3303"/>
                    </a:lnTo>
                    <a:lnTo>
                      <a:pt x="47735" y="3303"/>
                    </a:lnTo>
                    <a:lnTo>
                      <a:pt x="47768" y="2635"/>
                    </a:lnTo>
                    <a:cubicBezTo>
                      <a:pt x="47735" y="2168"/>
                      <a:pt x="48135" y="1768"/>
                      <a:pt x="48602" y="1768"/>
                    </a:cubicBezTo>
                    <a:cubicBezTo>
                      <a:pt x="49169" y="1768"/>
                      <a:pt x="49669" y="1301"/>
                      <a:pt x="49669" y="701"/>
                    </a:cubicBezTo>
                    <a:lnTo>
                      <a:pt x="49669" y="67"/>
                    </a:lnTo>
                    <a:close/>
                    <a:moveTo>
                      <a:pt x="55440" y="6505"/>
                    </a:moveTo>
                    <a:lnTo>
                      <a:pt x="54973" y="6972"/>
                    </a:lnTo>
                    <a:cubicBezTo>
                      <a:pt x="54840" y="7139"/>
                      <a:pt x="54606" y="7205"/>
                      <a:pt x="54373" y="7205"/>
                    </a:cubicBezTo>
                    <a:cubicBezTo>
                      <a:pt x="54139" y="7205"/>
                      <a:pt x="53939" y="7139"/>
                      <a:pt x="53772" y="6972"/>
                    </a:cubicBezTo>
                    <a:cubicBezTo>
                      <a:pt x="53555" y="6755"/>
                      <a:pt x="53280" y="6647"/>
                      <a:pt x="53009" y="6647"/>
                    </a:cubicBezTo>
                    <a:cubicBezTo>
                      <a:pt x="52738" y="6647"/>
                      <a:pt x="52471" y="6755"/>
                      <a:pt x="52271" y="6972"/>
                    </a:cubicBezTo>
                    <a:lnTo>
                      <a:pt x="51804" y="7405"/>
                    </a:lnTo>
                    <a:lnTo>
                      <a:pt x="51971" y="7539"/>
                    </a:lnTo>
                    <a:lnTo>
                      <a:pt x="52405" y="7105"/>
                    </a:lnTo>
                    <a:cubicBezTo>
                      <a:pt x="52571" y="6938"/>
                      <a:pt x="52788" y="6855"/>
                      <a:pt x="53009" y="6855"/>
                    </a:cubicBezTo>
                    <a:cubicBezTo>
                      <a:pt x="53230" y="6855"/>
                      <a:pt x="53455" y="6938"/>
                      <a:pt x="53639" y="7105"/>
                    </a:cubicBezTo>
                    <a:cubicBezTo>
                      <a:pt x="53788" y="7285"/>
                      <a:pt x="54045" y="7411"/>
                      <a:pt x="54289" y="7411"/>
                    </a:cubicBezTo>
                    <a:cubicBezTo>
                      <a:pt x="54317" y="7411"/>
                      <a:pt x="54345" y="7409"/>
                      <a:pt x="54373" y="7405"/>
                    </a:cubicBezTo>
                    <a:cubicBezTo>
                      <a:pt x="54404" y="7409"/>
                      <a:pt x="54434" y="7411"/>
                      <a:pt x="54465" y="7411"/>
                    </a:cubicBezTo>
                    <a:cubicBezTo>
                      <a:pt x="54727" y="7411"/>
                      <a:pt x="54960" y="7285"/>
                      <a:pt x="55140" y="7105"/>
                    </a:cubicBezTo>
                    <a:lnTo>
                      <a:pt x="55607" y="6638"/>
                    </a:lnTo>
                    <a:lnTo>
                      <a:pt x="55440" y="6505"/>
                    </a:lnTo>
                    <a:close/>
                    <a:moveTo>
                      <a:pt x="39462" y="6305"/>
                    </a:moveTo>
                    <a:lnTo>
                      <a:pt x="39462" y="6538"/>
                    </a:lnTo>
                    <a:lnTo>
                      <a:pt x="40129" y="6538"/>
                    </a:lnTo>
                    <a:cubicBezTo>
                      <a:pt x="40596" y="6538"/>
                      <a:pt x="40996" y="6905"/>
                      <a:pt x="40996" y="7372"/>
                    </a:cubicBezTo>
                    <a:cubicBezTo>
                      <a:pt x="40996" y="7973"/>
                      <a:pt x="41463" y="8440"/>
                      <a:pt x="42064" y="8440"/>
                    </a:cubicBezTo>
                    <a:lnTo>
                      <a:pt x="42698" y="8440"/>
                    </a:lnTo>
                    <a:lnTo>
                      <a:pt x="42698" y="8239"/>
                    </a:lnTo>
                    <a:lnTo>
                      <a:pt x="42064" y="8239"/>
                    </a:lnTo>
                    <a:cubicBezTo>
                      <a:pt x="41597" y="8239"/>
                      <a:pt x="41197" y="7872"/>
                      <a:pt x="41197" y="7372"/>
                    </a:cubicBezTo>
                    <a:cubicBezTo>
                      <a:pt x="41197" y="6805"/>
                      <a:pt x="40730" y="6305"/>
                      <a:pt x="40129" y="6305"/>
                    </a:cubicBezTo>
                    <a:close/>
                    <a:moveTo>
                      <a:pt x="12009" y="9007"/>
                    </a:moveTo>
                    <a:lnTo>
                      <a:pt x="12009" y="9207"/>
                    </a:lnTo>
                    <a:lnTo>
                      <a:pt x="12676" y="9207"/>
                    </a:lnTo>
                    <a:cubicBezTo>
                      <a:pt x="13143" y="9207"/>
                      <a:pt x="13544" y="9574"/>
                      <a:pt x="13544" y="10074"/>
                    </a:cubicBezTo>
                    <a:cubicBezTo>
                      <a:pt x="13544" y="10641"/>
                      <a:pt x="14011" y="11141"/>
                      <a:pt x="14611" y="11141"/>
                    </a:cubicBezTo>
                    <a:lnTo>
                      <a:pt x="15245" y="11141"/>
                    </a:lnTo>
                    <a:lnTo>
                      <a:pt x="15245" y="10908"/>
                    </a:lnTo>
                    <a:lnTo>
                      <a:pt x="14611" y="10908"/>
                    </a:lnTo>
                    <a:cubicBezTo>
                      <a:pt x="14111" y="10908"/>
                      <a:pt x="13744" y="10541"/>
                      <a:pt x="13744" y="10074"/>
                    </a:cubicBezTo>
                    <a:cubicBezTo>
                      <a:pt x="13744" y="9474"/>
                      <a:pt x="13277" y="9007"/>
                      <a:pt x="12676" y="9007"/>
                    </a:cubicBezTo>
                    <a:close/>
                    <a:moveTo>
                      <a:pt x="31290" y="10074"/>
                    </a:moveTo>
                    <a:lnTo>
                      <a:pt x="30823" y="10541"/>
                    </a:lnTo>
                    <a:cubicBezTo>
                      <a:pt x="30656" y="10708"/>
                      <a:pt x="30439" y="10791"/>
                      <a:pt x="30222" y="10791"/>
                    </a:cubicBezTo>
                    <a:cubicBezTo>
                      <a:pt x="30005" y="10791"/>
                      <a:pt x="29788" y="10708"/>
                      <a:pt x="29622" y="10541"/>
                    </a:cubicBezTo>
                    <a:cubicBezTo>
                      <a:pt x="29405" y="10341"/>
                      <a:pt x="29130" y="10241"/>
                      <a:pt x="28854" y="10241"/>
                    </a:cubicBezTo>
                    <a:cubicBezTo>
                      <a:pt x="28579" y="10241"/>
                      <a:pt x="28304" y="10341"/>
                      <a:pt x="28087" y="10541"/>
                    </a:cubicBezTo>
                    <a:lnTo>
                      <a:pt x="27654" y="10975"/>
                    </a:lnTo>
                    <a:lnTo>
                      <a:pt x="27787" y="11141"/>
                    </a:lnTo>
                    <a:lnTo>
                      <a:pt x="28254" y="10708"/>
                    </a:lnTo>
                    <a:cubicBezTo>
                      <a:pt x="28421" y="10541"/>
                      <a:pt x="28638" y="10458"/>
                      <a:pt x="28854" y="10458"/>
                    </a:cubicBezTo>
                    <a:cubicBezTo>
                      <a:pt x="29071" y="10458"/>
                      <a:pt x="29288" y="10541"/>
                      <a:pt x="29455" y="10708"/>
                    </a:cubicBezTo>
                    <a:cubicBezTo>
                      <a:pt x="29672" y="10908"/>
                      <a:pt x="29947" y="11008"/>
                      <a:pt x="30222" y="11008"/>
                    </a:cubicBezTo>
                    <a:cubicBezTo>
                      <a:pt x="30497" y="11008"/>
                      <a:pt x="30773" y="10908"/>
                      <a:pt x="30989" y="10708"/>
                    </a:cubicBezTo>
                    <a:lnTo>
                      <a:pt x="31456" y="10241"/>
                    </a:lnTo>
                    <a:lnTo>
                      <a:pt x="31290" y="10074"/>
                    </a:lnTo>
                    <a:close/>
                    <a:moveTo>
                      <a:pt x="167" y="7772"/>
                    </a:moveTo>
                    <a:lnTo>
                      <a:pt x="34" y="7906"/>
                    </a:lnTo>
                    <a:lnTo>
                      <a:pt x="501" y="8406"/>
                    </a:lnTo>
                    <a:cubicBezTo>
                      <a:pt x="834" y="8740"/>
                      <a:pt x="834" y="9273"/>
                      <a:pt x="501" y="9607"/>
                    </a:cubicBezTo>
                    <a:cubicBezTo>
                      <a:pt x="67" y="10007"/>
                      <a:pt x="67" y="10708"/>
                      <a:pt x="501" y="11108"/>
                    </a:cubicBezTo>
                    <a:lnTo>
                      <a:pt x="935" y="11575"/>
                    </a:lnTo>
                    <a:lnTo>
                      <a:pt x="1101" y="11375"/>
                    </a:lnTo>
                    <a:lnTo>
                      <a:pt x="634" y="10975"/>
                    </a:lnTo>
                    <a:cubicBezTo>
                      <a:pt x="301" y="10641"/>
                      <a:pt x="301" y="10074"/>
                      <a:pt x="634" y="9740"/>
                    </a:cubicBezTo>
                    <a:cubicBezTo>
                      <a:pt x="1035" y="9340"/>
                      <a:pt x="1035" y="8673"/>
                      <a:pt x="634" y="8239"/>
                    </a:cubicBezTo>
                    <a:lnTo>
                      <a:pt x="167" y="7772"/>
                    </a:lnTo>
                    <a:close/>
                    <a:moveTo>
                      <a:pt x="47334" y="10608"/>
                    </a:moveTo>
                    <a:lnTo>
                      <a:pt x="47168" y="10775"/>
                    </a:lnTo>
                    <a:lnTo>
                      <a:pt x="47635" y="11242"/>
                    </a:lnTo>
                    <a:cubicBezTo>
                      <a:pt x="47968" y="11575"/>
                      <a:pt x="47968" y="12109"/>
                      <a:pt x="47635" y="12442"/>
                    </a:cubicBezTo>
                    <a:cubicBezTo>
                      <a:pt x="47234" y="12876"/>
                      <a:pt x="47234" y="13543"/>
                      <a:pt x="47635" y="13943"/>
                    </a:cubicBezTo>
                    <a:lnTo>
                      <a:pt x="48102" y="14410"/>
                    </a:lnTo>
                    <a:lnTo>
                      <a:pt x="48235" y="14244"/>
                    </a:lnTo>
                    <a:lnTo>
                      <a:pt x="47801" y="13810"/>
                    </a:lnTo>
                    <a:cubicBezTo>
                      <a:pt x="47468" y="13476"/>
                      <a:pt x="47468" y="12943"/>
                      <a:pt x="47801" y="12609"/>
                    </a:cubicBezTo>
                    <a:cubicBezTo>
                      <a:pt x="48001" y="12409"/>
                      <a:pt x="48102" y="12109"/>
                      <a:pt x="48102" y="11842"/>
                    </a:cubicBezTo>
                    <a:cubicBezTo>
                      <a:pt x="48102" y="11575"/>
                      <a:pt x="48001" y="11275"/>
                      <a:pt x="47801" y="11075"/>
                    </a:cubicBezTo>
                    <a:lnTo>
                      <a:pt x="47334" y="10608"/>
                    </a:lnTo>
                    <a:close/>
                    <a:moveTo>
                      <a:pt x="8373" y="16345"/>
                    </a:moveTo>
                    <a:lnTo>
                      <a:pt x="7906" y="16812"/>
                    </a:lnTo>
                    <a:cubicBezTo>
                      <a:pt x="7739" y="16979"/>
                      <a:pt x="7514" y="17062"/>
                      <a:pt x="7289" y="17062"/>
                    </a:cubicBezTo>
                    <a:cubicBezTo>
                      <a:pt x="7064" y="17062"/>
                      <a:pt x="6839" y="16979"/>
                      <a:pt x="6672" y="16812"/>
                    </a:cubicBezTo>
                    <a:cubicBezTo>
                      <a:pt x="6472" y="16595"/>
                      <a:pt x="6197" y="16487"/>
                      <a:pt x="5921" y="16487"/>
                    </a:cubicBezTo>
                    <a:cubicBezTo>
                      <a:pt x="5646" y="16487"/>
                      <a:pt x="5371" y="16595"/>
                      <a:pt x="5171" y="16812"/>
                    </a:cubicBezTo>
                    <a:lnTo>
                      <a:pt x="4737" y="17246"/>
                    </a:lnTo>
                    <a:lnTo>
                      <a:pt x="4871" y="17379"/>
                    </a:lnTo>
                    <a:lnTo>
                      <a:pt x="5304" y="16946"/>
                    </a:lnTo>
                    <a:cubicBezTo>
                      <a:pt x="5471" y="16779"/>
                      <a:pt x="5696" y="16695"/>
                      <a:pt x="5921" y="16695"/>
                    </a:cubicBezTo>
                    <a:cubicBezTo>
                      <a:pt x="6147" y="16695"/>
                      <a:pt x="6372" y="16779"/>
                      <a:pt x="6539" y="16946"/>
                    </a:cubicBezTo>
                    <a:cubicBezTo>
                      <a:pt x="6739" y="17146"/>
                      <a:pt x="7014" y="17246"/>
                      <a:pt x="7289" y="17246"/>
                    </a:cubicBezTo>
                    <a:cubicBezTo>
                      <a:pt x="7564" y="17246"/>
                      <a:pt x="7839" y="17146"/>
                      <a:pt x="8040" y="16946"/>
                    </a:cubicBezTo>
                    <a:lnTo>
                      <a:pt x="8507" y="16479"/>
                    </a:lnTo>
                    <a:lnTo>
                      <a:pt x="8373" y="16345"/>
                    </a:lnTo>
                    <a:close/>
                    <a:moveTo>
                      <a:pt x="40329" y="14344"/>
                    </a:moveTo>
                    <a:lnTo>
                      <a:pt x="40329" y="14978"/>
                    </a:lnTo>
                    <a:cubicBezTo>
                      <a:pt x="40329" y="15445"/>
                      <a:pt x="39929" y="15845"/>
                      <a:pt x="39462" y="15845"/>
                    </a:cubicBezTo>
                    <a:cubicBezTo>
                      <a:pt x="38895" y="15845"/>
                      <a:pt x="38395" y="16312"/>
                      <a:pt x="38395" y="16912"/>
                    </a:cubicBezTo>
                    <a:lnTo>
                      <a:pt x="38395" y="17579"/>
                    </a:lnTo>
                    <a:lnTo>
                      <a:pt x="38628" y="17579"/>
                    </a:lnTo>
                    <a:lnTo>
                      <a:pt x="38628" y="16912"/>
                    </a:lnTo>
                    <a:cubicBezTo>
                      <a:pt x="38628" y="16445"/>
                      <a:pt x="38995" y="16045"/>
                      <a:pt x="39462" y="16045"/>
                    </a:cubicBezTo>
                    <a:cubicBezTo>
                      <a:pt x="40062" y="16045"/>
                      <a:pt x="40529" y="15578"/>
                      <a:pt x="40529" y="14978"/>
                    </a:cubicBezTo>
                    <a:lnTo>
                      <a:pt x="40529" y="14344"/>
                    </a:lnTo>
                    <a:close/>
                    <a:moveTo>
                      <a:pt x="22984" y="15811"/>
                    </a:moveTo>
                    <a:lnTo>
                      <a:pt x="22984" y="16445"/>
                    </a:lnTo>
                    <a:cubicBezTo>
                      <a:pt x="22984" y="16912"/>
                      <a:pt x="22583" y="17313"/>
                      <a:pt x="22116" y="17313"/>
                    </a:cubicBezTo>
                    <a:cubicBezTo>
                      <a:pt x="21516" y="17313"/>
                      <a:pt x="21049" y="17780"/>
                      <a:pt x="21049" y="18380"/>
                    </a:cubicBezTo>
                    <a:lnTo>
                      <a:pt x="21049" y="19047"/>
                    </a:lnTo>
                    <a:lnTo>
                      <a:pt x="21249" y="19047"/>
                    </a:lnTo>
                    <a:lnTo>
                      <a:pt x="21249" y="18380"/>
                    </a:lnTo>
                    <a:cubicBezTo>
                      <a:pt x="21249" y="17880"/>
                      <a:pt x="21649" y="17513"/>
                      <a:pt x="22116" y="17513"/>
                    </a:cubicBezTo>
                    <a:cubicBezTo>
                      <a:pt x="22683" y="17513"/>
                      <a:pt x="23184" y="17012"/>
                      <a:pt x="23184" y="16445"/>
                    </a:cubicBezTo>
                    <a:lnTo>
                      <a:pt x="23184" y="15811"/>
                    </a:lnTo>
                    <a:close/>
                    <a:moveTo>
                      <a:pt x="30856" y="16312"/>
                    </a:moveTo>
                    <a:lnTo>
                      <a:pt x="30722" y="16445"/>
                    </a:lnTo>
                    <a:lnTo>
                      <a:pt x="31189" y="16912"/>
                    </a:lnTo>
                    <a:cubicBezTo>
                      <a:pt x="31523" y="17246"/>
                      <a:pt x="31523" y="17780"/>
                      <a:pt x="31189" y="18113"/>
                    </a:cubicBezTo>
                    <a:cubicBezTo>
                      <a:pt x="30756" y="18547"/>
                      <a:pt x="30756" y="19214"/>
                      <a:pt x="31189" y="19648"/>
                    </a:cubicBezTo>
                    <a:lnTo>
                      <a:pt x="31623" y="20081"/>
                    </a:lnTo>
                    <a:lnTo>
                      <a:pt x="31757" y="19948"/>
                    </a:lnTo>
                    <a:lnTo>
                      <a:pt x="31323" y="19481"/>
                    </a:lnTo>
                    <a:cubicBezTo>
                      <a:pt x="30989" y="19147"/>
                      <a:pt x="30989" y="18614"/>
                      <a:pt x="31323" y="18280"/>
                    </a:cubicBezTo>
                    <a:cubicBezTo>
                      <a:pt x="31723" y="17846"/>
                      <a:pt x="31723" y="17179"/>
                      <a:pt x="31323" y="16779"/>
                    </a:cubicBezTo>
                    <a:lnTo>
                      <a:pt x="30856" y="16312"/>
                    </a:lnTo>
                    <a:close/>
                    <a:moveTo>
                      <a:pt x="9874" y="23183"/>
                    </a:moveTo>
                    <a:lnTo>
                      <a:pt x="9874" y="23384"/>
                    </a:lnTo>
                    <a:lnTo>
                      <a:pt x="10541" y="23384"/>
                    </a:lnTo>
                    <a:cubicBezTo>
                      <a:pt x="11008" y="23384"/>
                      <a:pt x="11409" y="23751"/>
                      <a:pt x="11409" y="24251"/>
                    </a:cubicBezTo>
                    <a:cubicBezTo>
                      <a:pt x="11409" y="24818"/>
                      <a:pt x="11876" y="25318"/>
                      <a:pt x="12476" y="25318"/>
                    </a:cubicBezTo>
                    <a:lnTo>
                      <a:pt x="13110" y="25318"/>
                    </a:lnTo>
                    <a:lnTo>
                      <a:pt x="13110" y="25085"/>
                    </a:lnTo>
                    <a:lnTo>
                      <a:pt x="12476" y="25085"/>
                    </a:lnTo>
                    <a:cubicBezTo>
                      <a:pt x="12009" y="25085"/>
                      <a:pt x="11609" y="24718"/>
                      <a:pt x="11609" y="24251"/>
                    </a:cubicBezTo>
                    <a:cubicBezTo>
                      <a:pt x="11609" y="23650"/>
                      <a:pt x="11142" y="23183"/>
                      <a:pt x="10541" y="23183"/>
                    </a:cubicBezTo>
                    <a:close/>
                    <a:moveTo>
                      <a:pt x="24518" y="24818"/>
                    </a:moveTo>
                    <a:lnTo>
                      <a:pt x="24518" y="25018"/>
                    </a:lnTo>
                    <a:lnTo>
                      <a:pt x="25185" y="25018"/>
                    </a:lnTo>
                    <a:cubicBezTo>
                      <a:pt x="25652" y="25018"/>
                      <a:pt x="26019" y="25385"/>
                      <a:pt x="26019" y="25885"/>
                    </a:cubicBezTo>
                    <a:cubicBezTo>
                      <a:pt x="26019" y="26452"/>
                      <a:pt x="26519" y="26953"/>
                      <a:pt x="27087" y="26953"/>
                    </a:cubicBezTo>
                    <a:lnTo>
                      <a:pt x="27754" y="26953"/>
                    </a:lnTo>
                    <a:lnTo>
                      <a:pt x="27754" y="26719"/>
                    </a:lnTo>
                    <a:lnTo>
                      <a:pt x="27120" y="26719"/>
                    </a:lnTo>
                    <a:cubicBezTo>
                      <a:pt x="26620" y="26719"/>
                      <a:pt x="26253" y="26352"/>
                      <a:pt x="26253" y="25885"/>
                    </a:cubicBezTo>
                    <a:cubicBezTo>
                      <a:pt x="26219" y="25285"/>
                      <a:pt x="25752" y="24818"/>
                      <a:pt x="25185" y="24818"/>
                    </a:cubicBezTo>
                    <a:close/>
                    <a:moveTo>
                      <a:pt x="1935" y="24651"/>
                    </a:moveTo>
                    <a:lnTo>
                      <a:pt x="1935" y="25285"/>
                    </a:lnTo>
                    <a:cubicBezTo>
                      <a:pt x="1935" y="25752"/>
                      <a:pt x="1535" y="26119"/>
                      <a:pt x="1068" y="26119"/>
                    </a:cubicBezTo>
                    <a:cubicBezTo>
                      <a:pt x="501" y="26119"/>
                      <a:pt x="1" y="26619"/>
                      <a:pt x="1" y="27186"/>
                    </a:cubicBezTo>
                    <a:lnTo>
                      <a:pt x="1" y="27853"/>
                    </a:lnTo>
                    <a:lnTo>
                      <a:pt x="234" y="27853"/>
                    </a:lnTo>
                    <a:lnTo>
                      <a:pt x="234" y="27186"/>
                    </a:lnTo>
                    <a:cubicBezTo>
                      <a:pt x="201" y="26719"/>
                      <a:pt x="601" y="26352"/>
                      <a:pt x="1068" y="26352"/>
                    </a:cubicBezTo>
                    <a:cubicBezTo>
                      <a:pt x="1668" y="26352"/>
                      <a:pt x="2135" y="25852"/>
                      <a:pt x="2135" y="25285"/>
                    </a:cubicBezTo>
                    <a:lnTo>
                      <a:pt x="2135" y="24651"/>
                    </a:lnTo>
                    <a:close/>
                    <a:moveTo>
                      <a:pt x="22116" y="30789"/>
                    </a:moveTo>
                    <a:lnTo>
                      <a:pt x="21649" y="31289"/>
                    </a:lnTo>
                    <a:cubicBezTo>
                      <a:pt x="21483" y="31456"/>
                      <a:pt x="21257" y="31539"/>
                      <a:pt x="21032" y="31539"/>
                    </a:cubicBezTo>
                    <a:cubicBezTo>
                      <a:pt x="20807" y="31539"/>
                      <a:pt x="20582" y="31456"/>
                      <a:pt x="20415" y="31289"/>
                    </a:cubicBezTo>
                    <a:cubicBezTo>
                      <a:pt x="20215" y="31072"/>
                      <a:pt x="19940" y="30964"/>
                      <a:pt x="19665" y="30964"/>
                    </a:cubicBezTo>
                    <a:cubicBezTo>
                      <a:pt x="19389" y="30964"/>
                      <a:pt x="19114" y="31072"/>
                      <a:pt x="18914" y="31289"/>
                    </a:cubicBezTo>
                    <a:lnTo>
                      <a:pt x="18480" y="31723"/>
                    </a:lnTo>
                    <a:lnTo>
                      <a:pt x="18614" y="31890"/>
                    </a:lnTo>
                    <a:lnTo>
                      <a:pt x="19081" y="31389"/>
                    </a:lnTo>
                    <a:cubicBezTo>
                      <a:pt x="19248" y="31223"/>
                      <a:pt x="19464" y="31139"/>
                      <a:pt x="19681" y="31139"/>
                    </a:cubicBezTo>
                    <a:cubicBezTo>
                      <a:pt x="19898" y="31139"/>
                      <a:pt x="20115" y="31223"/>
                      <a:pt x="20282" y="31389"/>
                    </a:cubicBezTo>
                    <a:cubicBezTo>
                      <a:pt x="20482" y="31623"/>
                      <a:pt x="20749" y="31723"/>
                      <a:pt x="21049" y="31723"/>
                    </a:cubicBezTo>
                    <a:cubicBezTo>
                      <a:pt x="21316" y="31723"/>
                      <a:pt x="21616" y="31623"/>
                      <a:pt x="21783" y="31389"/>
                    </a:cubicBezTo>
                    <a:lnTo>
                      <a:pt x="22283" y="30922"/>
                    </a:lnTo>
                    <a:lnTo>
                      <a:pt x="22116" y="30789"/>
                    </a:lnTo>
                    <a:close/>
                    <a:moveTo>
                      <a:pt x="9941" y="32123"/>
                    </a:moveTo>
                    <a:lnTo>
                      <a:pt x="9808" y="32290"/>
                    </a:lnTo>
                    <a:lnTo>
                      <a:pt x="10275" y="32757"/>
                    </a:lnTo>
                    <a:cubicBezTo>
                      <a:pt x="10608" y="33091"/>
                      <a:pt x="10608" y="33658"/>
                      <a:pt x="10275" y="33958"/>
                    </a:cubicBezTo>
                    <a:cubicBezTo>
                      <a:pt x="9841" y="34391"/>
                      <a:pt x="9841" y="35059"/>
                      <a:pt x="10275" y="35492"/>
                    </a:cubicBezTo>
                    <a:lnTo>
                      <a:pt x="10708" y="35926"/>
                    </a:lnTo>
                    <a:lnTo>
                      <a:pt x="10875" y="35792"/>
                    </a:lnTo>
                    <a:lnTo>
                      <a:pt x="10408" y="35325"/>
                    </a:lnTo>
                    <a:cubicBezTo>
                      <a:pt x="10074" y="34992"/>
                      <a:pt x="10074" y="34458"/>
                      <a:pt x="10408" y="34125"/>
                    </a:cubicBezTo>
                    <a:cubicBezTo>
                      <a:pt x="10608" y="33924"/>
                      <a:pt x="10742" y="33658"/>
                      <a:pt x="10742" y="33357"/>
                    </a:cubicBezTo>
                    <a:cubicBezTo>
                      <a:pt x="10742" y="33091"/>
                      <a:pt x="10608" y="32824"/>
                      <a:pt x="10408" y="32590"/>
                    </a:cubicBezTo>
                    <a:lnTo>
                      <a:pt x="9941" y="32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238;p25">
                <a:extLst>
                  <a:ext uri="{FF2B5EF4-FFF2-40B4-BE49-F238E27FC236}">
                    <a16:creationId xmlns:a16="http://schemas.microsoft.com/office/drawing/2014/main" id="{7B6BD410-0DB9-47FA-A4C2-610A6BCAC537}"/>
                  </a:ext>
                </a:extLst>
              </p:cNvPr>
              <p:cNvSpPr/>
              <p:nvPr/>
            </p:nvSpPr>
            <p:spPr>
              <a:xfrm>
                <a:off x="5158101" y="2379442"/>
                <a:ext cx="550916" cy="120118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4604" extrusionOk="0">
                    <a:moveTo>
                      <a:pt x="34" y="0"/>
                    </a:moveTo>
                    <a:cubicBezTo>
                      <a:pt x="0" y="0"/>
                      <a:pt x="0" y="67"/>
                      <a:pt x="34" y="67"/>
                    </a:cubicBezTo>
                    <a:cubicBezTo>
                      <a:pt x="2736" y="834"/>
                      <a:pt x="5471" y="1435"/>
                      <a:pt x="8206" y="2035"/>
                    </a:cubicBezTo>
                    <a:cubicBezTo>
                      <a:pt x="10942" y="2636"/>
                      <a:pt x="13643" y="3236"/>
                      <a:pt x="16345" y="3770"/>
                    </a:cubicBezTo>
                    <a:cubicBezTo>
                      <a:pt x="17880" y="4070"/>
                      <a:pt x="19448" y="4370"/>
                      <a:pt x="21015" y="4604"/>
                    </a:cubicBezTo>
                    <a:cubicBezTo>
                      <a:pt x="21115" y="4570"/>
                      <a:pt x="21115" y="4470"/>
                      <a:pt x="21049" y="4470"/>
                    </a:cubicBezTo>
                    <a:cubicBezTo>
                      <a:pt x="18347" y="3670"/>
                      <a:pt x="15612" y="3103"/>
                      <a:pt x="12843" y="2502"/>
                    </a:cubicBezTo>
                    <a:cubicBezTo>
                      <a:pt x="10108" y="1935"/>
                      <a:pt x="7439" y="1368"/>
                      <a:pt x="4737" y="834"/>
                    </a:cubicBezTo>
                    <a:cubicBezTo>
                      <a:pt x="3169" y="534"/>
                      <a:pt x="1602" y="2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239;p25">
                <a:extLst>
                  <a:ext uri="{FF2B5EF4-FFF2-40B4-BE49-F238E27FC236}">
                    <a16:creationId xmlns:a16="http://schemas.microsoft.com/office/drawing/2014/main" id="{552D82BB-22FC-49BC-B0F6-74D1F61CC74D}"/>
                  </a:ext>
                </a:extLst>
              </p:cNvPr>
              <p:cNvSpPr/>
              <p:nvPr/>
            </p:nvSpPr>
            <p:spPr>
              <a:xfrm>
                <a:off x="5641948" y="2441952"/>
                <a:ext cx="100133" cy="42031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6110" extrusionOk="0">
                    <a:moveTo>
                      <a:pt x="3796" y="1"/>
                    </a:moveTo>
                    <a:cubicBezTo>
                      <a:pt x="3782" y="1"/>
                      <a:pt x="3770" y="11"/>
                      <a:pt x="3770" y="39"/>
                    </a:cubicBezTo>
                    <a:cubicBezTo>
                      <a:pt x="3270" y="2108"/>
                      <a:pt x="2736" y="4176"/>
                      <a:pt x="2269" y="6244"/>
                    </a:cubicBezTo>
                    <a:cubicBezTo>
                      <a:pt x="1802" y="8345"/>
                      <a:pt x="1302" y="10414"/>
                      <a:pt x="835" y="12515"/>
                    </a:cubicBezTo>
                    <a:cubicBezTo>
                      <a:pt x="568" y="13716"/>
                      <a:pt x="301" y="14883"/>
                      <a:pt x="1" y="16084"/>
                    </a:cubicBezTo>
                    <a:cubicBezTo>
                      <a:pt x="1" y="16101"/>
                      <a:pt x="18" y="16109"/>
                      <a:pt x="34" y="16109"/>
                    </a:cubicBezTo>
                    <a:cubicBezTo>
                      <a:pt x="51" y="16109"/>
                      <a:pt x="68" y="16101"/>
                      <a:pt x="68" y="16084"/>
                    </a:cubicBezTo>
                    <a:cubicBezTo>
                      <a:pt x="701" y="14116"/>
                      <a:pt x="1335" y="12148"/>
                      <a:pt x="1869" y="10180"/>
                    </a:cubicBezTo>
                    <a:lnTo>
                      <a:pt x="1869" y="11314"/>
                    </a:lnTo>
                    <a:cubicBezTo>
                      <a:pt x="1869" y="12081"/>
                      <a:pt x="1836" y="12882"/>
                      <a:pt x="1836" y="13683"/>
                    </a:cubicBezTo>
                    <a:cubicBezTo>
                      <a:pt x="1836" y="13699"/>
                      <a:pt x="1852" y="13708"/>
                      <a:pt x="1869" y="13708"/>
                    </a:cubicBezTo>
                    <a:cubicBezTo>
                      <a:pt x="1886" y="13708"/>
                      <a:pt x="1902" y="13699"/>
                      <a:pt x="1902" y="13683"/>
                    </a:cubicBezTo>
                    <a:cubicBezTo>
                      <a:pt x="2036" y="12915"/>
                      <a:pt x="2069" y="12115"/>
                      <a:pt x="2102" y="11348"/>
                    </a:cubicBezTo>
                    <a:lnTo>
                      <a:pt x="2102" y="10180"/>
                    </a:lnTo>
                    <a:cubicBezTo>
                      <a:pt x="2102" y="9913"/>
                      <a:pt x="2102" y="9646"/>
                      <a:pt x="2069" y="9380"/>
                    </a:cubicBezTo>
                    <a:cubicBezTo>
                      <a:pt x="2569" y="7478"/>
                      <a:pt x="3003" y="5577"/>
                      <a:pt x="3303" y="3675"/>
                    </a:cubicBezTo>
                    <a:cubicBezTo>
                      <a:pt x="3503" y="2475"/>
                      <a:pt x="3704" y="1240"/>
                      <a:pt x="3837" y="39"/>
                    </a:cubicBezTo>
                    <a:cubicBezTo>
                      <a:pt x="3837" y="20"/>
                      <a:pt x="3815" y="1"/>
                      <a:pt x="37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240;p25">
                <a:extLst>
                  <a:ext uri="{FF2B5EF4-FFF2-40B4-BE49-F238E27FC236}">
                    <a16:creationId xmlns:a16="http://schemas.microsoft.com/office/drawing/2014/main" id="{9942CC71-A53F-4B4B-955C-93697D55AB03}"/>
                  </a:ext>
                </a:extLst>
              </p:cNvPr>
              <p:cNvSpPr/>
              <p:nvPr/>
            </p:nvSpPr>
            <p:spPr>
              <a:xfrm>
                <a:off x="5914344" y="2150224"/>
                <a:ext cx="885103" cy="866292"/>
              </a:xfrm>
              <a:custGeom>
                <a:avLst/>
                <a:gdLst/>
                <a:ahLst/>
                <a:cxnLst/>
                <a:rect l="l" t="t" r="r" b="b"/>
                <a:pathLst>
                  <a:path w="33925" h="33204" extrusionOk="0">
                    <a:moveTo>
                      <a:pt x="28896" y="1"/>
                    </a:moveTo>
                    <a:cubicBezTo>
                      <a:pt x="28738" y="1"/>
                      <a:pt x="28579" y="5"/>
                      <a:pt x="28421" y="13"/>
                    </a:cubicBezTo>
                    <a:cubicBezTo>
                      <a:pt x="28254" y="13"/>
                      <a:pt x="28087" y="47"/>
                      <a:pt x="27887" y="47"/>
                    </a:cubicBezTo>
                    <a:lnTo>
                      <a:pt x="1" y="33204"/>
                    </a:lnTo>
                    <a:cubicBezTo>
                      <a:pt x="8407" y="28567"/>
                      <a:pt x="16179" y="22930"/>
                      <a:pt x="23184" y="16325"/>
                    </a:cubicBezTo>
                    <a:cubicBezTo>
                      <a:pt x="25586" y="13990"/>
                      <a:pt x="27554" y="11922"/>
                      <a:pt x="28821" y="10454"/>
                    </a:cubicBezTo>
                    <a:lnTo>
                      <a:pt x="29055" y="10154"/>
                    </a:lnTo>
                    <a:lnTo>
                      <a:pt x="29255" y="9887"/>
                    </a:lnTo>
                    <a:cubicBezTo>
                      <a:pt x="33925" y="4216"/>
                      <a:pt x="33892" y="1214"/>
                      <a:pt x="31223" y="314"/>
                    </a:cubicBezTo>
                    <a:cubicBezTo>
                      <a:pt x="31156" y="280"/>
                      <a:pt x="31123" y="280"/>
                      <a:pt x="31090" y="280"/>
                    </a:cubicBezTo>
                    <a:cubicBezTo>
                      <a:pt x="30923" y="214"/>
                      <a:pt x="30789" y="180"/>
                      <a:pt x="30623" y="147"/>
                    </a:cubicBezTo>
                    <a:cubicBezTo>
                      <a:pt x="30523" y="147"/>
                      <a:pt x="30422" y="114"/>
                      <a:pt x="30322" y="114"/>
                    </a:cubicBezTo>
                    <a:cubicBezTo>
                      <a:pt x="29847" y="38"/>
                      <a:pt x="29372" y="1"/>
                      <a:pt x="288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241;p25">
                <a:extLst>
                  <a:ext uri="{FF2B5EF4-FFF2-40B4-BE49-F238E27FC236}">
                    <a16:creationId xmlns:a16="http://schemas.microsoft.com/office/drawing/2014/main" id="{5D4A789B-5A71-4D56-A585-D662022E1C03}"/>
                  </a:ext>
                </a:extLst>
              </p:cNvPr>
              <p:cNvSpPr/>
              <p:nvPr/>
            </p:nvSpPr>
            <p:spPr>
              <a:xfrm>
                <a:off x="6138005" y="3482930"/>
                <a:ext cx="978218" cy="772838"/>
              </a:xfrm>
              <a:custGeom>
                <a:avLst/>
                <a:gdLst/>
                <a:ahLst/>
                <a:cxnLst/>
                <a:rect l="l" t="t" r="r" b="b"/>
                <a:pathLst>
                  <a:path w="37494" h="29622" extrusionOk="0">
                    <a:moveTo>
                      <a:pt x="4137" y="0"/>
                    </a:moveTo>
                    <a:cubicBezTo>
                      <a:pt x="4137" y="0"/>
                      <a:pt x="2002" y="14010"/>
                      <a:pt x="1" y="29622"/>
                    </a:cubicBezTo>
                    <a:lnTo>
                      <a:pt x="34425" y="29622"/>
                    </a:lnTo>
                    <a:cubicBezTo>
                      <a:pt x="35826" y="14044"/>
                      <a:pt x="37494" y="0"/>
                      <a:pt x="37494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242;p25">
                <a:extLst>
                  <a:ext uri="{FF2B5EF4-FFF2-40B4-BE49-F238E27FC236}">
                    <a16:creationId xmlns:a16="http://schemas.microsoft.com/office/drawing/2014/main" id="{4FBCEA6E-7035-464F-99F6-BBD997E0F505}"/>
                  </a:ext>
                </a:extLst>
              </p:cNvPr>
              <p:cNvSpPr/>
              <p:nvPr/>
            </p:nvSpPr>
            <p:spPr>
              <a:xfrm>
                <a:off x="6245048" y="3482043"/>
                <a:ext cx="1296751" cy="773725"/>
              </a:xfrm>
              <a:custGeom>
                <a:avLst/>
                <a:gdLst/>
                <a:ahLst/>
                <a:cxnLst/>
                <a:rect l="l" t="t" r="r" b="b"/>
                <a:pathLst>
                  <a:path w="49703" h="29656" extrusionOk="0">
                    <a:moveTo>
                      <a:pt x="0" y="1"/>
                    </a:moveTo>
                    <a:cubicBezTo>
                      <a:pt x="0" y="1"/>
                      <a:pt x="1635" y="17313"/>
                      <a:pt x="5571" y="29656"/>
                    </a:cubicBezTo>
                    <a:lnTo>
                      <a:pt x="49136" y="29656"/>
                    </a:lnTo>
                    <a:cubicBezTo>
                      <a:pt x="49102" y="29255"/>
                      <a:pt x="49102" y="28955"/>
                      <a:pt x="49136" y="28755"/>
                    </a:cubicBezTo>
                    <a:cubicBezTo>
                      <a:pt x="49703" y="11276"/>
                      <a:pt x="45800" y="1"/>
                      <a:pt x="4580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243;p25">
                <a:extLst>
                  <a:ext uri="{FF2B5EF4-FFF2-40B4-BE49-F238E27FC236}">
                    <a16:creationId xmlns:a16="http://schemas.microsoft.com/office/drawing/2014/main" id="{BCB9908A-C834-42DC-BC29-C88A19CD6341}"/>
                  </a:ext>
                </a:extLst>
              </p:cNvPr>
              <p:cNvSpPr/>
              <p:nvPr/>
            </p:nvSpPr>
            <p:spPr>
              <a:xfrm>
                <a:off x="6876246" y="3590965"/>
                <a:ext cx="439251" cy="268283"/>
              </a:xfrm>
              <a:custGeom>
                <a:avLst/>
                <a:gdLst/>
                <a:ahLst/>
                <a:cxnLst/>
                <a:rect l="l" t="t" r="r" b="b"/>
                <a:pathLst>
                  <a:path w="16836" h="10283" extrusionOk="0">
                    <a:moveTo>
                      <a:pt x="80" y="0"/>
                    </a:moveTo>
                    <a:cubicBezTo>
                      <a:pt x="41" y="0"/>
                      <a:pt x="1" y="39"/>
                      <a:pt x="24" y="62"/>
                    </a:cubicBezTo>
                    <a:cubicBezTo>
                      <a:pt x="524" y="1363"/>
                      <a:pt x="1125" y="2631"/>
                      <a:pt x="1858" y="3798"/>
                    </a:cubicBezTo>
                    <a:cubicBezTo>
                      <a:pt x="2526" y="4999"/>
                      <a:pt x="3393" y="6100"/>
                      <a:pt x="4394" y="7067"/>
                    </a:cubicBezTo>
                    <a:cubicBezTo>
                      <a:pt x="6428" y="8935"/>
                      <a:pt x="9164" y="9903"/>
                      <a:pt x="11899" y="10136"/>
                    </a:cubicBezTo>
                    <a:cubicBezTo>
                      <a:pt x="12699" y="10236"/>
                      <a:pt x="13467" y="10270"/>
                      <a:pt x="14267" y="10270"/>
                    </a:cubicBezTo>
                    <a:cubicBezTo>
                      <a:pt x="14459" y="10278"/>
                      <a:pt x="14653" y="10282"/>
                      <a:pt x="14848" y="10282"/>
                    </a:cubicBezTo>
                    <a:cubicBezTo>
                      <a:pt x="15433" y="10282"/>
                      <a:pt x="16027" y="10245"/>
                      <a:pt x="16602" y="10170"/>
                    </a:cubicBezTo>
                    <a:cubicBezTo>
                      <a:pt x="16836" y="10103"/>
                      <a:pt x="16802" y="9769"/>
                      <a:pt x="16569" y="9769"/>
                    </a:cubicBezTo>
                    <a:cubicBezTo>
                      <a:pt x="15235" y="9669"/>
                      <a:pt x="13900" y="9736"/>
                      <a:pt x="12533" y="9569"/>
                    </a:cubicBezTo>
                    <a:cubicBezTo>
                      <a:pt x="11232" y="9369"/>
                      <a:pt x="9931" y="9069"/>
                      <a:pt x="8697" y="8602"/>
                    </a:cubicBezTo>
                    <a:cubicBezTo>
                      <a:pt x="7462" y="8168"/>
                      <a:pt x="6328" y="7568"/>
                      <a:pt x="5294" y="6767"/>
                    </a:cubicBezTo>
                    <a:cubicBezTo>
                      <a:pt x="4260" y="5933"/>
                      <a:pt x="3359" y="4933"/>
                      <a:pt x="2592" y="3865"/>
                    </a:cubicBezTo>
                    <a:cubicBezTo>
                      <a:pt x="2159" y="3231"/>
                      <a:pt x="1725" y="2598"/>
                      <a:pt x="1325" y="1964"/>
                    </a:cubicBezTo>
                    <a:cubicBezTo>
                      <a:pt x="924" y="1330"/>
                      <a:pt x="557" y="663"/>
                      <a:pt x="124" y="29"/>
                    </a:cubicBezTo>
                    <a:cubicBezTo>
                      <a:pt x="113" y="8"/>
                      <a:pt x="97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244;p25">
                <a:extLst>
                  <a:ext uri="{FF2B5EF4-FFF2-40B4-BE49-F238E27FC236}">
                    <a16:creationId xmlns:a16="http://schemas.microsoft.com/office/drawing/2014/main" id="{1B55C3E4-032F-439B-A1EF-9DB12CB99D69}"/>
                  </a:ext>
                </a:extLst>
              </p:cNvPr>
              <p:cNvSpPr/>
              <p:nvPr/>
            </p:nvSpPr>
            <p:spPr>
              <a:xfrm>
                <a:off x="7329648" y="3525221"/>
                <a:ext cx="105951" cy="730546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8001" extrusionOk="0">
                    <a:moveTo>
                      <a:pt x="56" y="0"/>
                    </a:moveTo>
                    <a:cubicBezTo>
                      <a:pt x="27" y="0"/>
                      <a:pt x="0" y="24"/>
                      <a:pt x="24" y="47"/>
                    </a:cubicBezTo>
                    <a:cubicBezTo>
                      <a:pt x="1125" y="1515"/>
                      <a:pt x="1492" y="3383"/>
                      <a:pt x="1792" y="5118"/>
                    </a:cubicBezTo>
                    <a:cubicBezTo>
                      <a:pt x="2159" y="7186"/>
                      <a:pt x="2492" y="9287"/>
                      <a:pt x="2759" y="11355"/>
                    </a:cubicBezTo>
                    <a:cubicBezTo>
                      <a:pt x="3326" y="15492"/>
                      <a:pt x="3059" y="21763"/>
                      <a:pt x="3193" y="25932"/>
                    </a:cubicBezTo>
                    <a:cubicBezTo>
                      <a:pt x="3193" y="26600"/>
                      <a:pt x="3226" y="27300"/>
                      <a:pt x="3226" y="28001"/>
                    </a:cubicBezTo>
                    <a:lnTo>
                      <a:pt x="3560" y="28001"/>
                    </a:lnTo>
                    <a:lnTo>
                      <a:pt x="3560" y="26633"/>
                    </a:lnTo>
                    <a:cubicBezTo>
                      <a:pt x="3560" y="24531"/>
                      <a:pt x="4060" y="20295"/>
                      <a:pt x="3893" y="18160"/>
                    </a:cubicBezTo>
                    <a:cubicBezTo>
                      <a:pt x="3626" y="13957"/>
                      <a:pt x="3059" y="9788"/>
                      <a:pt x="2225" y="5651"/>
                    </a:cubicBezTo>
                    <a:cubicBezTo>
                      <a:pt x="1825" y="3650"/>
                      <a:pt x="1391" y="1648"/>
                      <a:pt x="91" y="14"/>
                    </a:cubicBezTo>
                    <a:cubicBezTo>
                      <a:pt x="81" y="4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245;p25">
                <a:extLst>
                  <a:ext uri="{FF2B5EF4-FFF2-40B4-BE49-F238E27FC236}">
                    <a16:creationId xmlns:a16="http://schemas.microsoft.com/office/drawing/2014/main" id="{A2021F77-6797-4D79-A19B-1E4B16661045}"/>
                  </a:ext>
                </a:extLst>
              </p:cNvPr>
              <p:cNvSpPr/>
              <p:nvPr/>
            </p:nvSpPr>
            <p:spPr>
              <a:xfrm>
                <a:off x="6173695" y="2101046"/>
                <a:ext cx="1341130" cy="1521204"/>
              </a:xfrm>
              <a:custGeom>
                <a:avLst/>
                <a:gdLst/>
                <a:ahLst/>
                <a:cxnLst/>
                <a:rect l="l" t="t" r="r" b="b"/>
                <a:pathLst>
                  <a:path w="51404" h="58306" extrusionOk="0">
                    <a:moveTo>
                      <a:pt x="21784" y="1"/>
                    </a:moveTo>
                    <a:cubicBezTo>
                      <a:pt x="20129" y="1"/>
                      <a:pt x="18502" y="442"/>
                      <a:pt x="17146" y="1565"/>
                    </a:cubicBezTo>
                    <a:cubicBezTo>
                      <a:pt x="12809" y="5167"/>
                      <a:pt x="3136" y="22413"/>
                      <a:pt x="2068" y="25182"/>
                    </a:cubicBezTo>
                    <a:cubicBezTo>
                      <a:pt x="0" y="30586"/>
                      <a:pt x="4670" y="37624"/>
                      <a:pt x="4670" y="37624"/>
                    </a:cubicBezTo>
                    <a:lnTo>
                      <a:pt x="267" y="58306"/>
                    </a:lnTo>
                    <a:lnTo>
                      <a:pt x="51404" y="58306"/>
                    </a:lnTo>
                    <a:cubicBezTo>
                      <a:pt x="46700" y="31686"/>
                      <a:pt x="43031" y="16642"/>
                      <a:pt x="30088" y="3366"/>
                    </a:cubicBezTo>
                    <a:cubicBezTo>
                      <a:pt x="28509" y="1765"/>
                      <a:pt x="25092" y="1"/>
                      <a:pt x="2178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246;p25">
                <a:extLst>
                  <a:ext uri="{FF2B5EF4-FFF2-40B4-BE49-F238E27FC236}">
                    <a16:creationId xmlns:a16="http://schemas.microsoft.com/office/drawing/2014/main" id="{5528120D-4824-42BA-9C30-4732E0F49321}"/>
                  </a:ext>
                </a:extLst>
              </p:cNvPr>
              <p:cNvSpPr/>
              <p:nvPr/>
            </p:nvSpPr>
            <p:spPr>
              <a:xfrm>
                <a:off x="6217211" y="2176678"/>
                <a:ext cx="1234083" cy="1380291"/>
              </a:xfrm>
              <a:custGeom>
                <a:avLst/>
                <a:gdLst/>
                <a:ahLst/>
                <a:cxnLst/>
                <a:rect l="l" t="t" r="r" b="b"/>
                <a:pathLst>
                  <a:path w="47301" h="52905" extrusionOk="0">
                    <a:moveTo>
                      <a:pt x="20782" y="0"/>
                    </a:moveTo>
                    <a:lnTo>
                      <a:pt x="20782" y="200"/>
                    </a:lnTo>
                    <a:lnTo>
                      <a:pt x="21449" y="200"/>
                    </a:lnTo>
                    <a:cubicBezTo>
                      <a:pt x="21916" y="200"/>
                      <a:pt x="22316" y="567"/>
                      <a:pt x="22316" y="1068"/>
                    </a:cubicBezTo>
                    <a:cubicBezTo>
                      <a:pt x="22316" y="1635"/>
                      <a:pt x="22783" y="2135"/>
                      <a:pt x="23383" y="2135"/>
                    </a:cubicBezTo>
                    <a:lnTo>
                      <a:pt x="24017" y="2135"/>
                    </a:lnTo>
                    <a:lnTo>
                      <a:pt x="24017" y="1902"/>
                    </a:lnTo>
                    <a:lnTo>
                      <a:pt x="23383" y="1902"/>
                    </a:lnTo>
                    <a:cubicBezTo>
                      <a:pt x="22916" y="1902"/>
                      <a:pt x="22516" y="1535"/>
                      <a:pt x="22516" y="1068"/>
                    </a:cubicBezTo>
                    <a:cubicBezTo>
                      <a:pt x="22516" y="467"/>
                      <a:pt x="22049" y="0"/>
                      <a:pt x="21449" y="0"/>
                    </a:cubicBezTo>
                    <a:close/>
                    <a:moveTo>
                      <a:pt x="31956" y="5171"/>
                    </a:moveTo>
                    <a:lnTo>
                      <a:pt x="31489" y="5638"/>
                    </a:lnTo>
                    <a:cubicBezTo>
                      <a:pt x="31322" y="5804"/>
                      <a:pt x="31106" y="5888"/>
                      <a:pt x="30889" y="5888"/>
                    </a:cubicBezTo>
                    <a:cubicBezTo>
                      <a:pt x="30672" y="5888"/>
                      <a:pt x="30455" y="5804"/>
                      <a:pt x="30288" y="5638"/>
                    </a:cubicBezTo>
                    <a:cubicBezTo>
                      <a:pt x="30072" y="5437"/>
                      <a:pt x="29796" y="5337"/>
                      <a:pt x="29521" y="5337"/>
                    </a:cubicBezTo>
                    <a:cubicBezTo>
                      <a:pt x="29246" y="5337"/>
                      <a:pt x="28971" y="5437"/>
                      <a:pt x="28754" y="5638"/>
                    </a:cubicBezTo>
                    <a:lnTo>
                      <a:pt x="28320" y="6071"/>
                    </a:lnTo>
                    <a:lnTo>
                      <a:pt x="28454" y="6238"/>
                    </a:lnTo>
                    <a:lnTo>
                      <a:pt x="28921" y="5771"/>
                    </a:lnTo>
                    <a:cubicBezTo>
                      <a:pt x="29087" y="5604"/>
                      <a:pt x="29304" y="5521"/>
                      <a:pt x="29521" y="5521"/>
                    </a:cubicBezTo>
                    <a:cubicBezTo>
                      <a:pt x="29738" y="5521"/>
                      <a:pt x="29955" y="5604"/>
                      <a:pt x="30122" y="5771"/>
                    </a:cubicBezTo>
                    <a:cubicBezTo>
                      <a:pt x="30338" y="5988"/>
                      <a:pt x="30614" y="6096"/>
                      <a:pt x="30885" y="6096"/>
                    </a:cubicBezTo>
                    <a:cubicBezTo>
                      <a:pt x="31156" y="6096"/>
                      <a:pt x="31422" y="5988"/>
                      <a:pt x="31623" y="5771"/>
                    </a:cubicBezTo>
                    <a:lnTo>
                      <a:pt x="32123" y="5304"/>
                    </a:lnTo>
                    <a:lnTo>
                      <a:pt x="31956" y="5171"/>
                    </a:lnTo>
                    <a:close/>
                    <a:moveTo>
                      <a:pt x="17379" y="6505"/>
                    </a:moveTo>
                    <a:lnTo>
                      <a:pt x="16912" y="6972"/>
                    </a:lnTo>
                    <a:cubicBezTo>
                      <a:pt x="16745" y="7139"/>
                      <a:pt x="16545" y="7239"/>
                      <a:pt x="16312" y="7239"/>
                    </a:cubicBezTo>
                    <a:cubicBezTo>
                      <a:pt x="16078" y="7239"/>
                      <a:pt x="15845" y="7139"/>
                      <a:pt x="15711" y="6972"/>
                    </a:cubicBezTo>
                    <a:cubicBezTo>
                      <a:pt x="15494" y="6772"/>
                      <a:pt x="15219" y="6672"/>
                      <a:pt x="14944" y="6672"/>
                    </a:cubicBezTo>
                    <a:cubicBezTo>
                      <a:pt x="14669" y="6672"/>
                      <a:pt x="14394" y="6772"/>
                      <a:pt x="14177" y="6972"/>
                    </a:cubicBezTo>
                    <a:lnTo>
                      <a:pt x="13743" y="7439"/>
                    </a:lnTo>
                    <a:lnTo>
                      <a:pt x="13910" y="7572"/>
                    </a:lnTo>
                    <a:lnTo>
                      <a:pt x="14344" y="7139"/>
                    </a:lnTo>
                    <a:cubicBezTo>
                      <a:pt x="14510" y="6972"/>
                      <a:pt x="14727" y="6888"/>
                      <a:pt x="14944" y="6888"/>
                    </a:cubicBezTo>
                    <a:cubicBezTo>
                      <a:pt x="15161" y="6888"/>
                      <a:pt x="15378" y="6972"/>
                      <a:pt x="15544" y="7139"/>
                    </a:cubicBezTo>
                    <a:cubicBezTo>
                      <a:pt x="15745" y="7339"/>
                      <a:pt x="16011" y="7439"/>
                      <a:pt x="16312" y="7439"/>
                    </a:cubicBezTo>
                    <a:cubicBezTo>
                      <a:pt x="16579" y="7439"/>
                      <a:pt x="16879" y="7339"/>
                      <a:pt x="17079" y="7139"/>
                    </a:cubicBezTo>
                    <a:lnTo>
                      <a:pt x="17546" y="6672"/>
                    </a:lnTo>
                    <a:lnTo>
                      <a:pt x="17379" y="6505"/>
                    </a:lnTo>
                    <a:close/>
                    <a:moveTo>
                      <a:pt x="22816" y="8573"/>
                    </a:moveTo>
                    <a:lnTo>
                      <a:pt x="22683" y="8706"/>
                    </a:lnTo>
                    <a:lnTo>
                      <a:pt x="23150" y="9207"/>
                    </a:lnTo>
                    <a:cubicBezTo>
                      <a:pt x="23483" y="9540"/>
                      <a:pt x="23483" y="10074"/>
                      <a:pt x="23150" y="10408"/>
                    </a:cubicBezTo>
                    <a:cubicBezTo>
                      <a:pt x="22716" y="10808"/>
                      <a:pt x="22716" y="11508"/>
                      <a:pt x="23150" y="11909"/>
                    </a:cubicBezTo>
                    <a:lnTo>
                      <a:pt x="23584" y="12376"/>
                    </a:lnTo>
                    <a:lnTo>
                      <a:pt x="23750" y="12209"/>
                    </a:lnTo>
                    <a:lnTo>
                      <a:pt x="23283" y="11775"/>
                    </a:lnTo>
                    <a:cubicBezTo>
                      <a:pt x="22950" y="11442"/>
                      <a:pt x="22950" y="10875"/>
                      <a:pt x="23283" y="10541"/>
                    </a:cubicBezTo>
                    <a:cubicBezTo>
                      <a:pt x="23483" y="10341"/>
                      <a:pt x="23617" y="10074"/>
                      <a:pt x="23617" y="9807"/>
                    </a:cubicBezTo>
                    <a:cubicBezTo>
                      <a:pt x="23617" y="9507"/>
                      <a:pt x="23483" y="9240"/>
                      <a:pt x="23283" y="9040"/>
                    </a:cubicBezTo>
                    <a:lnTo>
                      <a:pt x="22816" y="8573"/>
                    </a:lnTo>
                    <a:close/>
                    <a:moveTo>
                      <a:pt x="9240" y="10641"/>
                    </a:moveTo>
                    <a:lnTo>
                      <a:pt x="9107" y="10775"/>
                    </a:lnTo>
                    <a:lnTo>
                      <a:pt x="9574" y="11242"/>
                    </a:lnTo>
                    <a:cubicBezTo>
                      <a:pt x="9907" y="11575"/>
                      <a:pt x="9907" y="12142"/>
                      <a:pt x="9574" y="12476"/>
                    </a:cubicBezTo>
                    <a:cubicBezTo>
                      <a:pt x="9173" y="12876"/>
                      <a:pt x="9173" y="13543"/>
                      <a:pt x="9574" y="13977"/>
                    </a:cubicBezTo>
                    <a:lnTo>
                      <a:pt x="10041" y="14410"/>
                    </a:lnTo>
                    <a:lnTo>
                      <a:pt x="10174" y="14277"/>
                    </a:lnTo>
                    <a:lnTo>
                      <a:pt x="9740" y="13843"/>
                    </a:lnTo>
                    <a:cubicBezTo>
                      <a:pt x="9373" y="13476"/>
                      <a:pt x="9373" y="12943"/>
                      <a:pt x="9740" y="12609"/>
                    </a:cubicBezTo>
                    <a:cubicBezTo>
                      <a:pt x="9907" y="12409"/>
                      <a:pt x="10041" y="12142"/>
                      <a:pt x="10041" y="11875"/>
                    </a:cubicBezTo>
                    <a:cubicBezTo>
                      <a:pt x="10041" y="11575"/>
                      <a:pt x="9940" y="11308"/>
                      <a:pt x="9740" y="11108"/>
                    </a:cubicBezTo>
                    <a:lnTo>
                      <a:pt x="9240" y="10641"/>
                    </a:lnTo>
                    <a:close/>
                    <a:moveTo>
                      <a:pt x="31422" y="13376"/>
                    </a:moveTo>
                    <a:lnTo>
                      <a:pt x="31422" y="14010"/>
                    </a:lnTo>
                    <a:cubicBezTo>
                      <a:pt x="31422" y="14477"/>
                      <a:pt x="31022" y="14877"/>
                      <a:pt x="30555" y="14877"/>
                    </a:cubicBezTo>
                    <a:cubicBezTo>
                      <a:pt x="29988" y="14877"/>
                      <a:pt x="29488" y="15344"/>
                      <a:pt x="29488" y="15945"/>
                    </a:cubicBezTo>
                    <a:lnTo>
                      <a:pt x="29488" y="16612"/>
                    </a:lnTo>
                    <a:lnTo>
                      <a:pt x="29721" y="16612"/>
                    </a:lnTo>
                    <a:lnTo>
                      <a:pt x="29721" y="15945"/>
                    </a:lnTo>
                    <a:cubicBezTo>
                      <a:pt x="29721" y="15478"/>
                      <a:pt x="30088" y="15078"/>
                      <a:pt x="30555" y="15078"/>
                    </a:cubicBezTo>
                    <a:cubicBezTo>
                      <a:pt x="31156" y="15078"/>
                      <a:pt x="31623" y="14611"/>
                      <a:pt x="31623" y="14010"/>
                    </a:cubicBezTo>
                    <a:lnTo>
                      <a:pt x="31623" y="13376"/>
                    </a:lnTo>
                    <a:close/>
                    <a:moveTo>
                      <a:pt x="16745" y="16245"/>
                    </a:moveTo>
                    <a:lnTo>
                      <a:pt x="16745" y="16879"/>
                    </a:lnTo>
                    <a:cubicBezTo>
                      <a:pt x="16745" y="17346"/>
                      <a:pt x="16345" y="17746"/>
                      <a:pt x="15878" y="17746"/>
                    </a:cubicBezTo>
                    <a:cubicBezTo>
                      <a:pt x="15278" y="17746"/>
                      <a:pt x="14811" y="18213"/>
                      <a:pt x="14811" y="18814"/>
                    </a:cubicBezTo>
                    <a:lnTo>
                      <a:pt x="14811" y="19481"/>
                    </a:lnTo>
                    <a:lnTo>
                      <a:pt x="15011" y="19481"/>
                    </a:lnTo>
                    <a:lnTo>
                      <a:pt x="15011" y="18814"/>
                    </a:lnTo>
                    <a:cubicBezTo>
                      <a:pt x="15011" y="18313"/>
                      <a:pt x="15411" y="17946"/>
                      <a:pt x="15878" y="17946"/>
                    </a:cubicBezTo>
                    <a:cubicBezTo>
                      <a:pt x="16478" y="17946"/>
                      <a:pt x="16945" y="17479"/>
                      <a:pt x="16945" y="16879"/>
                    </a:cubicBezTo>
                    <a:lnTo>
                      <a:pt x="16945" y="16245"/>
                    </a:lnTo>
                    <a:close/>
                    <a:moveTo>
                      <a:pt x="38661" y="17846"/>
                    </a:moveTo>
                    <a:lnTo>
                      <a:pt x="38661" y="18480"/>
                    </a:lnTo>
                    <a:cubicBezTo>
                      <a:pt x="38661" y="18947"/>
                      <a:pt x="38294" y="19347"/>
                      <a:pt x="37827" y="19347"/>
                    </a:cubicBezTo>
                    <a:cubicBezTo>
                      <a:pt x="37227" y="19347"/>
                      <a:pt x="36760" y="19814"/>
                      <a:pt x="36760" y="20415"/>
                    </a:cubicBezTo>
                    <a:lnTo>
                      <a:pt x="36760" y="21082"/>
                    </a:lnTo>
                    <a:lnTo>
                      <a:pt x="36960" y="21082"/>
                    </a:lnTo>
                    <a:lnTo>
                      <a:pt x="36960" y="20415"/>
                    </a:lnTo>
                    <a:cubicBezTo>
                      <a:pt x="36960" y="19948"/>
                      <a:pt x="37327" y="19548"/>
                      <a:pt x="37827" y="19548"/>
                    </a:cubicBezTo>
                    <a:cubicBezTo>
                      <a:pt x="38394" y="19548"/>
                      <a:pt x="38894" y="19081"/>
                      <a:pt x="38894" y="18480"/>
                    </a:cubicBezTo>
                    <a:lnTo>
                      <a:pt x="38894" y="17846"/>
                    </a:lnTo>
                    <a:close/>
                    <a:moveTo>
                      <a:pt x="21916" y="19814"/>
                    </a:moveTo>
                    <a:lnTo>
                      <a:pt x="21916" y="20015"/>
                    </a:lnTo>
                    <a:lnTo>
                      <a:pt x="22583" y="20015"/>
                    </a:lnTo>
                    <a:cubicBezTo>
                      <a:pt x="23050" y="20015"/>
                      <a:pt x="23450" y="20381"/>
                      <a:pt x="23450" y="20882"/>
                    </a:cubicBezTo>
                    <a:cubicBezTo>
                      <a:pt x="23450" y="21449"/>
                      <a:pt x="23917" y="21949"/>
                      <a:pt x="24518" y="21949"/>
                    </a:cubicBezTo>
                    <a:lnTo>
                      <a:pt x="25151" y="21949"/>
                    </a:lnTo>
                    <a:lnTo>
                      <a:pt x="25151" y="21716"/>
                    </a:lnTo>
                    <a:lnTo>
                      <a:pt x="24518" y="21716"/>
                    </a:lnTo>
                    <a:cubicBezTo>
                      <a:pt x="24051" y="21716"/>
                      <a:pt x="23650" y="21349"/>
                      <a:pt x="23650" y="20882"/>
                    </a:cubicBezTo>
                    <a:cubicBezTo>
                      <a:pt x="23650" y="20281"/>
                      <a:pt x="23183" y="19814"/>
                      <a:pt x="22583" y="19814"/>
                    </a:cubicBezTo>
                    <a:close/>
                    <a:moveTo>
                      <a:pt x="6004" y="22683"/>
                    </a:moveTo>
                    <a:lnTo>
                      <a:pt x="6004" y="22917"/>
                    </a:lnTo>
                    <a:lnTo>
                      <a:pt x="6671" y="22917"/>
                    </a:lnTo>
                    <a:cubicBezTo>
                      <a:pt x="7138" y="22917"/>
                      <a:pt x="7539" y="23284"/>
                      <a:pt x="7539" y="23751"/>
                    </a:cubicBezTo>
                    <a:cubicBezTo>
                      <a:pt x="7539" y="24351"/>
                      <a:pt x="8006" y="24818"/>
                      <a:pt x="8606" y="24818"/>
                    </a:cubicBezTo>
                    <a:lnTo>
                      <a:pt x="9240" y="24818"/>
                    </a:lnTo>
                    <a:lnTo>
                      <a:pt x="9240" y="24618"/>
                    </a:lnTo>
                    <a:lnTo>
                      <a:pt x="8606" y="24618"/>
                    </a:lnTo>
                    <a:cubicBezTo>
                      <a:pt x="8139" y="24618"/>
                      <a:pt x="7739" y="24218"/>
                      <a:pt x="7739" y="23751"/>
                    </a:cubicBezTo>
                    <a:cubicBezTo>
                      <a:pt x="7739" y="23183"/>
                      <a:pt x="7272" y="22683"/>
                      <a:pt x="6671" y="22683"/>
                    </a:cubicBezTo>
                    <a:close/>
                    <a:moveTo>
                      <a:pt x="31589" y="22850"/>
                    </a:moveTo>
                    <a:lnTo>
                      <a:pt x="31456" y="22983"/>
                    </a:lnTo>
                    <a:lnTo>
                      <a:pt x="31923" y="23450"/>
                    </a:lnTo>
                    <a:cubicBezTo>
                      <a:pt x="32256" y="23784"/>
                      <a:pt x="32256" y="24351"/>
                      <a:pt x="31923" y="24685"/>
                    </a:cubicBezTo>
                    <a:cubicBezTo>
                      <a:pt x="31523" y="25085"/>
                      <a:pt x="31523" y="25752"/>
                      <a:pt x="31923" y="26186"/>
                    </a:cubicBezTo>
                    <a:lnTo>
                      <a:pt x="32356" y="26619"/>
                    </a:lnTo>
                    <a:lnTo>
                      <a:pt x="32523" y="26486"/>
                    </a:lnTo>
                    <a:lnTo>
                      <a:pt x="32090" y="26052"/>
                    </a:lnTo>
                    <a:cubicBezTo>
                      <a:pt x="31723" y="25719"/>
                      <a:pt x="31723" y="25152"/>
                      <a:pt x="32090" y="24818"/>
                    </a:cubicBezTo>
                    <a:cubicBezTo>
                      <a:pt x="32490" y="24418"/>
                      <a:pt x="32490" y="23717"/>
                      <a:pt x="32090" y="23317"/>
                    </a:cubicBezTo>
                    <a:lnTo>
                      <a:pt x="31589" y="22850"/>
                    </a:lnTo>
                    <a:close/>
                    <a:moveTo>
                      <a:pt x="1201" y="26186"/>
                    </a:moveTo>
                    <a:lnTo>
                      <a:pt x="734" y="26653"/>
                    </a:lnTo>
                    <a:cubicBezTo>
                      <a:pt x="566" y="26820"/>
                      <a:pt x="352" y="26894"/>
                      <a:pt x="130" y="26894"/>
                    </a:cubicBezTo>
                    <a:cubicBezTo>
                      <a:pt x="87" y="26894"/>
                      <a:pt x="43" y="26892"/>
                      <a:pt x="0" y="26886"/>
                    </a:cubicBezTo>
                    <a:cubicBezTo>
                      <a:pt x="0" y="26953"/>
                      <a:pt x="0" y="27020"/>
                      <a:pt x="0" y="27086"/>
                    </a:cubicBezTo>
                    <a:lnTo>
                      <a:pt x="100" y="27086"/>
                    </a:lnTo>
                    <a:cubicBezTo>
                      <a:pt x="128" y="27090"/>
                      <a:pt x="156" y="27091"/>
                      <a:pt x="184" y="27091"/>
                    </a:cubicBezTo>
                    <a:cubicBezTo>
                      <a:pt x="428" y="27091"/>
                      <a:pt x="688" y="26966"/>
                      <a:pt x="867" y="26786"/>
                    </a:cubicBezTo>
                    <a:lnTo>
                      <a:pt x="1334" y="26319"/>
                    </a:lnTo>
                    <a:lnTo>
                      <a:pt x="1201" y="26186"/>
                    </a:lnTo>
                    <a:close/>
                    <a:moveTo>
                      <a:pt x="17613" y="27386"/>
                    </a:moveTo>
                    <a:lnTo>
                      <a:pt x="17146" y="27853"/>
                    </a:lnTo>
                    <a:cubicBezTo>
                      <a:pt x="16979" y="28020"/>
                      <a:pt x="16762" y="28104"/>
                      <a:pt x="16545" y="28104"/>
                    </a:cubicBezTo>
                    <a:cubicBezTo>
                      <a:pt x="16328" y="28104"/>
                      <a:pt x="16112" y="28020"/>
                      <a:pt x="15945" y="27853"/>
                    </a:cubicBezTo>
                    <a:cubicBezTo>
                      <a:pt x="15728" y="27653"/>
                      <a:pt x="15453" y="27553"/>
                      <a:pt x="15178" y="27553"/>
                    </a:cubicBezTo>
                    <a:cubicBezTo>
                      <a:pt x="14902" y="27553"/>
                      <a:pt x="14627" y="27653"/>
                      <a:pt x="14410" y="27853"/>
                    </a:cubicBezTo>
                    <a:lnTo>
                      <a:pt x="13977" y="28287"/>
                    </a:lnTo>
                    <a:lnTo>
                      <a:pt x="14143" y="28454"/>
                    </a:lnTo>
                    <a:lnTo>
                      <a:pt x="14577" y="27987"/>
                    </a:lnTo>
                    <a:cubicBezTo>
                      <a:pt x="14744" y="27820"/>
                      <a:pt x="14961" y="27737"/>
                      <a:pt x="15178" y="27737"/>
                    </a:cubicBezTo>
                    <a:cubicBezTo>
                      <a:pt x="15394" y="27737"/>
                      <a:pt x="15611" y="27820"/>
                      <a:pt x="15778" y="27987"/>
                    </a:cubicBezTo>
                    <a:cubicBezTo>
                      <a:pt x="15995" y="28204"/>
                      <a:pt x="16270" y="28312"/>
                      <a:pt x="16545" y="28312"/>
                    </a:cubicBezTo>
                    <a:cubicBezTo>
                      <a:pt x="16820" y="28312"/>
                      <a:pt x="17096" y="28204"/>
                      <a:pt x="17312" y="27987"/>
                    </a:cubicBezTo>
                    <a:lnTo>
                      <a:pt x="17779" y="27520"/>
                    </a:lnTo>
                    <a:lnTo>
                      <a:pt x="17613" y="27386"/>
                    </a:lnTo>
                    <a:close/>
                    <a:moveTo>
                      <a:pt x="40796" y="28754"/>
                    </a:moveTo>
                    <a:lnTo>
                      <a:pt x="40329" y="29221"/>
                    </a:lnTo>
                    <a:cubicBezTo>
                      <a:pt x="40162" y="29405"/>
                      <a:pt x="39945" y="29496"/>
                      <a:pt x="39728" y="29496"/>
                    </a:cubicBezTo>
                    <a:cubicBezTo>
                      <a:pt x="39512" y="29496"/>
                      <a:pt x="39295" y="29405"/>
                      <a:pt x="39128" y="29221"/>
                    </a:cubicBezTo>
                    <a:cubicBezTo>
                      <a:pt x="38911" y="29021"/>
                      <a:pt x="38636" y="28921"/>
                      <a:pt x="38365" y="28921"/>
                    </a:cubicBezTo>
                    <a:cubicBezTo>
                      <a:pt x="38094" y="28921"/>
                      <a:pt x="37827" y="29021"/>
                      <a:pt x="37627" y="29221"/>
                    </a:cubicBezTo>
                    <a:lnTo>
                      <a:pt x="37160" y="29688"/>
                    </a:lnTo>
                    <a:lnTo>
                      <a:pt x="37327" y="29822"/>
                    </a:lnTo>
                    <a:lnTo>
                      <a:pt x="37760" y="29388"/>
                    </a:lnTo>
                    <a:cubicBezTo>
                      <a:pt x="37927" y="29221"/>
                      <a:pt x="38144" y="29138"/>
                      <a:pt x="38361" y="29138"/>
                    </a:cubicBezTo>
                    <a:cubicBezTo>
                      <a:pt x="38578" y="29138"/>
                      <a:pt x="38794" y="29221"/>
                      <a:pt x="38961" y="29388"/>
                    </a:cubicBezTo>
                    <a:cubicBezTo>
                      <a:pt x="39161" y="29588"/>
                      <a:pt x="39428" y="29688"/>
                      <a:pt x="39728" y="29688"/>
                    </a:cubicBezTo>
                    <a:cubicBezTo>
                      <a:pt x="39995" y="29688"/>
                      <a:pt x="40295" y="29588"/>
                      <a:pt x="40496" y="29388"/>
                    </a:cubicBezTo>
                    <a:lnTo>
                      <a:pt x="40963" y="28921"/>
                    </a:lnTo>
                    <a:lnTo>
                      <a:pt x="40796" y="28754"/>
                    </a:lnTo>
                    <a:close/>
                    <a:moveTo>
                      <a:pt x="24417" y="29288"/>
                    </a:moveTo>
                    <a:lnTo>
                      <a:pt x="24417" y="29922"/>
                    </a:lnTo>
                    <a:cubicBezTo>
                      <a:pt x="24417" y="30389"/>
                      <a:pt x="24017" y="30789"/>
                      <a:pt x="23550" y="30789"/>
                    </a:cubicBezTo>
                    <a:cubicBezTo>
                      <a:pt x="22950" y="30789"/>
                      <a:pt x="22483" y="31256"/>
                      <a:pt x="22483" y="31856"/>
                    </a:cubicBezTo>
                    <a:lnTo>
                      <a:pt x="22483" y="32557"/>
                    </a:lnTo>
                    <a:lnTo>
                      <a:pt x="22683" y="32557"/>
                    </a:lnTo>
                    <a:lnTo>
                      <a:pt x="22683" y="31856"/>
                    </a:lnTo>
                    <a:cubicBezTo>
                      <a:pt x="22683" y="31389"/>
                      <a:pt x="23083" y="30989"/>
                      <a:pt x="23550" y="30989"/>
                    </a:cubicBezTo>
                    <a:cubicBezTo>
                      <a:pt x="24151" y="30989"/>
                      <a:pt x="24618" y="30522"/>
                      <a:pt x="24618" y="29922"/>
                    </a:cubicBezTo>
                    <a:lnTo>
                      <a:pt x="24618" y="29288"/>
                    </a:lnTo>
                    <a:close/>
                    <a:moveTo>
                      <a:pt x="8039" y="31356"/>
                    </a:moveTo>
                    <a:lnTo>
                      <a:pt x="7872" y="31489"/>
                    </a:lnTo>
                    <a:lnTo>
                      <a:pt x="8339" y="31956"/>
                    </a:lnTo>
                    <a:cubicBezTo>
                      <a:pt x="8673" y="32290"/>
                      <a:pt x="8673" y="32857"/>
                      <a:pt x="8339" y="33191"/>
                    </a:cubicBezTo>
                    <a:cubicBezTo>
                      <a:pt x="7939" y="33591"/>
                      <a:pt x="7939" y="34258"/>
                      <a:pt x="8339" y="34692"/>
                    </a:cubicBezTo>
                    <a:lnTo>
                      <a:pt x="8806" y="35125"/>
                    </a:lnTo>
                    <a:lnTo>
                      <a:pt x="8940" y="34992"/>
                    </a:lnTo>
                    <a:lnTo>
                      <a:pt x="8473" y="34558"/>
                    </a:lnTo>
                    <a:cubicBezTo>
                      <a:pt x="8139" y="34191"/>
                      <a:pt x="8139" y="33658"/>
                      <a:pt x="8473" y="33324"/>
                    </a:cubicBezTo>
                    <a:cubicBezTo>
                      <a:pt x="8673" y="33124"/>
                      <a:pt x="8806" y="32857"/>
                      <a:pt x="8806" y="32590"/>
                    </a:cubicBezTo>
                    <a:cubicBezTo>
                      <a:pt x="8806" y="32290"/>
                      <a:pt x="8673" y="32023"/>
                      <a:pt x="8473" y="31823"/>
                    </a:cubicBezTo>
                    <a:lnTo>
                      <a:pt x="8039" y="31356"/>
                    </a:lnTo>
                    <a:close/>
                    <a:moveTo>
                      <a:pt x="31056" y="33491"/>
                    </a:moveTo>
                    <a:lnTo>
                      <a:pt x="31056" y="33691"/>
                    </a:lnTo>
                    <a:lnTo>
                      <a:pt x="31723" y="33691"/>
                    </a:lnTo>
                    <a:cubicBezTo>
                      <a:pt x="32223" y="33691"/>
                      <a:pt x="32590" y="34058"/>
                      <a:pt x="32590" y="34558"/>
                    </a:cubicBezTo>
                    <a:cubicBezTo>
                      <a:pt x="32590" y="35125"/>
                      <a:pt x="33057" y="35626"/>
                      <a:pt x="33657" y="35626"/>
                    </a:cubicBezTo>
                    <a:lnTo>
                      <a:pt x="34291" y="35626"/>
                    </a:lnTo>
                    <a:lnTo>
                      <a:pt x="34291" y="35392"/>
                    </a:lnTo>
                    <a:lnTo>
                      <a:pt x="33657" y="35392"/>
                    </a:lnTo>
                    <a:cubicBezTo>
                      <a:pt x="33190" y="35392"/>
                      <a:pt x="32790" y="35025"/>
                      <a:pt x="32790" y="34558"/>
                    </a:cubicBezTo>
                    <a:cubicBezTo>
                      <a:pt x="32790" y="33958"/>
                      <a:pt x="32323" y="33491"/>
                      <a:pt x="31723" y="33491"/>
                    </a:cubicBezTo>
                    <a:close/>
                    <a:moveTo>
                      <a:pt x="43698" y="33257"/>
                    </a:moveTo>
                    <a:lnTo>
                      <a:pt x="43564" y="33391"/>
                    </a:lnTo>
                    <a:lnTo>
                      <a:pt x="44031" y="33858"/>
                    </a:lnTo>
                    <a:cubicBezTo>
                      <a:pt x="44365" y="34191"/>
                      <a:pt x="44365" y="34758"/>
                      <a:pt x="44031" y="35092"/>
                    </a:cubicBezTo>
                    <a:cubicBezTo>
                      <a:pt x="43598" y="35492"/>
                      <a:pt x="43598" y="36159"/>
                      <a:pt x="44031" y="36593"/>
                    </a:cubicBezTo>
                    <a:lnTo>
                      <a:pt x="44465" y="37027"/>
                    </a:lnTo>
                    <a:lnTo>
                      <a:pt x="44632" y="36893"/>
                    </a:lnTo>
                    <a:lnTo>
                      <a:pt x="44165" y="36460"/>
                    </a:lnTo>
                    <a:cubicBezTo>
                      <a:pt x="43831" y="36126"/>
                      <a:pt x="43831" y="35559"/>
                      <a:pt x="44165" y="35225"/>
                    </a:cubicBezTo>
                    <a:cubicBezTo>
                      <a:pt x="44599" y="34825"/>
                      <a:pt x="44599" y="34125"/>
                      <a:pt x="44165" y="33724"/>
                    </a:cubicBezTo>
                    <a:lnTo>
                      <a:pt x="43698" y="33257"/>
                    </a:lnTo>
                    <a:close/>
                    <a:moveTo>
                      <a:pt x="13910" y="36593"/>
                    </a:moveTo>
                    <a:lnTo>
                      <a:pt x="13910" y="36793"/>
                    </a:lnTo>
                    <a:lnTo>
                      <a:pt x="14577" y="36793"/>
                    </a:lnTo>
                    <a:cubicBezTo>
                      <a:pt x="15044" y="36793"/>
                      <a:pt x="15444" y="37193"/>
                      <a:pt x="15444" y="37660"/>
                    </a:cubicBezTo>
                    <a:cubicBezTo>
                      <a:pt x="15444" y="38261"/>
                      <a:pt x="15911" y="38728"/>
                      <a:pt x="16512" y="38728"/>
                    </a:cubicBezTo>
                    <a:lnTo>
                      <a:pt x="17112" y="38728"/>
                    </a:lnTo>
                    <a:lnTo>
                      <a:pt x="17112" y="38528"/>
                    </a:lnTo>
                    <a:lnTo>
                      <a:pt x="16512" y="38528"/>
                    </a:lnTo>
                    <a:cubicBezTo>
                      <a:pt x="16011" y="38528"/>
                      <a:pt x="15645" y="38127"/>
                      <a:pt x="15645" y="37660"/>
                    </a:cubicBezTo>
                    <a:cubicBezTo>
                      <a:pt x="15645" y="37060"/>
                      <a:pt x="15144" y="36593"/>
                      <a:pt x="14577" y="36593"/>
                    </a:cubicBezTo>
                    <a:close/>
                    <a:moveTo>
                      <a:pt x="1935" y="39695"/>
                    </a:moveTo>
                    <a:lnTo>
                      <a:pt x="1901" y="39929"/>
                    </a:lnTo>
                    <a:cubicBezTo>
                      <a:pt x="2035" y="39995"/>
                      <a:pt x="2202" y="40029"/>
                      <a:pt x="2368" y="40029"/>
                    </a:cubicBezTo>
                    <a:lnTo>
                      <a:pt x="3036" y="40029"/>
                    </a:lnTo>
                    <a:lnTo>
                      <a:pt x="3036" y="39829"/>
                    </a:lnTo>
                    <a:lnTo>
                      <a:pt x="2368" y="39829"/>
                    </a:lnTo>
                    <a:cubicBezTo>
                      <a:pt x="2235" y="39829"/>
                      <a:pt x="2068" y="39795"/>
                      <a:pt x="1935" y="39695"/>
                    </a:cubicBezTo>
                    <a:close/>
                    <a:moveTo>
                      <a:pt x="25385" y="38061"/>
                    </a:moveTo>
                    <a:lnTo>
                      <a:pt x="25251" y="38228"/>
                    </a:lnTo>
                    <a:lnTo>
                      <a:pt x="25718" y="38695"/>
                    </a:lnTo>
                    <a:cubicBezTo>
                      <a:pt x="26052" y="39028"/>
                      <a:pt x="26052" y="39562"/>
                      <a:pt x="25718" y="39895"/>
                    </a:cubicBezTo>
                    <a:cubicBezTo>
                      <a:pt x="25285" y="40329"/>
                      <a:pt x="25285" y="40996"/>
                      <a:pt x="25718" y="41430"/>
                    </a:cubicBezTo>
                    <a:lnTo>
                      <a:pt x="26152" y="41863"/>
                    </a:lnTo>
                    <a:lnTo>
                      <a:pt x="26319" y="41730"/>
                    </a:lnTo>
                    <a:lnTo>
                      <a:pt x="25852" y="41263"/>
                    </a:lnTo>
                    <a:cubicBezTo>
                      <a:pt x="25518" y="40929"/>
                      <a:pt x="25518" y="40396"/>
                      <a:pt x="25852" y="40062"/>
                    </a:cubicBezTo>
                    <a:cubicBezTo>
                      <a:pt x="26052" y="39862"/>
                      <a:pt x="26185" y="39562"/>
                      <a:pt x="26185" y="39295"/>
                    </a:cubicBezTo>
                    <a:cubicBezTo>
                      <a:pt x="26185" y="39028"/>
                      <a:pt x="26052" y="38728"/>
                      <a:pt x="25852" y="38528"/>
                    </a:cubicBezTo>
                    <a:lnTo>
                      <a:pt x="25385" y="38061"/>
                    </a:lnTo>
                    <a:close/>
                    <a:moveTo>
                      <a:pt x="39728" y="38961"/>
                    </a:moveTo>
                    <a:lnTo>
                      <a:pt x="39728" y="39629"/>
                    </a:lnTo>
                    <a:cubicBezTo>
                      <a:pt x="39695" y="40096"/>
                      <a:pt x="39328" y="40462"/>
                      <a:pt x="38894" y="40462"/>
                    </a:cubicBezTo>
                    <a:cubicBezTo>
                      <a:pt x="38294" y="40462"/>
                      <a:pt x="37827" y="40929"/>
                      <a:pt x="37827" y="41530"/>
                    </a:cubicBezTo>
                    <a:lnTo>
                      <a:pt x="37827" y="42197"/>
                    </a:lnTo>
                    <a:lnTo>
                      <a:pt x="38027" y="42197"/>
                    </a:lnTo>
                    <a:lnTo>
                      <a:pt x="37994" y="41530"/>
                    </a:lnTo>
                    <a:cubicBezTo>
                      <a:pt x="37994" y="41063"/>
                      <a:pt x="38394" y="40663"/>
                      <a:pt x="38861" y="40663"/>
                    </a:cubicBezTo>
                    <a:cubicBezTo>
                      <a:pt x="38880" y="40664"/>
                      <a:pt x="38899" y="40664"/>
                      <a:pt x="38918" y="40664"/>
                    </a:cubicBezTo>
                    <a:cubicBezTo>
                      <a:pt x="39491" y="40664"/>
                      <a:pt x="39929" y="40177"/>
                      <a:pt x="39929" y="39595"/>
                    </a:cubicBezTo>
                    <a:lnTo>
                      <a:pt x="39929" y="38961"/>
                    </a:lnTo>
                    <a:close/>
                    <a:moveTo>
                      <a:pt x="11075" y="42697"/>
                    </a:moveTo>
                    <a:lnTo>
                      <a:pt x="10608" y="43164"/>
                    </a:lnTo>
                    <a:cubicBezTo>
                      <a:pt x="10424" y="43331"/>
                      <a:pt x="10199" y="43415"/>
                      <a:pt x="9978" y="43415"/>
                    </a:cubicBezTo>
                    <a:cubicBezTo>
                      <a:pt x="9757" y="43415"/>
                      <a:pt x="9540" y="43331"/>
                      <a:pt x="9373" y="43164"/>
                    </a:cubicBezTo>
                    <a:cubicBezTo>
                      <a:pt x="9157" y="42964"/>
                      <a:pt x="8881" y="42864"/>
                      <a:pt x="8610" y="42864"/>
                    </a:cubicBezTo>
                    <a:cubicBezTo>
                      <a:pt x="8339" y="42864"/>
                      <a:pt x="8072" y="42964"/>
                      <a:pt x="7872" y="43164"/>
                    </a:cubicBezTo>
                    <a:lnTo>
                      <a:pt x="7405" y="43598"/>
                    </a:lnTo>
                    <a:lnTo>
                      <a:pt x="7572" y="43765"/>
                    </a:lnTo>
                    <a:lnTo>
                      <a:pt x="8006" y="43298"/>
                    </a:lnTo>
                    <a:cubicBezTo>
                      <a:pt x="8173" y="43148"/>
                      <a:pt x="8398" y="43073"/>
                      <a:pt x="8623" y="43073"/>
                    </a:cubicBezTo>
                    <a:cubicBezTo>
                      <a:pt x="8848" y="43073"/>
                      <a:pt x="9073" y="43148"/>
                      <a:pt x="9240" y="43298"/>
                    </a:cubicBezTo>
                    <a:cubicBezTo>
                      <a:pt x="9440" y="43515"/>
                      <a:pt x="9707" y="43623"/>
                      <a:pt x="9978" y="43623"/>
                    </a:cubicBezTo>
                    <a:cubicBezTo>
                      <a:pt x="10249" y="43623"/>
                      <a:pt x="10524" y="43515"/>
                      <a:pt x="10741" y="43298"/>
                    </a:cubicBezTo>
                    <a:lnTo>
                      <a:pt x="11208" y="42831"/>
                    </a:lnTo>
                    <a:lnTo>
                      <a:pt x="11075" y="42697"/>
                    </a:lnTo>
                    <a:close/>
                    <a:moveTo>
                      <a:pt x="33157" y="44699"/>
                    </a:moveTo>
                    <a:lnTo>
                      <a:pt x="32690" y="45166"/>
                    </a:lnTo>
                    <a:cubicBezTo>
                      <a:pt x="32523" y="45333"/>
                      <a:pt x="32306" y="45416"/>
                      <a:pt x="32090" y="45416"/>
                    </a:cubicBezTo>
                    <a:cubicBezTo>
                      <a:pt x="31873" y="45416"/>
                      <a:pt x="31656" y="45333"/>
                      <a:pt x="31489" y="45166"/>
                    </a:cubicBezTo>
                    <a:cubicBezTo>
                      <a:pt x="31272" y="44966"/>
                      <a:pt x="30997" y="44866"/>
                      <a:pt x="30726" y="44866"/>
                    </a:cubicBezTo>
                    <a:cubicBezTo>
                      <a:pt x="30455" y="44866"/>
                      <a:pt x="30188" y="44966"/>
                      <a:pt x="29988" y="45166"/>
                    </a:cubicBezTo>
                    <a:lnTo>
                      <a:pt x="29521" y="45599"/>
                    </a:lnTo>
                    <a:lnTo>
                      <a:pt x="29688" y="45766"/>
                    </a:lnTo>
                    <a:lnTo>
                      <a:pt x="30122" y="45333"/>
                    </a:lnTo>
                    <a:cubicBezTo>
                      <a:pt x="30288" y="45149"/>
                      <a:pt x="30505" y="45057"/>
                      <a:pt x="30722" y="45057"/>
                    </a:cubicBezTo>
                    <a:cubicBezTo>
                      <a:pt x="30939" y="45057"/>
                      <a:pt x="31156" y="45149"/>
                      <a:pt x="31322" y="45333"/>
                    </a:cubicBezTo>
                    <a:cubicBezTo>
                      <a:pt x="31539" y="45533"/>
                      <a:pt x="31814" y="45633"/>
                      <a:pt x="32090" y="45633"/>
                    </a:cubicBezTo>
                    <a:cubicBezTo>
                      <a:pt x="32365" y="45633"/>
                      <a:pt x="32640" y="45533"/>
                      <a:pt x="32857" y="45333"/>
                    </a:cubicBezTo>
                    <a:lnTo>
                      <a:pt x="33324" y="44832"/>
                    </a:lnTo>
                    <a:lnTo>
                      <a:pt x="33157" y="44699"/>
                    </a:lnTo>
                    <a:close/>
                    <a:moveTo>
                      <a:pt x="44065" y="44332"/>
                    </a:moveTo>
                    <a:lnTo>
                      <a:pt x="44065" y="44532"/>
                    </a:lnTo>
                    <a:lnTo>
                      <a:pt x="44765" y="44532"/>
                    </a:lnTo>
                    <a:cubicBezTo>
                      <a:pt x="45232" y="44532"/>
                      <a:pt x="45599" y="44932"/>
                      <a:pt x="45599" y="45399"/>
                    </a:cubicBezTo>
                    <a:cubicBezTo>
                      <a:pt x="45599" y="46000"/>
                      <a:pt x="46100" y="46467"/>
                      <a:pt x="46667" y="46467"/>
                    </a:cubicBezTo>
                    <a:lnTo>
                      <a:pt x="47300" y="46467"/>
                    </a:lnTo>
                    <a:lnTo>
                      <a:pt x="47300" y="46267"/>
                    </a:lnTo>
                    <a:lnTo>
                      <a:pt x="46667" y="46267"/>
                    </a:lnTo>
                    <a:cubicBezTo>
                      <a:pt x="46200" y="46267"/>
                      <a:pt x="45833" y="45866"/>
                      <a:pt x="45833" y="45399"/>
                    </a:cubicBezTo>
                    <a:cubicBezTo>
                      <a:pt x="45833" y="44799"/>
                      <a:pt x="45332" y="44332"/>
                      <a:pt x="44765" y="44332"/>
                    </a:cubicBezTo>
                    <a:close/>
                    <a:moveTo>
                      <a:pt x="19447" y="44499"/>
                    </a:moveTo>
                    <a:lnTo>
                      <a:pt x="19447" y="45132"/>
                    </a:lnTo>
                    <a:cubicBezTo>
                      <a:pt x="19447" y="45599"/>
                      <a:pt x="19047" y="46000"/>
                      <a:pt x="18580" y="46000"/>
                    </a:cubicBezTo>
                    <a:cubicBezTo>
                      <a:pt x="18013" y="46000"/>
                      <a:pt x="17513" y="46467"/>
                      <a:pt x="17513" y="47067"/>
                    </a:cubicBezTo>
                    <a:lnTo>
                      <a:pt x="17513" y="47734"/>
                    </a:lnTo>
                    <a:lnTo>
                      <a:pt x="17746" y="47734"/>
                    </a:lnTo>
                    <a:lnTo>
                      <a:pt x="17746" y="47067"/>
                    </a:lnTo>
                    <a:cubicBezTo>
                      <a:pt x="17746" y="46600"/>
                      <a:pt x="18113" y="46200"/>
                      <a:pt x="18580" y="46200"/>
                    </a:cubicBezTo>
                    <a:cubicBezTo>
                      <a:pt x="19180" y="46200"/>
                      <a:pt x="19647" y="45733"/>
                      <a:pt x="19647" y="45132"/>
                    </a:cubicBezTo>
                    <a:lnTo>
                      <a:pt x="19647" y="44499"/>
                    </a:lnTo>
                    <a:close/>
                    <a:moveTo>
                      <a:pt x="2202" y="49736"/>
                    </a:moveTo>
                    <a:lnTo>
                      <a:pt x="2202" y="49936"/>
                    </a:lnTo>
                    <a:lnTo>
                      <a:pt x="2835" y="49936"/>
                    </a:lnTo>
                    <a:cubicBezTo>
                      <a:pt x="3336" y="49936"/>
                      <a:pt x="3703" y="50336"/>
                      <a:pt x="3703" y="50803"/>
                    </a:cubicBezTo>
                    <a:cubicBezTo>
                      <a:pt x="3703" y="51404"/>
                      <a:pt x="4170" y="51871"/>
                      <a:pt x="4770" y="51871"/>
                    </a:cubicBezTo>
                    <a:lnTo>
                      <a:pt x="5404" y="51871"/>
                    </a:lnTo>
                    <a:lnTo>
                      <a:pt x="5404" y="51671"/>
                    </a:lnTo>
                    <a:lnTo>
                      <a:pt x="4770" y="51671"/>
                    </a:lnTo>
                    <a:cubicBezTo>
                      <a:pt x="4303" y="51671"/>
                      <a:pt x="3903" y="51270"/>
                      <a:pt x="3903" y="50803"/>
                    </a:cubicBezTo>
                    <a:cubicBezTo>
                      <a:pt x="3903" y="50203"/>
                      <a:pt x="3436" y="49736"/>
                      <a:pt x="2835" y="49736"/>
                    </a:cubicBezTo>
                    <a:close/>
                    <a:moveTo>
                      <a:pt x="37960" y="48535"/>
                    </a:moveTo>
                    <a:lnTo>
                      <a:pt x="37794" y="48668"/>
                    </a:lnTo>
                    <a:lnTo>
                      <a:pt x="38294" y="49135"/>
                    </a:lnTo>
                    <a:cubicBezTo>
                      <a:pt x="38628" y="49469"/>
                      <a:pt x="38628" y="50036"/>
                      <a:pt x="38294" y="50370"/>
                    </a:cubicBezTo>
                    <a:cubicBezTo>
                      <a:pt x="37860" y="50770"/>
                      <a:pt x="37860" y="51437"/>
                      <a:pt x="38294" y="51871"/>
                    </a:cubicBezTo>
                    <a:lnTo>
                      <a:pt x="38728" y="52304"/>
                    </a:lnTo>
                    <a:lnTo>
                      <a:pt x="38894" y="52171"/>
                    </a:lnTo>
                    <a:lnTo>
                      <a:pt x="38427" y="51737"/>
                    </a:lnTo>
                    <a:cubicBezTo>
                      <a:pt x="38094" y="51370"/>
                      <a:pt x="38094" y="50837"/>
                      <a:pt x="38427" y="50503"/>
                    </a:cubicBezTo>
                    <a:cubicBezTo>
                      <a:pt x="38828" y="50103"/>
                      <a:pt x="38828" y="49402"/>
                      <a:pt x="38427" y="49002"/>
                    </a:cubicBezTo>
                    <a:lnTo>
                      <a:pt x="37960" y="48535"/>
                    </a:lnTo>
                    <a:close/>
                    <a:moveTo>
                      <a:pt x="15011" y="51704"/>
                    </a:moveTo>
                    <a:lnTo>
                      <a:pt x="14544" y="52171"/>
                    </a:lnTo>
                    <a:cubicBezTo>
                      <a:pt x="14377" y="52338"/>
                      <a:pt x="14160" y="52421"/>
                      <a:pt x="13943" y="52421"/>
                    </a:cubicBezTo>
                    <a:cubicBezTo>
                      <a:pt x="13727" y="52421"/>
                      <a:pt x="13510" y="52338"/>
                      <a:pt x="13343" y="52171"/>
                    </a:cubicBezTo>
                    <a:cubicBezTo>
                      <a:pt x="13126" y="51971"/>
                      <a:pt x="12851" y="51871"/>
                      <a:pt x="12576" y="51871"/>
                    </a:cubicBezTo>
                    <a:cubicBezTo>
                      <a:pt x="12300" y="51871"/>
                      <a:pt x="12025" y="51971"/>
                      <a:pt x="11808" y="52171"/>
                    </a:cubicBezTo>
                    <a:lnTo>
                      <a:pt x="11375" y="52605"/>
                    </a:lnTo>
                    <a:lnTo>
                      <a:pt x="11508" y="52771"/>
                    </a:lnTo>
                    <a:lnTo>
                      <a:pt x="11975" y="52304"/>
                    </a:lnTo>
                    <a:cubicBezTo>
                      <a:pt x="12142" y="52154"/>
                      <a:pt x="12359" y="52079"/>
                      <a:pt x="12576" y="52079"/>
                    </a:cubicBezTo>
                    <a:cubicBezTo>
                      <a:pt x="12793" y="52079"/>
                      <a:pt x="13009" y="52154"/>
                      <a:pt x="13176" y="52304"/>
                    </a:cubicBezTo>
                    <a:cubicBezTo>
                      <a:pt x="13376" y="52504"/>
                      <a:pt x="13643" y="52638"/>
                      <a:pt x="13943" y="52638"/>
                    </a:cubicBezTo>
                    <a:cubicBezTo>
                      <a:pt x="14210" y="52638"/>
                      <a:pt x="14477" y="52504"/>
                      <a:pt x="14711" y="52304"/>
                    </a:cubicBezTo>
                    <a:lnTo>
                      <a:pt x="15178" y="51837"/>
                    </a:lnTo>
                    <a:lnTo>
                      <a:pt x="15011" y="51704"/>
                    </a:lnTo>
                    <a:close/>
                    <a:moveTo>
                      <a:pt x="23884" y="50770"/>
                    </a:moveTo>
                    <a:lnTo>
                      <a:pt x="23884" y="50970"/>
                    </a:lnTo>
                    <a:lnTo>
                      <a:pt x="24551" y="50970"/>
                    </a:lnTo>
                    <a:cubicBezTo>
                      <a:pt x="25018" y="50970"/>
                      <a:pt x="25418" y="51337"/>
                      <a:pt x="25418" y="51837"/>
                    </a:cubicBezTo>
                    <a:cubicBezTo>
                      <a:pt x="25418" y="52404"/>
                      <a:pt x="25885" y="52905"/>
                      <a:pt x="26486" y="52905"/>
                    </a:cubicBezTo>
                    <a:lnTo>
                      <a:pt x="27119" y="52905"/>
                    </a:lnTo>
                    <a:lnTo>
                      <a:pt x="27119" y="52671"/>
                    </a:lnTo>
                    <a:lnTo>
                      <a:pt x="26486" y="52671"/>
                    </a:lnTo>
                    <a:cubicBezTo>
                      <a:pt x="26019" y="52671"/>
                      <a:pt x="25618" y="52304"/>
                      <a:pt x="25618" y="51837"/>
                    </a:cubicBezTo>
                    <a:cubicBezTo>
                      <a:pt x="25618" y="51237"/>
                      <a:pt x="25151" y="50770"/>
                      <a:pt x="24551" y="507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247;p25">
                <a:extLst>
                  <a:ext uri="{FF2B5EF4-FFF2-40B4-BE49-F238E27FC236}">
                    <a16:creationId xmlns:a16="http://schemas.microsoft.com/office/drawing/2014/main" id="{780F9DA9-4E1A-4DA1-9A63-7B2770794FBF}"/>
                  </a:ext>
                </a:extLst>
              </p:cNvPr>
              <p:cNvSpPr/>
              <p:nvPr/>
            </p:nvSpPr>
            <p:spPr>
              <a:xfrm>
                <a:off x="6492190" y="1724138"/>
                <a:ext cx="362077" cy="636309"/>
              </a:xfrm>
              <a:custGeom>
                <a:avLst/>
                <a:gdLst/>
                <a:ahLst/>
                <a:cxnLst/>
                <a:rect l="l" t="t" r="r" b="b"/>
                <a:pathLst>
                  <a:path w="13878" h="24389" extrusionOk="0">
                    <a:moveTo>
                      <a:pt x="9341" y="0"/>
                    </a:moveTo>
                    <a:lnTo>
                      <a:pt x="8140" y="1035"/>
                    </a:lnTo>
                    <a:lnTo>
                      <a:pt x="1" y="8607"/>
                    </a:lnTo>
                    <a:lnTo>
                      <a:pt x="3170" y="16145"/>
                    </a:lnTo>
                    <a:lnTo>
                      <a:pt x="3403" y="16712"/>
                    </a:lnTo>
                    <a:cubicBezTo>
                      <a:pt x="3403" y="16712"/>
                      <a:pt x="2363" y="24388"/>
                      <a:pt x="3685" y="24388"/>
                    </a:cubicBezTo>
                    <a:cubicBezTo>
                      <a:pt x="3702" y="24388"/>
                      <a:pt x="3719" y="24387"/>
                      <a:pt x="3737" y="24385"/>
                    </a:cubicBezTo>
                    <a:cubicBezTo>
                      <a:pt x="8040" y="23817"/>
                      <a:pt x="13811" y="16679"/>
                      <a:pt x="13844" y="15712"/>
                    </a:cubicBezTo>
                    <a:cubicBezTo>
                      <a:pt x="13877" y="15311"/>
                      <a:pt x="13177" y="11909"/>
                      <a:pt x="12243" y="8673"/>
                    </a:cubicBezTo>
                    <a:cubicBezTo>
                      <a:pt x="12143" y="8340"/>
                      <a:pt x="12043" y="8040"/>
                      <a:pt x="11943" y="7706"/>
                    </a:cubicBezTo>
                    <a:cubicBezTo>
                      <a:pt x="11843" y="7372"/>
                      <a:pt x="11743" y="7072"/>
                      <a:pt x="11643" y="6772"/>
                    </a:cubicBezTo>
                    <a:cubicBezTo>
                      <a:pt x="11509" y="6372"/>
                      <a:pt x="11376" y="5971"/>
                      <a:pt x="11242" y="5571"/>
                    </a:cubicBezTo>
                    <a:cubicBezTo>
                      <a:pt x="11176" y="5438"/>
                      <a:pt x="11142" y="5304"/>
                      <a:pt x="11075" y="5137"/>
                    </a:cubicBezTo>
                    <a:lnTo>
                      <a:pt x="10942" y="4771"/>
                    </a:lnTo>
                    <a:cubicBezTo>
                      <a:pt x="10075" y="2135"/>
                      <a:pt x="9341" y="0"/>
                      <a:pt x="934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248;p25">
                <a:extLst>
                  <a:ext uri="{FF2B5EF4-FFF2-40B4-BE49-F238E27FC236}">
                    <a16:creationId xmlns:a16="http://schemas.microsoft.com/office/drawing/2014/main" id="{642DA28D-88EA-4917-91EC-994E0FF9DEE0}"/>
                  </a:ext>
                </a:extLst>
              </p:cNvPr>
              <p:cNvSpPr/>
              <p:nvPr/>
            </p:nvSpPr>
            <p:spPr>
              <a:xfrm>
                <a:off x="6492190" y="1724138"/>
                <a:ext cx="286364" cy="421249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6146" extrusionOk="0">
                    <a:moveTo>
                      <a:pt x="9341" y="0"/>
                    </a:moveTo>
                    <a:lnTo>
                      <a:pt x="8140" y="1035"/>
                    </a:lnTo>
                    <a:lnTo>
                      <a:pt x="1" y="8607"/>
                    </a:lnTo>
                    <a:lnTo>
                      <a:pt x="3170" y="16145"/>
                    </a:lnTo>
                    <a:cubicBezTo>
                      <a:pt x="7306" y="13710"/>
                      <a:pt x="10175" y="9541"/>
                      <a:pt x="10975" y="4771"/>
                    </a:cubicBezTo>
                    <a:cubicBezTo>
                      <a:pt x="10075" y="2135"/>
                      <a:pt x="9341" y="0"/>
                      <a:pt x="93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249;p25">
                <a:extLst>
                  <a:ext uri="{FF2B5EF4-FFF2-40B4-BE49-F238E27FC236}">
                    <a16:creationId xmlns:a16="http://schemas.microsoft.com/office/drawing/2014/main" id="{76F314DC-8AB4-46AF-B813-6500319E3371}"/>
                  </a:ext>
                </a:extLst>
              </p:cNvPr>
              <p:cNvSpPr/>
              <p:nvPr/>
            </p:nvSpPr>
            <p:spPr>
              <a:xfrm>
                <a:off x="6123212" y="1218376"/>
                <a:ext cx="721493" cy="881946"/>
              </a:xfrm>
              <a:custGeom>
                <a:avLst/>
                <a:gdLst/>
                <a:ahLst/>
                <a:cxnLst/>
                <a:rect l="l" t="t" r="r" b="b"/>
                <a:pathLst>
                  <a:path w="27654" h="33804" extrusionOk="0">
                    <a:moveTo>
                      <a:pt x="13608" y="0"/>
                    </a:moveTo>
                    <a:cubicBezTo>
                      <a:pt x="7430" y="0"/>
                      <a:pt x="649" y="3962"/>
                      <a:pt x="334" y="17518"/>
                    </a:cubicBezTo>
                    <a:cubicBezTo>
                      <a:pt x="0" y="31895"/>
                      <a:pt x="8573" y="33697"/>
                      <a:pt x="11642" y="33797"/>
                    </a:cubicBezTo>
                    <a:cubicBezTo>
                      <a:pt x="11797" y="33800"/>
                      <a:pt x="11972" y="33803"/>
                      <a:pt x="12164" y="33803"/>
                    </a:cubicBezTo>
                    <a:cubicBezTo>
                      <a:pt x="15499" y="33803"/>
                      <a:pt x="24149" y="32919"/>
                      <a:pt x="25852" y="19453"/>
                    </a:cubicBezTo>
                    <a:cubicBezTo>
                      <a:pt x="27654" y="5210"/>
                      <a:pt x="21082" y="540"/>
                      <a:pt x="14678" y="39"/>
                    </a:cubicBezTo>
                    <a:cubicBezTo>
                      <a:pt x="14324" y="14"/>
                      <a:pt x="13967" y="0"/>
                      <a:pt x="13608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250;p25">
                <a:extLst>
                  <a:ext uri="{FF2B5EF4-FFF2-40B4-BE49-F238E27FC236}">
                    <a16:creationId xmlns:a16="http://schemas.microsoft.com/office/drawing/2014/main" id="{6CBDC2F3-E9C4-4839-8274-0A25218E7BE9}"/>
                  </a:ext>
                </a:extLst>
              </p:cNvPr>
              <p:cNvSpPr/>
              <p:nvPr/>
            </p:nvSpPr>
            <p:spPr>
              <a:xfrm>
                <a:off x="6181913" y="1577961"/>
                <a:ext cx="72739" cy="42788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640" extrusionOk="0">
                    <a:moveTo>
                      <a:pt x="1813" y="1"/>
                    </a:moveTo>
                    <a:cubicBezTo>
                      <a:pt x="1671" y="1"/>
                      <a:pt x="1527" y="23"/>
                      <a:pt x="1386" y="66"/>
                    </a:cubicBezTo>
                    <a:cubicBezTo>
                      <a:pt x="919" y="166"/>
                      <a:pt x="519" y="433"/>
                      <a:pt x="252" y="800"/>
                    </a:cubicBezTo>
                    <a:cubicBezTo>
                      <a:pt x="1" y="1146"/>
                      <a:pt x="282" y="1640"/>
                      <a:pt x="707" y="1640"/>
                    </a:cubicBezTo>
                    <a:cubicBezTo>
                      <a:pt x="733" y="1640"/>
                      <a:pt x="759" y="1638"/>
                      <a:pt x="786" y="1634"/>
                    </a:cubicBezTo>
                    <a:cubicBezTo>
                      <a:pt x="1120" y="1567"/>
                      <a:pt x="1420" y="1467"/>
                      <a:pt x="1720" y="1367"/>
                    </a:cubicBezTo>
                    <a:cubicBezTo>
                      <a:pt x="2087" y="1334"/>
                      <a:pt x="2420" y="1167"/>
                      <a:pt x="2654" y="933"/>
                    </a:cubicBezTo>
                    <a:cubicBezTo>
                      <a:pt x="2787" y="733"/>
                      <a:pt x="2787" y="500"/>
                      <a:pt x="2621" y="300"/>
                    </a:cubicBezTo>
                    <a:cubicBezTo>
                      <a:pt x="2395" y="97"/>
                      <a:pt x="2109" y="1"/>
                      <a:pt x="18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251;p25">
                <a:extLst>
                  <a:ext uri="{FF2B5EF4-FFF2-40B4-BE49-F238E27FC236}">
                    <a16:creationId xmlns:a16="http://schemas.microsoft.com/office/drawing/2014/main" id="{D6F5B77B-ECCD-4767-A8C8-1C4E45A7093E}"/>
                  </a:ext>
                </a:extLst>
              </p:cNvPr>
              <p:cNvSpPr/>
              <p:nvPr/>
            </p:nvSpPr>
            <p:spPr>
              <a:xfrm>
                <a:off x="6406044" y="1576213"/>
                <a:ext cx="74643" cy="400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536" extrusionOk="0">
                    <a:moveTo>
                      <a:pt x="1082" y="1"/>
                    </a:moveTo>
                    <a:cubicBezTo>
                      <a:pt x="738" y="1"/>
                      <a:pt x="395" y="139"/>
                      <a:pt x="134" y="400"/>
                    </a:cubicBezTo>
                    <a:cubicBezTo>
                      <a:pt x="1" y="600"/>
                      <a:pt x="34" y="834"/>
                      <a:pt x="167" y="1034"/>
                    </a:cubicBezTo>
                    <a:cubicBezTo>
                      <a:pt x="434" y="1234"/>
                      <a:pt x="801" y="1367"/>
                      <a:pt x="1135" y="1367"/>
                    </a:cubicBezTo>
                    <a:cubicBezTo>
                      <a:pt x="1468" y="1434"/>
                      <a:pt x="1768" y="1501"/>
                      <a:pt x="2135" y="1534"/>
                    </a:cubicBezTo>
                    <a:cubicBezTo>
                      <a:pt x="2149" y="1535"/>
                      <a:pt x="2162" y="1536"/>
                      <a:pt x="2175" y="1536"/>
                    </a:cubicBezTo>
                    <a:cubicBezTo>
                      <a:pt x="2617" y="1536"/>
                      <a:pt x="2861" y="990"/>
                      <a:pt x="2569" y="633"/>
                    </a:cubicBezTo>
                    <a:cubicBezTo>
                      <a:pt x="2269" y="300"/>
                      <a:pt x="1835" y="100"/>
                      <a:pt x="1368" y="33"/>
                    </a:cubicBezTo>
                    <a:cubicBezTo>
                      <a:pt x="1274" y="11"/>
                      <a:pt x="1178" y="1"/>
                      <a:pt x="10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252;p25">
                <a:extLst>
                  <a:ext uri="{FF2B5EF4-FFF2-40B4-BE49-F238E27FC236}">
                    <a16:creationId xmlns:a16="http://schemas.microsoft.com/office/drawing/2014/main" id="{2033C694-4F56-4D38-B6B6-B96DE69162A2}"/>
                  </a:ext>
                </a:extLst>
              </p:cNvPr>
              <p:cNvSpPr/>
              <p:nvPr/>
            </p:nvSpPr>
            <p:spPr>
              <a:xfrm>
                <a:off x="6412148" y="1712659"/>
                <a:ext cx="33082" cy="66321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542" extrusionOk="0">
                    <a:moveTo>
                      <a:pt x="137" y="0"/>
                    </a:moveTo>
                    <a:cubicBezTo>
                      <a:pt x="135" y="0"/>
                      <a:pt x="133" y="2"/>
                      <a:pt x="133" y="7"/>
                    </a:cubicBezTo>
                    <a:cubicBezTo>
                      <a:pt x="0" y="941"/>
                      <a:pt x="167" y="2442"/>
                      <a:pt x="1268" y="2542"/>
                    </a:cubicBezTo>
                    <a:cubicBezTo>
                      <a:pt x="1268" y="2529"/>
                      <a:pt x="1268" y="2509"/>
                      <a:pt x="1268" y="2509"/>
                    </a:cubicBezTo>
                    <a:cubicBezTo>
                      <a:pt x="367" y="2175"/>
                      <a:pt x="200" y="1074"/>
                      <a:pt x="200" y="107"/>
                    </a:cubicBezTo>
                    <a:cubicBezTo>
                      <a:pt x="200" y="78"/>
                      <a:pt x="151" y="0"/>
                      <a:pt x="1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253;p25">
                <a:extLst>
                  <a:ext uri="{FF2B5EF4-FFF2-40B4-BE49-F238E27FC236}">
                    <a16:creationId xmlns:a16="http://schemas.microsoft.com/office/drawing/2014/main" id="{995B6E64-F2D9-4259-A558-76D68EE50B43}"/>
                  </a:ext>
                </a:extLst>
              </p:cNvPr>
              <p:cNvSpPr/>
              <p:nvPr/>
            </p:nvSpPr>
            <p:spPr>
              <a:xfrm>
                <a:off x="6404165" y="1685683"/>
                <a:ext cx="79261" cy="82105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3147" extrusionOk="0">
                    <a:moveTo>
                      <a:pt x="1425" y="0"/>
                    </a:moveTo>
                    <a:cubicBezTo>
                      <a:pt x="1386" y="0"/>
                      <a:pt x="1347" y="2"/>
                      <a:pt x="1307" y="7"/>
                    </a:cubicBezTo>
                    <a:cubicBezTo>
                      <a:pt x="0" y="137"/>
                      <a:pt x="165" y="3146"/>
                      <a:pt x="1519" y="3146"/>
                    </a:cubicBezTo>
                    <a:cubicBezTo>
                      <a:pt x="1548" y="3146"/>
                      <a:pt x="1577" y="3145"/>
                      <a:pt x="1607" y="3142"/>
                    </a:cubicBezTo>
                    <a:cubicBezTo>
                      <a:pt x="3037" y="3012"/>
                      <a:pt x="2884" y="0"/>
                      <a:pt x="14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254;p25">
                <a:extLst>
                  <a:ext uri="{FF2B5EF4-FFF2-40B4-BE49-F238E27FC236}">
                    <a16:creationId xmlns:a16="http://schemas.microsoft.com/office/drawing/2014/main" id="{36B626F4-3568-406B-8926-3FFC5A15EC6C}"/>
                  </a:ext>
                </a:extLst>
              </p:cNvPr>
              <p:cNvSpPr/>
              <p:nvPr/>
            </p:nvSpPr>
            <p:spPr>
              <a:xfrm>
                <a:off x="6449560" y="1683752"/>
                <a:ext cx="54841" cy="3725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428" extrusionOk="0">
                    <a:moveTo>
                      <a:pt x="2009" y="0"/>
                    </a:moveTo>
                    <a:cubicBezTo>
                      <a:pt x="2005" y="0"/>
                      <a:pt x="2002" y="4"/>
                      <a:pt x="2002" y="14"/>
                    </a:cubicBezTo>
                    <a:cubicBezTo>
                      <a:pt x="1768" y="348"/>
                      <a:pt x="1435" y="681"/>
                      <a:pt x="1101" y="681"/>
                    </a:cubicBezTo>
                    <a:cubicBezTo>
                      <a:pt x="768" y="648"/>
                      <a:pt x="467" y="381"/>
                      <a:pt x="201" y="214"/>
                    </a:cubicBezTo>
                    <a:cubicBezTo>
                      <a:pt x="179" y="204"/>
                      <a:pt x="160" y="199"/>
                      <a:pt x="142" y="199"/>
                    </a:cubicBezTo>
                    <a:cubicBezTo>
                      <a:pt x="48" y="199"/>
                      <a:pt x="0" y="330"/>
                      <a:pt x="0" y="414"/>
                    </a:cubicBezTo>
                    <a:cubicBezTo>
                      <a:pt x="183" y="963"/>
                      <a:pt x="533" y="1428"/>
                      <a:pt x="1101" y="1428"/>
                    </a:cubicBezTo>
                    <a:cubicBezTo>
                      <a:pt x="1155" y="1428"/>
                      <a:pt x="1210" y="1424"/>
                      <a:pt x="1268" y="1415"/>
                    </a:cubicBezTo>
                    <a:cubicBezTo>
                      <a:pt x="1902" y="1282"/>
                      <a:pt x="2102" y="648"/>
                      <a:pt x="2035" y="47"/>
                    </a:cubicBezTo>
                    <a:cubicBezTo>
                      <a:pt x="2035" y="24"/>
                      <a:pt x="2019" y="0"/>
                      <a:pt x="20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255;p25">
                <a:extLst>
                  <a:ext uri="{FF2B5EF4-FFF2-40B4-BE49-F238E27FC236}">
                    <a16:creationId xmlns:a16="http://schemas.microsoft.com/office/drawing/2014/main" id="{89B7A3C5-F229-497A-A37B-34033EA8BB70}"/>
                  </a:ext>
                </a:extLst>
              </p:cNvPr>
              <p:cNvSpPr/>
              <p:nvPr/>
            </p:nvSpPr>
            <p:spPr>
              <a:xfrm>
                <a:off x="6232004" y="1710911"/>
                <a:ext cx="30473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676" extrusionOk="0">
                    <a:moveTo>
                      <a:pt x="897" y="0"/>
                    </a:moveTo>
                    <a:cubicBezTo>
                      <a:pt x="883" y="0"/>
                      <a:pt x="834" y="78"/>
                      <a:pt x="834" y="107"/>
                    </a:cubicBezTo>
                    <a:cubicBezTo>
                      <a:pt x="934" y="1075"/>
                      <a:pt x="901" y="2209"/>
                      <a:pt x="33" y="2609"/>
                    </a:cubicBezTo>
                    <a:cubicBezTo>
                      <a:pt x="0" y="2609"/>
                      <a:pt x="0" y="2642"/>
                      <a:pt x="33" y="2676"/>
                    </a:cubicBezTo>
                    <a:cubicBezTo>
                      <a:pt x="1101" y="2442"/>
                      <a:pt x="1168" y="941"/>
                      <a:pt x="901" y="7"/>
                    </a:cubicBezTo>
                    <a:cubicBezTo>
                      <a:pt x="901" y="2"/>
                      <a:pt x="899" y="0"/>
                      <a:pt x="8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256;p25">
                <a:extLst>
                  <a:ext uri="{FF2B5EF4-FFF2-40B4-BE49-F238E27FC236}">
                    <a16:creationId xmlns:a16="http://schemas.microsoft.com/office/drawing/2014/main" id="{4A00571B-81C3-4E32-A7CF-4E1D693E8DAD}"/>
                  </a:ext>
                </a:extLst>
              </p:cNvPr>
              <p:cNvSpPr/>
              <p:nvPr/>
            </p:nvSpPr>
            <p:spPr>
              <a:xfrm>
                <a:off x="6189348" y="1686726"/>
                <a:ext cx="80096" cy="8181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36" extrusionOk="0">
                    <a:moveTo>
                      <a:pt x="1602" y="0"/>
                    </a:moveTo>
                    <a:cubicBezTo>
                      <a:pt x="1" y="0"/>
                      <a:pt x="101" y="3136"/>
                      <a:pt x="1602" y="3136"/>
                    </a:cubicBezTo>
                    <a:cubicBezTo>
                      <a:pt x="3069" y="3136"/>
                      <a:pt x="2936" y="0"/>
                      <a:pt x="16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257;p25">
                <a:extLst>
                  <a:ext uri="{FF2B5EF4-FFF2-40B4-BE49-F238E27FC236}">
                    <a16:creationId xmlns:a16="http://schemas.microsoft.com/office/drawing/2014/main" id="{6FC72239-E218-4344-9467-CE78B2D44042}"/>
                  </a:ext>
                </a:extLst>
              </p:cNvPr>
              <p:cNvSpPr/>
              <p:nvPr/>
            </p:nvSpPr>
            <p:spPr>
              <a:xfrm>
                <a:off x="6171086" y="1688970"/>
                <a:ext cx="47875" cy="36369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394" extrusionOk="0">
                    <a:moveTo>
                      <a:pt x="12" y="0"/>
                    </a:moveTo>
                    <a:cubicBezTo>
                      <a:pt x="0" y="0"/>
                      <a:pt x="0" y="24"/>
                      <a:pt x="0" y="47"/>
                    </a:cubicBezTo>
                    <a:cubicBezTo>
                      <a:pt x="0" y="681"/>
                      <a:pt x="200" y="1282"/>
                      <a:pt x="801" y="1382"/>
                    </a:cubicBezTo>
                    <a:cubicBezTo>
                      <a:pt x="847" y="1390"/>
                      <a:pt x="892" y="1394"/>
                      <a:pt x="935" y="1394"/>
                    </a:cubicBezTo>
                    <a:cubicBezTo>
                      <a:pt x="1421" y="1394"/>
                      <a:pt x="1712" y="899"/>
                      <a:pt x="1835" y="348"/>
                    </a:cubicBezTo>
                    <a:cubicBezTo>
                      <a:pt x="1835" y="243"/>
                      <a:pt x="1793" y="117"/>
                      <a:pt x="1727" y="117"/>
                    </a:cubicBezTo>
                    <a:cubicBezTo>
                      <a:pt x="1709" y="117"/>
                      <a:pt x="1689" y="126"/>
                      <a:pt x="1668" y="148"/>
                    </a:cubicBezTo>
                    <a:cubicBezTo>
                      <a:pt x="1401" y="314"/>
                      <a:pt x="1168" y="615"/>
                      <a:pt x="867" y="648"/>
                    </a:cubicBezTo>
                    <a:cubicBezTo>
                      <a:pt x="853" y="649"/>
                      <a:pt x="839" y="650"/>
                      <a:pt x="825" y="650"/>
                    </a:cubicBezTo>
                    <a:cubicBezTo>
                      <a:pt x="539" y="650"/>
                      <a:pt x="256" y="332"/>
                      <a:pt x="33" y="14"/>
                    </a:cubicBezTo>
                    <a:cubicBezTo>
                      <a:pt x="24" y="4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258;p25">
                <a:extLst>
                  <a:ext uri="{FF2B5EF4-FFF2-40B4-BE49-F238E27FC236}">
                    <a16:creationId xmlns:a16="http://schemas.microsoft.com/office/drawing/2014/main" id="{36689ECC-371E-4B3B-8639-0BCEC733F39D}"/>
                  </a:ext>
                </a:extLst>
              </p:cNvPr>
              <p:cNvSpPr/>
              <p:nvPr/>
            </p:nvSpPr>
            <p:spPr>
              <a:xfrm>
                <a:off x="6366023" y="1908561"/>
                <a:ext cx="52232" cy="2705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037" extrusionOk="0">
                    <a:moveTo>
                      <a:pt x="1949" y="0"/>
                    </a:moveTo>
                    <a:cubicBezTo>
                      <a:pt x="1932" y="0"/>
                      <a:pt x="1914" y="11"/>
                      <a:pt x="1901" y="37"/>
                    </a:cubicBezTo>
                    <a:cubicBezTo>
                      <a:pt x="1701" y="270"/>
                      <a:pt x="1501" y="604"/>
                      <a:pt x="1134" y="670"/>
                    </a:cubicBezTo>
                    <a:cubicBezTo>
                      <a:pt x="1048" y="678"/>
                      <a:pt x="961" y="682"/>
                      <a:pt x="875" y="682"/>
                    </a:cubicBezTo>
                    <a:cubicBezTo>
                      <a:pt x="596" y="682"/>
                      <a:pt x="322" y="639"/>
                      <a:pt x="67" y="537"/>
                    </a:cubicBezTo>
                    <a:cubicBezTo>
                      <a:pt x="33" y="537"/>
                      <a:pt x="0" y="570"/>
                      <a:pt x="33" y="604"/>
                    </a:cubicBezTo>
                    <a:cubicBezTo>
                      <a:pt x="296" y="892"/>
                      <a:pt x="661" y="1036"/>
                      <a:pt x="1032" y="1036"/>
                    </a:cubicBezTo>
                    <a:cubicBezTo>
                      <a:pt x="1133" y="1036"/>
                      <a:pt x="1234" y="1025"/>
                      <a:pt x="1334" y="1004"/>
                    </a:cubicBezTo>
                    <a:cubicBezTo>
                      <a:pt x="1735" y="837"/>
                      <a:pt x="2002" y="470"/>
                      <a:pt x="2002" y="70"/>
                    </a:cubicBezTo>
                    <a:cubicBezTo>
                      <a:pt x="2002" y="29"/>
                      <a:pt x="1976" y="0"/>
                      <a:pt x="1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259;p25">
                <a:extLst>
                  <a:ext uri="{FF2B5EF4-FFF2-40B4-BE49-F238E27FC236}">
                    <a16:creationId xmlns:a16="http://schemas.microsoft.com/office/drawing/2014/main" id="{FE146816-CE49-4DC3-8725-508C08FE9C16}"/>
                  </a:ext>
                </a:extLst>
              </p:cNvPr>
              <p:cNvSpPr/>
              <p:nvPr/>
            </p:nvSpPr>
            <p:spPr>
              <a:xfrm>
                <a:off x="6262241" y="1573474"/>
                <a:ext cx="133868" cy="308123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11810" extrusionOk="0">
                    <a:moveTo>
                      <a:pt x="1564" y="0"/>
                    </a:moveTo>
                    <a:cubicBezTo>
                      <a:pt x="1529" y="0"/>
                      <a:pt x="1492" y="25"/>
                      <a:pt x="1476" y="71"/>
                    </a:cubicBezTo>
                    <a:cubicBezTo>
                      <a:pt x="542" y="3174"/>
                      <a:pt x="275" y="6709"/>
                      <a:pt x="9" y="9845"/>
                    </a:cubicBezTo>
                    <a:cubicBezTo>
                      <a:pt x="0" y="9957"/>
                      <a:pt x="85" y="10000"/>
                      <a:pt x="220" y="10000"/>
                    </a:cubicBezTo>
                    <a:cubicBezTo>
                      <a:pt x="608" y="10000"/>
                      <a:pt x="1412" y="9644"/>
                      <a:pt x="1610" y="9545"/>
                    </a:cubicBezTo>
                    <a:lnTo>
                      <a:pt x="1610" y="9545"/>
                    </a:lnTo>
                    <a:cubicBezTo>
                      <a:pt x="1610" y="9545"/>
                      <a:pt x="1510" y="11013"/>
                      <a:pt x="1543" y="11680"/>
                    </a:cubicBezTo>
                    <a:cubicBezTo>
                      <a:pt x="1543" y="11746"/>
                      <a:pt x="1710" y="11780"/>
                      <a:pt x="1943" y="11780"/>
                    </a:cubicBezTo>
                    <a:lnTo>
                      <a:pt x="1977" y="11780"/>
                    </a:lnTo>
                    <a:cubicBezTo>
                      <a:pt x="2123" y="11800"/>
                      <a:pt x="2269" y="11810"/>
                      <a:pt x="2414" y="11810"/>
                    </a:cubicBezTo>
                    <a:cubicBezTo>
                      <a:pt x="3462" y="11810"/>
                      <a:pt x="4464" y="11291"/>
                      <a:pt x="5079" y="10412"/>
                    </a:cubicBezTo>
                    <a:cubicBezTo>
                      <a:pt x="5130" y="10361"/>
                      <a:pt x="5083" y="10290"/>
                      <a:pt x="5028" y="10290"/>
                    </a:cubicBezTo>
                    <a:cubicBezTo>
                      <a:pt x="5012" y="10290"/>
                      <a:pt x="4994" y="10297"/>
                      <a:pt x="4979" y="10312"/>
                    </a:cubicBezTo>
                    <a:cubicBezTo>
                      <a:pt x="4112" y="10946"/>
                      <a:pt x="3111" y="11313"/>
                      <a:pt x="2043" y="11313"/>
                    </a:cubicBezTo>
                    <a:cubicBezTo>
                      <a:pt x="1977" y="11146"/>
                      <a:pt x="2344" y="8811"/>
                      <a:pt x="2210" y="8811"/>
                    </a:cubicBezTo>
                    <a:cubicBezTo>
                      <a:pt x="1676" y="8878"/>
                      <a:pt x="1176" y="9044"/>
                      <a:pt x="676" y="9245"/>
                    </a:cubicBezTo>
                    <a:cubicBezTo>
                      <a:pt x="843" y="6176"/>
                      <a:pt x="1510" y="3140"/>
                      <a:pt x="1643" y="105"/>
                    </a:cubicBezTo>
                    <a:cubicBezTo>
                      <a:pt x="1643" y="33"/>
                      <a:pt x="1605" y="0"/>
                      <a:pt x="15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260;p25">
                <a:extLst>
                  <a:ext uri="{FF2B5EF4-FFF2-40B4-BE49-F238E27FC236}">
                    <a16:creationId xmlns:a16="http://schemas.microsoft.com/office/drawing/2014/main" id="{9928A986-EFAC-4E2E-A5C9-D8A27250B11A}"/>
                  </a:ext>
                </a:extLst>
              </p:cNvPr>
              <p:cNvSpPr/>
              <p:nvPr/>
            </p:nvSpPr>
            <p:spPr>
              <a:xfrm>
                <a:off x="6313793" y="1840756"/>
                <a:ext cx="90532" cy="65982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529" extrusionOk="0">
                    <a:moveTo>
                      <a:pt x="3070" y="0"/>
                    </a:moveTo>
                    <a:cubicBezTo>
                      <a:pt x="2169" y="667"/>
                      <a:pt x="1101" y="1001"/>
                      <a:pt x="1" y="1001"/>
                    </a:cubicBezTo>
                    <a:cubicBezTo>
                      <a:pt x="368" y="1568"/>
                      <a:pt x="901" y="2035"/>
                      <a:pt x="1502" y="2369"/>
                    </a:cubicBezTo>
                    <a:cubicBezTo>
                      <a:pt x="1746" y="2466"/>
                      <a:pt x="2026" y="2528"/>
                      <a:pt x="2302" y="2528"/>
                    </a:cubicBezTo>
                    <a:cubicBezTo>
                      <a:pt x="2404" y="2528"/>
                      <a:pt x="2504" y="2520"/>
                      <a:pt x="2603" y="2502"/>
                    </a:cubicBezTo>
                    <a:cubicBezTo>
                      <a:pt x="3403" y="2335"/>
                      <a:pt x="3470" y="1601"/>
                      <a:pt x="3370" y="968"/>
                    </a:cubicBezTo>
                    <a:cubicBezTo>
                      <a:pt x="3303" y="634"/>
                      <a:pt x="3203" y="301"/>
                      <a:pt x="3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261;p25">
                <a:extLst>
                  <a:ext uri="{FF2B5EF4-FFF2-40B4-BE49-F238E27FC236}">
                    <a16:creationId xmlns:a16="http://schemas.microsoft.com/office/drawing/2014/main" id="{7B31AC20-F7AC-4537-BD45-B706BE937EC8}"/>
                  </a:ext>
                </a:extLst>
              </p:cNvPr>
              <p:cNvSpPr/>
              <p:nvPr/>
            </p:nvSpPr>
            <p:spPr>
              <a:xfrm>
                <a:off x="6352952" y="1865984"/>
                <a:ext cx="51371" cy="4075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562" extrusionOk="0">
                    <a:moveTo>
                      <a:pt x="1869" y="1"/>
                    </a:moveTo>
                    <a:lnTo>
                      <a:pt x="1869" y="1"/>
                    </a:lnTo>
                    <a:cubicBezTo>
                      <a:pt x="1001" y="34"/>
                      <a:pt x="134" y="568"/>
                      <a:pt x="1" y="1402"/>
                    </a:cubicBezTo>
                    <a:cubicBezTo>
                      <a:pt x="245" y="1499"/>
                      <a:pt x="525" y="1561"/>
                      <a:pt x="801" y="1561"/>
                    </a:cubicBezTo>
                    <a:cubicBezTo>
                      <a:pt x="903" y="1561"/>
                      <a:pt x="1003" y="1553"/>
                      <a:pt x="1102" y="1535"/>
                    </a:cubicBezTo>
                    <a:cubicBezTo>
                      <a:pt x="1902" y="1368"/>
                      <a:pt x="1969" y="634"/>
                      <a:pt x="1869" y="1"/>
                    </a:cubicBezTo>
                    <a:close/>
                  </a:path>
                </a:pathLst>
              </a:custGeom>
              <a:solidFill>
                <a:srgbClr val="F29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262;p25">
                <a:extLst>
                  <a:ext uri="{FF2B5EF4-FFF2-40B4-BE49-F238E27FC236}">
                    <a16:creationId xmlns:a16="http://schemas.microsoft.com/office/drawing/2014/main" id="{88A5FC7C-BF33-4CE3-A4BE-FF5D82DC832E}"/>
                  </a:ext>
                </a:extLst>
              </p:cNvPr>
              <p:cNvSpPr/>
              <p:nvPr/>
            </p:nvSpPr>
            <p:spPr>
              <a:xfrm>
                <a:off x="6115386" y="1170555"/>
                <a:ext cx="785022" cy="529444"/>
              </a:xfrm>
              <a:custGeom>
                <a:avLst/>
                <a:gdLst/>
                <a:ahLst/>
                <a:cxnLst/>
                <a:rect l="l" t="t" r="r" b="b"/>
                <a:pathLst>
                  <a:path w="30089" h="20293" extrusionOk="0">
                    <a:moveTo>
                      <a:pt x="14265" y="1"/>
                    </a:moveTo>
                    <a:cubicBezTo>
                      <a:pt x="11955" y="1"/>
                      <a:pt x="9506" y="603"/>
                      <a:pt x="7005" y="1939"/>
                    </a:cubicBezTo>
                    <a:cubicBezTo>
                      <a:pt x="701" y="5341"/>
                      <a:pt x="0" y="14148"/>
                      <a:pt x="601" y="14248"/>
                    </a:cubicBezTo>
                    <a:cubicBezTo>
                      <a:pt x="1467" y="14351"/>
                      <a:pt x="2288" y="14398"/>
                      <a:pt x="3065" y="14398"/>
                    </a:cubicBezTo>
                    <a:cubicBezTo>
                      <a:pt x="8536" y="14398"/>
                      <a:pt x="11792" y="12096"/>
                      <a:pt x="12821" y="11233"/>
                    </a:cubicBezTo>
                    <a:lnTo>
                      <a:pt x="12821" y="11233"/>
                    </a:lnTo>
                    <a:cubicBezTo>
                      <a:pt x="11991" y="11991"/>
                      <a:pt x="10045" y="13827"/>
                      <a:pt x="10640" y="13827"/>
                    </a:cubicBezTo>
                    <a:cubicBezTo>
                      <a:pt x="10668" y="13827"/>
                      <a:pt x="10702" y="13823"/>
                      <a:pt x="10741" y="13814"/>
                    </a:cubicBezTo>
                    <a:cubicBezTo>
                      <a:pt x="15945" y="12713"/>
                      <a:pt x="17546" y="8811"/>
                      <a:pt x="17546" y="8811"/>
                    </a:cubicBezTo>
                    <a:cubicBezTo>
                      <a:pt x="18247" y="15048"/>
                      <a:pt x="22149" y="15148"/>
                      <a:pt x="22149" y="15148"/>
                    </a:cubicBezTo>
                    <a:cubicBezTo>
                      <a:pt x="22149" y="15148"/>
                      <a:pt x="22437" y="20293"/>
                      <a:pt x="25639" y="20293"/>
                    </a:cubicBezTo>
                    <a:cubicBezTo>
                      <a:pt x="25709" y="20293"/>
                      <a:pt x="25780" y="20290"/>
                      <a:pt x="25852" y="20285"/>
                    </a:cubicBezTo>
                    <a:cubicBezTo>
                      <a:pt x="27186" y="20185"/>
                      <a:pt x="30088" y="14581"/>
                      <a:pt x="29288" y="10078"/>
                    </a:cubicBezTo>
                    <a:cubicBezTo>
                      <a:pt x="28454" y="5608"/>
                      <a:pt x="23550" y="3707"/>
                      <a:pt x="23550" y="3707"/>
                    </a:cubicBezTo>
                    <a:cubicBezTo>
                      <a:pt x="20974" y="1393"/>
                      <a:pt x="17779" y="1"/>
                      <a:pt x="142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263;p25">
                <a:extLst>
                  <a:ext uri="{FF2B5EF4-FFF2-40B4-BE49-F238E27FC236}">
                    <a16:creationId xmlns:a16="http://schemas.microsoft.com/office/drawing/2014/main" id="{F3F84197-66BA-49E9-AEFC-E077DCAF8CE2}"/>
                  </a:ext>
                </a:extLst>
              </p:cNvPr>
              <p:cNvSpPr/>
              <p:nvPr/>
            </p:nvSpPr>
            <p:spPr>
              <a:xfrm>
                <a:off x="6371241" y="1167711"/>
                <a:ext cx="578754" cy="530358"/>
              </a:xfrm>
              <a:custGeom>
                <a:avLst/>
                <a:gdLst/>
                <a:ahLst/>
                <a:cxnLst/>
                <a:rect l="l" t="t" r="r" b="b"/>
                <a:pathLst>
                  <a:path w="22183" h="20328" extrusionOk="0">
                    <a:moveTo>
                      <a:pt x="6237" y="1"/>
                    </a:moveTo>
                    <a:cubicBezTo>
                      <a:pt x="2760" y="1"/>
                      <a:pt x="0" y="847"/>
                      <a:pt x="0" y="847"/>
                    </a:cubicBezTo>
                    <a:cubicBezTo>
                      <a:pt x="0" y="847"/>
                      <a:pt x="10408" y="914"/>
                      <a:pt x="14244" y="5717"/>
                    </a:cubicBezTo>
                    <a:cubicBezTo>
                      <a:pt x="18113" y="10487"/>
                      <a:pt x="16212" y="20328"/>
                      <a:pt x="16212" y="20328"/>
                    </a:cubicBezTo>
                    <a:cubicBezTo>
                      <a:pt x="16212" y="20328"/>
                      <a:pt x="22183" y="10387"/>
                      <a:pt x="16645" y="4083"/>
                    </a:cubicBezTo>
                    <a:cubicBezTo>
                      <a:pt x="13782" y="822"/>
                      <a:pt x="9662" y="1"/>
                      <a:pt x="6237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264;p25">
                <a:extLst>
                  <a:ext uri="{FF2B5EF4-FFF2-40B4-BE49-F238E27FC236}">
                    <a16:creationId xmlns:a16="http://schemas.microsoft.com/office/drawing/2014/main" id="{D3242E5A-2FA8-4E49-9026-555BBAD80804}"/>
                  </a:ext>
                </a:extLst>
              </p:cNvPr>
              <p:cNvSpPr/>
              <p:nvPr/>
            </p:nvSpPr>
            <p:spPr>
              <a:xfrm>
                <a:off x="6719347" y="1627582"/>
                <a:ext cx="198441" cy="236923"/>
              </a:xfrm>
              <a:custGeom>
                <a:avLst/>
                <a:gdLst/>
                <a:ahLst/>
                <a:cxnLst/>
                <a:rect l="l" t="t" r="r" b="b"/>
                <a:pathLst>
                  <a:path w="7606" h="9081" extrusionOk="0">
                    <a:moveTo>
                      <a:pt x="4896" y="0"/>
                    </a:moveTo>
                    <a:cubicBezTo>
                      <a:pt x="2895" y="0"/>
                      <a:pt x="567" y="3835"/>
                      <a:pt x="567" y="3835"/>
                    </a:cubicBezTo>
                    <a:lnTo>
                      <a:pt x="0" y="7704"/>
                    </a:lnTo>
                    <a:cubicBezTo>
                      <a:pt x="424" y="8575"/>
                      <a:pt x="1312" y="9080"/>
                      <a:pt x="2220" y="9080"/>
                    </a:cubicBezTo>
                    <a:cubicBezTo>
                      <a:pt x="2599" y="9080"/>
                      <a:pt x="2982" y="8992"/>
                      <a:pt x="3336" y="8805"/>
                    </a:cubicBezTo>
                    <a:cubicBezTo>
                      <a:pt x="5671" y="7771"/>
                      <a:pt x="7606" y="1133"/>
                      <a:pt x="5504" y="132"/>
                    </a:cubicBezTo>
                    <a:cubicBezTo>
                      <a:pt x="5307" y="41"/>
                      <a:pt x="5103" y="0"/>
                      <a:pt x="489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265;p25">
                <a:extLst>
                  <a:ext uri="{FF2B5EF4-FFF2-40B4-BE49-F238E27FC236}">
                    <a16:creationId xmlns:a16="http://schemas.microsoft.com/office/drawing/2014/main" id="{15F94DB5-990E-401F-A623-864102487F9A}"/>
                  </a:ext>
                </a:extLst>
              </p:cNvPr>
              <p:cNvSpPr/>
              <p:nvPr/>
            </p:nvSpPr>
            <p:spPr>
              <a:xfrm>
                <a:off x="6749793" y="1680621"/>
                <a:ext cx="98359" cy="150696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5776" extrusionOk="0">
                    <a:moveTo>
                      <a:pt x="3737" y="1"/>
                    </a:moveTo>
                    <a:cubicBezTo>
                      <a:pt x="1468" y="367"/>
                      <a:pt x="1" y="3436"/>
                      <a:pt x="134" y="5571"/>
                    </a:cubicBezTo>
                    <a:cubicBezTo>
                      <a:pt x="134" y="5571"/>
                      <a:pt x="134" y="5605"/>
                      <a:pt x="134" y="5605"/>
                    </a:cubicBezTo>
                    <a:cubicBezTo>
                      <a:pt x="113" y="5710"/>
                      <a:pt x="212" y="5776"/>
                      <a:pt x="305" y="5776"/>
                    </a:cubicBezTo>
                    <a:cubicBezTo>
                      <a:pt x="358" y="5776"/>
                      <a:pt x="410" y="5754"/>
                      <a:pt x="434" y="5705"/>
                    </a:cubicBezTo>
                    <a:cubicBezTo>
                      <a:pt x="634" y="5204"/>
                      <a:pt x="868" y="4737"/>
                      <a:pt x="1135" y="4304"/>
                    </a:cubicBezTo>
                    <a:cubicBezTo>
                      <a:pt x="1428" y="3904"/>
                      <a:pt x="1891" y="3654"/>
                      <a:pt x="2388" y="3654"/>
                    </a:cubicBezTo>
                    <a:cubicBezTo>
                      <a:pt x="2514" y="3654"/>
                      <a:pt x="2641" y="3670"/>
                      <a:pt x="2769" y="3703"/>
                    </a:cubicBezTo>
                    <a:cubicBezTo>
                      <a:pt x="2803" y="3703"/>
                      <a:pt x="2836" y="3637"/>
                      <a:pt x="2803" y="3603"/>
                    </a:cubicBezTo>
                    <a:cubicBezTo>
                      <a:pt x="2514" y="3425"/>
                      <a:pt x="2247" y="3347"/>
                      <a:pt x="2002" y="3347"/>
                    </a:cubicBezTo>
                    <a:cubicBezTo>
                      <a:pt x="1513" y="3347"/>
                      <a:pt x="1113" y="3659"/>
                      <a:pt x="801" y="4104"/>
                    </a:cubicBezTo>
                    <a:cubicBezTo>
                      <a:pt x="1335" y="2436"/>
                      <a:pt x="2102" y="834"/>
                      <a:pt x="3737" y="67"/>
                    </a:cubicBezTo>
                    <a:cubicBezTo>
                      <a:pt x="3770" y="34"/>
                      <a:pt x="3770" y="1"/>
                      <a:pt x="37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266;p25">
                <a:extLst>
                  <a:ext uri="{FF2B5EF4-FFF2-40B4-BE49-F238E27FC236}">
                    <a16:creationId xmlns:a16="http://schemas.microsoft.com/office/drawing/2014/main" id="{DD450CC2-4CD8-4F32-B50F-838CE06BDA39}"/>
                  </a:ext>
                </a:extLst>
              </p:cNvPr>
              <p:cNvSpPr/>
              <p:nvPr/>
            </p:nvSpPr>
            <p:spPr>
              <a:xfrm>
                <a:off x="6417366" y="2119361"/>
                <a:ext cx="576145" cy="297426"/>
              </a:xfrm>
              <a:custGeom>
                <a:avLst/>
                <a:gdLst/>
                <a:ahLst/>
                <a:cxnLst/>
                <a:rect l="l" t="t" r="r" b="b"/>
                <a:pathLst>
                  <a:path w="22083" h="11400" extrusionOk="0">
                    <a:moveTo>
                      <a:pt x="14565" y="1"/>
                    </a:moveTo>
                    <a:cubicBezTo>
                      <a:pt x="13641" y="1"/>
                      <a:pt x="12661" y="103"/>
                      <a:pt x="11542" y="196"/>
                    </a:cubicBezTo>
                    <a:cubicBezTo>
                      <a:pt x="7539" y="529"/>
                      <a:pt x="2335" y="2698"/>
                      <a:pt x="2335" y="2698"/>
                    </a:cubicBezTo>
                    <a:cubicBezTo>
                      <a:pt x="2335" y="2698"/>
                      <a:pt x="0" y="10770"/>
                      <a:pt x="6004" y="11370"/>
                    </a:cubicBezTo>
                    <a:cubicBezTo>
                      <a:pt x="6215" y="11390"/>
                      <a:pt x="6431" y="11400"/>
                      <a:pt x="6651" y="11400"/>
                    </a:cubicBezTo>
                    <a:cubicBezTo>
                      <a:pt x="12731" y="11400"/>
                      <a:pt x="22083" y="4099"/>
                      <a:pt x="22083" y="4099"/>
                    </a:cubicBezTo>
                    <a:cubicBezTo>
                      <a:pt x="18996" y="699"/>
                      <a:pt x="16973" y="1"/>
                      <a:pt x="1456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267;p25">
                <a:extLst>
                  <a:ext uri="{FF2B5EF4-FFF2-40B4-BE49-F238E27FC236}">
                    <a16:creationId xmlns:a16="http://schemas.microsoft.com/office/drawing/2014/main" id="{B833BAD8-A304-4532-9F42-89B3D528BC39}"/>
                  </a:ext>
                </a:extLst>
              </p:cNvPr>
              <p:cNvSpPr/>
              <p:nvPr/>
            </p:nvSpPr>
            <p:spPr>
              <a:xfrm>
                <a:off x="5224236" y="1641592"/>
                <a:ext cx="715414" cy="733546"/>
              </a:xfrm>
              <a:custGeom>
                <a:avLst/>
                <a:gdLst/>
                <a:ahLst/>
                <a:cxnLst/>
                <a:rect l="l" t="t" r="r" b="b"/>
                <a:pathLst>
                  <a:path w="27421" h="28116" extrusionOk="0">
                    <a:moveTo>
                      <a:pt x="21980" y="0"/>
                    </a:moveTo>
                    <a:cubicBezTo>
                      <a:pt x="18991" y="0"/>
                      <a:pt x="14906" y="477"/>
                      <a:pt x="13577" y="1096"/>
                    </a:cubicBezTo>
                    <a:cubicBezTo>
                      <a:pt x="11676" y="2030"/>
                      <a:pt x="4871" y="7568"/>
                      <a:pt x="3636" y="9736"/>
                    </a:cubicBezTo>
                    <a:cubicBezTo>
                      <a:pt x="2436" y="11871"/>
                      <a:pt x="501" y="20143"/>
                      <a:pt x="1" y="21377"/>
                    </a:cubicBezTo>
                    <a:lnTo>
                      <a:pt x="19715" y="28116"/>
                    </a:lnTo>
                    <a:cubicBezTo>
                      <a:pt x="19715" y="28116"/>
                      <a:pt x="21082" y="23346"/>
                      <a:pt x="22116" y="21511"/>
                    </a:cubicBezTo>
                    <a:cubicBezTo>
                      <a:pt x="24218" y="17875"/>
                      <a:pt x="24118" y="14439"/>
                      <a:pt x="25018" y="12338"/>
                    </a:cubicBezTo>
                    <a:cubicBezTo>
                      <a:pt x="26353" y="9102"/>
                      <a:pt x="27420" y="8568"/>
                      <a:pt x="27120" y="7668"/>
                    </a:cubicBezTo>
                    <a:cubicBezTo>
                      <a:pt x="27007" y="7342"/>
                      <a:pt x="26467" y="7167"/>
                      <a:pt x="25745" y="7167"/>
                    </a:cubicBezTo>
                    <a:cubicBezTo>
                      <a:pt x="24545" y="7167"/>
                      <a:pt x="22845" y="7652"/>
                      <a:pt x="21783" y="8735"/>
                    </a:cubicBezTo>
                    <a:cubicBezTo>
                      <a:pt x="20048" y="10503"/>
                      <a:pt x="19681" y="12538"/>
                      <a:pt x="18113" y="13438"/>
                    </a:cubicBezTo>
                    <a:cubicBezTo>
                      <a:pt x="17606" y="13741"/>
                      <a:pt x="16968" y="13865"/>
                      <a:pt x="16322" y="13865"/>
                    </a:cubicBezTo>
                    <a:cubicBezTo>
                      <a:pt x="14972" y="13865"/>
                      <a:pt x="13582" y="13324"/>
                      <a:pt x="13243" y="12738"/>
                    </a:cubicBezTo>
                    <a:cubicBezTo>
                      <a:pt x="12343" y="11270"/>
                      <a:pt x="14578" y="7501"/>
                      <a:pt x="15578" y="6900"/>
                    </a:cubicBezTo>
                    <a:cubicBezTo>
                      <a:pt x="16612" y="6333"/>
                      <a:pt x="17580" y="6267"/>
                      <a:pt x="21416" y="5166"/>
                    </a:cubicBezTo>
                    <a:cubicBezTo>
                      <a:pt x="25552" y="3965"/>
                      <a:pt x="26386" y="963"/>
                      <a:pt x="25018" y="329"/>
                    </a:cubicBezTo>
                    <a:cubicBezTo>
                      <a:pt x="24476" y="99"/>
                      <a:pt x="23341" y="0"/>
                      <a:pt x="2198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268;p25">
                <a:extLst>
                  <a:ext uri="{FF2B5EF4-FFF2-40B4-BE49-F238E27FC236}">
                    <a16:creationId xmlns:a16="http://schemas.microsoft.com/office/drawing/2014/main" id="{EFFC76EF-8EEF-461F-B4B6-383CDA516455}"/>
                  </a:ext>
                </a:extLst>
              </p:cNvPr>
              <p:cNvSpPr/>
              <p:nvPr/>
            </p:nvSpPr>
            <p:spPr>
              <a:xfrm>
                <a:off x="5625434" y="1744148"/>
                <a:ext cx="302018" cy="163636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6272" extrusionOk="0">
                    <a:moveTo>
                      <a:pt x="10674" y="1"/>
                    </a:moveTo>
                    <a:lnTo>
                      <a:pt x="0" y="2769"/>
                    </a:lnTo>
                    <a:lnTo>
                      <a:pt x="934" y="6272"/>
                    </a:lnTo>
                    <a:lnTo>
                      <a:pt x="11575" y="3537"/>
                    </a:lnTo>
                    <a:lnTo>
                      <a:pt x="10674" y="1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269;p25">
                <a:extLst>
                  <a:ext uri="{FF2B5EF4-FFF2-40B4-BE49-F238E27FC236}">
                    <a16:creationId xmlns:a16="http://schemas.microsoft.com/office/drawing/2014/main" id="{C257B7C3-1585-45B4-8EB6-4A5042860D64}"/>
                  </a:ext>
                </a:extLst>
              </p:cNvPr>
              <p:cNvSpPr/>
              <p:nvPr/>
            </p:nvSpPr>
            <p:spPr>
              <a:xfrm>
                <a:off x="5910874" y="1700632"/>
                <a:ext cx="303740" cy="9228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3537" extrusionOk="0">
                    <a:moveTo>
                      <a:pt x="11509" y="1"/>
                    </a:moveTo>
                    <a:lnTo>
                      <a:pt x="0" y="3003"/>
                    </a:lnTo>
                    <a:lnTo>
                      <a:pt x="134" y="3537"/>
                    </a:lnTo>
                    <a:lnTo>
                      <a:pt x="11642" y="568"/>
                    </a:lnTo>
                    <a:lnTo>
                      <a:pt x="115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270;p25">
                <a:extLst>
                  <a:ext uri="{FF2B5EF4-FFF2-40B4-BE49-F238E27FC236}">
                    <a16:creationId xmlns:a16="http://schemas.microsoft.com/office/drawing/2014/main" id="{913BA898-E24B-42F1-AD70-9008701A55E0}"/>
                  </a:ext>
                </a:extLst>
              </p:cNvPr>
              <p:cNvSpPr/>
              <p:nvPr/>
            </p:nvSpPr>
            <p:spPr>
              <a:xfrm>
                <a:off x="6094488" y="1704128"/>
                <a:ext cx="17428" cy="6527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502" extrusionOk="0">
                    <a:moveTo>
                      <a:pt x="1" y="0"/>
                    </a:moveTo>
                    <a:cubicBezTo>
                      <a:pt x="1" y="434"/>
                      <a:pt x="67" y="868"/>
                      <a:pt x="167" y="1268"/>
                    </a:cubicBezTo>
                    <a:cubicBezTo>
                      <a:pt x="268" y="1701"/>
                      <a:pt x="434" y="2102"/>
                      <a:pt x="668" y="2502"/>
                    </a:cubicBezTo>
                    <a:cubicBezTo>
                      <a:pt x="668" y="1601"/>
                      <a:pt x="434" y="7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271;p25">
                <a:extLst>
                  <a:ext uri="{FF2B5EF4-FFF2-40B4-BE49-F238E27FC236}">
                    <a16:creationId xmlns:a16="http://schemas.microsoft.com/office/drawing/2014/main" id="{CBA767B3-0769-42B6-8DCE-CF287FCEE4FB}"/>
                  </a:ext>
                </a:extLst>
              </p:cNvPr>
              <p:cNvSpPr/>
              <p:nvPr/>
            </p:nvSpPr>
            <p:spPr>
              <a:xfrm>
                <a:off x="6104063" y="1701519"/>
                <a:ext cx="17428" cy="6527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502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434"/>
                      <a:pt x="67" y="867"/>
                      <a:pt x="167" y="1301"/>
                    </a:cubicBezTo>
                    <a:cubicBezTo>
                      <a:pt x="267" y="1701"/>
                      <a:pt x="434" y="2135"/>
                      <a:pt x="668" y="2502"/>
                    </a:cubicBezTo>
                    <a:cubicBezTo>
                      <a:pt x="668" y="2068"/>
                      <a:pt x="601" y="1635"/>
                      <a:pt x="501" y="1201"/>
                    </a:cubicBezTo>
                    <a:cubicBezTo>
                      <a:pt x="401" y="767"/>
                      <a:pt x="234" y="367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272;p25">
                <a:extLst>
                  <a:ext uri="{FF2B5EF4-FFF2-40B4-BE49-F238E27FC236}">
                    <a16:creationId xmlns:a16="http://schemas.microsoft.com/office/drawing/2014/main" id="{14846FD1-A75E-484D-A706-C155906BA7EA}"/>
                  </a:ext>
                </a:extLst>
              </p:cNvPr>
              <p:cNvSpPr/>
              <p:nvPr/>
            </p:nvSpPr>
            <p:spPr>
              <a:xfrm>
                <a:off x="6114499" y="1698910"/>
                <a:ext cx="17454" cy="65277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502" extrusionOk="0">
                    <a:moveTo>
                      <a:pt x="1" y="0"/>
                    </a:moveTo>
                    <a:cubicBezTo>
                      <a:pt x="1" y="867"/>
                      <a:pt x="234" y="1735"/>
                      <a:pt x="635" y="2502"/>
                    </a:cubicBezTo>
                    <a:cubicBezTo>
                      <a:pt x="668" y="2068"/>
                      <a:pt x="601" y="1635"/>
                      <a:pt x="501" y="1201"/>
                    </a:cubicBezTo>
                    <a:cubicBezTo>
                      <a:pt x="368" y="767"/>
                      <a:pt x="201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273;p25">
                <a:extLst>
                  <a:ext uri="{FF2B5EF4-FFF2-40B4-BE49-F238E27FC236}">
                    <a16:creationId xmlns:a16="http://schemas.microsoft.com/office/drawing/2014/main" id="{93E0A033-580F-4FDF-AB09-8B55FC65A3C2}"/>
                  </a:ext>
                </a:extLst>
              </p:cNvPr>
              <p:cNvSpPr/>
              <p:nvPr/>
            </p:nvSpPr>
            <p:spPr>
              <a:xfrm>
                <a:off x="6124073" y="1696275"/>
                <a:ext cx="17428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503" extrusionOk="0">
                    <a:moveTo>
                      <a:pt x="1" y="1"/>
                    </a:moveTo>
                    <a:cubicBezTo>
                      <a:pt x="1" y="435"/>
                      <a:pt x="68" y="868"/>
                      <a:pt x="168" y="1269"/>
                    </a:cubicBezTo>
                    <a:cubicBezTo>
                      <a:pt x="268" y="1702"/>
                      <a:pt x="434" y="2103"/>
                      <a:pt x="668" y="2503"/>
                    </a:cubicBezTo>
                    <a:cubicBezTo>
                      <a:pt x="668" y="1636"/>
                      <a:pt x="434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274;p25">
                <a:extLst>
                  <a:ext uri="{FF2B5EF4-FFF2-40B4-BE49-F238E27FC236}">
                    <a16:creationId xmlns:a16="http://schemas.microsoft.com/office/drawing/2014/main" id="{B14BD098-9477-4F5A-BA76-DC9362B78261}"/>
                  </a:ext>
                </a:extLst>
              </p:cNvPr>
              <p:cNvSpPr/>
              <p:nvPr/>
            </p:nvSpPr>
            <p:spPr>
              <a:xfrm>
                <a:off x="6134535" y="1693666"/>
                <a:ext cx="17428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503" extrusionOk="0">
                    <a:moveTo>
                      <a:pt x="0" y="1"/>
                    </a:moveTo>
                    <a:cubicBezTo>
                      <a:pt x="0" y="868"/>
                      <a:pt x="234" y="1736"/>
                      <a:pt x="634" y="2503"/>
                    </a:cubicBezTo>
                    <a:cubicBezTo>
                      <a:pt x="667" y="2069"/>
                      <a:pt x="601" y="1635"/>
                      <a:pt x="467" y="1202"/>
                    </a:cubicBezTo>
                    <a:cubicBezTo>
                      <a:pt x="367" y="768"/>
                      <a:pt x="200" y="3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275;p25">
                <a:extLst>
                  <a:ext uri="{FF2B5EF4-FFF2-40B4-BE49-F238E27FC236}">
                    <a16:creationId xmlns:a16="http://schemas.microsoft.com/office/drawing/2014/main" id="{0349EB8B-0267-4BFC-B518-2F670A7FE08C}"/>
                  </a:ext>
                </a:extLst>
              </p:cNvPr>
              <p:cNvSpPr/>
              <p:nvPr/>
            </p:nvSpPr>
            <p:spPr>
              <a:xfrm>
                <a:off x="6144110" y="1691057"/>
                <a:ext cx="17428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503" extrusionOk="0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02"/>
                      <a:pt x="434" y="2136"/>
                      <a:pt x="667" y="2503"/>
                    </a:cubicBezTo>
                    <a:cubicBezTo>
                      <a:pt x="667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276;p25">
                <a:extLst>
                  <a:ext uri="{FF2B5EF4-FFF2-40B4-BE49-F238E27FC236}">
                    <a16:creationId xmlns:a16="http://schemas.microsoft.com/office/drawing/2014/main" id="{9373B9C8-E032-4AE0-86C1-A0351061D364}"/>
                  </a:ext>
                </a:extLst>
              </p:cNvPr>
              <p:cNvSpPr/>
              <p:nvPr/>
            </p:nvSpPr>
            <p:spPr>
              <a:xfrm>
                <a:off x="6154545" y="1688448"/>
                <a:ext cx="17428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503" extrusionOk="0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35"/>
                      <a:pt x="434" y="2136"/>
                      <a:pt x="634" y="2503"/>
                    </a:cubicBezTo>
                    <a:cubicBezTo>
                      <a:pt x="667" y="2069"/>
                      <a:pt x="601" y="1635"/>
                      <a:pt x="501" y="1202"/>
                    </a:cubicBezTo>
                    <a:cubicBezTo>
                      <a:pt x="367" y="768"/>
                      <a:pt x="234" y="3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277;p25">
                <a:extLst>
                  <a:ext uri="{FF2B5EF4-FFF2-40B4-BE49-F238E27FC236}">
                    <a16:creationId xmlns:a16="http://schemas.microsoft.com/office/drawing/2014/main" id="{4E957779-106B-47E9-8E0A-DAE5E2AAAB94}"/>
                  </a:ext>
                </a:extLst>
              </p:cNvPr>
              <p:cNvSpPr/>
              <p:nvPr/>
            </p:nvSpPr>
            <p:spPr>
              <a:xfrm>
                <a:off x="6164120" y="1685839"/>
                <a:ext cx="17428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503" extrusionOk="0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02"/>
                      <a:pt x="434" y="2136"/>
                      <a:pt x="667" y="2503"/>
                    </a:cubicBezTo>
                    <a:cubicBezTo>
                      <a:pt x="667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278;p25">
                <a:extLst>
                  <a:ext uri="{FF2B5EF4-FFF2-40B4-BE49-F238E27FC236}">
                    <a16:creationId xmlns:a16="http://schemas.microsoft.com/office/drawing/2014/main" id="{3EF27C48-385A-4AAE-B191-F43073D3F37C}"/>
                  </a:ext>
                </a:extLst>
              </p:cNvPr>
              <p:cNvSpPr/>
              <p:nvPr/>
            </p:nvSpPr>
            <p:spPr>
              <a:xfrm>
                <a:off x="6174556" y="1683230"/>
                <a:ext cx="16567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03" extrusionOk="0">
                    <a:moveTo>
                      <a:pt x="1" y="1"/>
                    </a:moveTo>
                    <a:cubicBezTo>
                      <a:pt x="1" y="868"/>
                      <a:pt x="201" y="1735"/>
                      <a:pt x="634" y="2502"/>
                    </a:cubicBezTo>
                    <a:cubicBezTo>
                      <a:pt x="634" y="2069"/>
                      <a:pt x="601" y="1635"/>
                      <a:pt x="468" y="1201"/>
                    </a:cubicBezTo>
                    <a:cubicBezTo>
                      <a:pt x="367" y="801"/>
                      <a:pt x="201" y="3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279;p25">
                <a:extLst>
                  <a:ext uri="{FF2B5EF4-FFF2-40B4-BE49-F238E27FC236}">
                    <a16:creationId xmlns:a16="http://schemas.microsoft.com/office/drawing/2014/main" id="{71AC4AAC-7A36-45D3-BA76-CAC9FD498B96}"/>
                  </a:ext>
                </a:extLst>
              </p:cNvPr>
              <p:cNvSpPr/>
              <p:nvPr/>
            </p:nvSpPr>
            <p:spPr>
              <a:xfrm>
                <a:off x="6184130" y="1680621"/>
                <a:ext cx="17428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503" extrusionOk="0">
                    <a:moveTo>
                      <a:pt x="0" y="1"/>
                    </a:moveTo>
                    <a:cubicBezTo>
                      <a:pt x="0" y="434"/>
                      <a:pt x="67" y="868"/>
                      <a:pt x="167" y="1301"/>
                    </a:cubicBezTo>
                    <a:cubicBezTo>
                      <a:pt x="267" y="1702"/>
                      <a:pt x="434" y="2135"/>
                      <a:pt x="668" y="2502"/>
                    </a:cubicBezTo>
                    <a:cubicBezTo>
                      <a:pt x="634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280;p25">
                <a:extLst>
                  <a:ext uri="{FF2B5EF4-FFF2-40B4-BE49-F238E27FC236}">
                    <a16:creationId xmlns:a16="http://schemas.microsoft.com/office/drawing/2014/main" id="{7739708A-A42F-48BE-84D5-AA3F1E16447A}"/>
                  </a:ext>
                </a:extLst>
              </p:cNvPr>
              <p:cNvSpPr/>
              <p:nvPr/>
            </p:nvSpPr>
            <p:spPr>
              <a:xfrm>
                <a:off x="6193705" y="1678013"/>
                <a:ext cx="17428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503" extrusionOk="0">
                    <a:moveTo>
                      <a:pt x="0" y="0"/>
                    </a:moveTo>
                    <a:cubicBezTo>
                      <a:pt x="0" y="868"/>
                      <a:pt x="234" y="1735"/>
                      <a:pt x="668" y="2502"/>
                    </a:cubicBezTo>
                    <a:cubicBezTo>
                      <a:pt x="668" y="2069"/>
                      <a:pt x="634" y="1635"/>
                      <a:pt x="501" y="1201"/>
                    </a:cubicBezTo>
                    <a:cubicBezTo>
                      <a:pt x="401" y="768"/>
                      <a:pt x="234" y="3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281;p25">
                <a:extLst>
                  <a:ext uri="{FF2B5EF4-FFF2-40B4-BE49-F238E27FC236}">
                    <a16:creationId xmlns:a16="http://schemas.microsoft.com/office/drawing/2014/main" id="{618D226D-23DB-429C-AFC8-28E06F1785EC}"/>
                  </a:ext>
                </a:extLst>
              </p:cNvPr>
              <p:cNvSpPr/>
              <p:nvPr/>
            </p:nvSpPr>
            <p:spPr>
              <a:xfrm>
                <a:off x="6204141" y="1679760"/>
                <a:ext cx="16567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202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767"/>
                      <a:pt x="201" y="1535"/>
                      <a:pt x="601" y="2202"/>
                    </a:cubicBezTo>
                    <a:cubicBezTo>
                      <a:pt x="634" y="1802"/>
                      <a:pt x="568" y="1435"/>
                      <a:pt x="468" y="1068"/>
                    </a:cubicBezTo>
                    <a:cubicBezTo>
                      <a:pt x="401" y="667"/>
                      <a:pt x="234" y="3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282;p25">
                <a:extLst>
                  <a:ext uri="{FF2B5EF4-FFF2-40B4-BE49-F238E27FC236}">
                    <a16:creationId xmlns:a16="http://schemas.microsoft.com/office/drawing/2014/main" id="{64495C3F-6ACE-405C-B020-8128BF40C2AD}"/>
                  </a:ext>
                </a:extLst>
              </p:cNvPr>
              <p:cNvSpPr/>
              <p:nvPr/>
            </p:nvSpPr>
            <p:spPr>
              <a:xfrm>
                <a:off x="6084914" y="1710206"/>
                <a:ext cx="16567" cy="5747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203" extrusionOk="0">
                    <a:moveTo>
                      <a:pt x="34" y="1"/>
                    </a:moveTo>
                    <a:cubicBezTo>
                      <a:pt x="1" y="768"/>
                      <a:pt x="201" y="1535"/>
                      <a:pt x="601" y="2202"/>
                    </a:cubicBezTo>
                    <a:cubicBezTo>
                      <a:pt x="635" y="1435"/>
                      <a:pt x="434" y="668"/>
                      <a:pt x="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283;p25">
                <a:extLst>
                  <a:ext uri="{FF2B5EF4-FFF2-40B4-BE49-F238E27FC236}">
                    <a16:creationId xmlns:a16="http://schemas.microsoft.com/office/drawing/2014/main" id="{7F7A6F0F-63EE-4416-8BF3-5714E3AFB5A2}"/>
                  </a:ext>
                </a:extLst>
              </p:cNvPr>
              <p:cNvSpPr/>
              <p:nvPr/>
            </p:nvSpPr>
            <p:spPr>
              <a:xfrm>
                <a:off x="5319957" y="1633505"/>
                <a:ext cx="558483" cy="330873"/>
              </a:xfrm>
              <a:custGeom>
                <a:avLst/>
                <a:gdLst/>
                <a:ahLst/>
                <a:cxnLst/>
                <a:rect l="l" t="t" r="r" b="b"/>
                <a:pathLst>
                  <a:path w="21406" h="12682" extrusionOk="0">
                    <a:moveTo>
                      <a:pt x="10492" y="1"/>
                    </a:moveTo>
                    <a:cubicBezTo>
                      <a:pt x="9798" y="1"/>
                      <a:pt x="9215" y="94"/>
                      <a:pt x="8807" y="305"/>
                    </a:cubicBezTo>
                    <a:cubicBezTo>
                      <a:pt x="4904" y="2307"/>
                      <a:pt x="1302" y="7344"/>
                      <a:pt x="1" y="10012"/>
                    </a:cubicBezTo>
                    <a:lnTo>
                      <a:pt x="8974" y="12681"/>
                    </a:lnTo>
                    <a:cubicBezTo>
                      <a:pt x="8974" y="12681"/>
                      <a:pt x="9875" y="7778"/>
                      <a:pt x="10875" y="6243"/>
                    </a:cubicBezTo>
                    <a:cubicBezTo>
                      <a:pt x="11084" y="5919"/>
                      <a:pt x="11699" y="5808"/>
                      <a:pt x="12471" y="5808"/>
                    </a:cubicBezTo>
                    <a:cubicBezTo>
                      <a:pt x="14165" y="5808"/>
                      <a:pt x="16617" y="6343"/>
                      <a:pt x="17213" y="6343"/>
                    </a:cubicBezTo>
                    <a:cubicBezTo>
                      <a:pt x="17360" y="6345"/>
                      <a:pt x="17505" y="6346"/>
                      <a:pt x="17645" y="6346"/>
                    </a:cubicBezTo>
                    <a:cubicBezTo>
                      <a:pt x="19836" y="6346"/>
                      <a:pt x="21255" y="6065"/>
                      <a:pt x="21349" y="4342"/>
                    </a:cubicBezTo>
                    <a:cubicBezTo>
                      <a:pt x="21406" y="2791"/>
                      <a:pt x="14288" y="1"/>
                      <a:pt x="10492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284;p25">
                <a:extLst>
                  <a:ext uri="{FF2B5EF4-FFF2-40B4-BE49-F238E27FC236}">
                    <a16:creationId xmlns:a16="http://schemas.microsoft.com/office/drawing/2014/main" id="{13C402F6-C307-48BC-8476-3B5C6E9705C1}"/>
                  </a:ext>
                </a:extLst>
              </p:cNvPr>
              <p:cNvSpPr/>
              <p:nvPr/>
            </p:nvSpPr>
            <p:spPr>
              <a:xfrm>
                <a:off x="5691569" y="1648428"/>
                <a:ext cx="177308" cy="8132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3117" extrusionOk="0">
                    <a:moveTo>
                      <a:pt x="67" y="0"/>
                    </a:moveTo>
                    <a:cubicBezTo>
                      <a:pt x="34" y="0"/>
                      <a:pt x="0" y="67"/>
                      <a:pt x="67" y="67"/>
                    </a:cubicBezTo>
                    <a:cubicBezTo>
                      <a:pt x="734" y="200"/>
                      <a:pt x="5137" y="1635"/>
                      <a:pt x="6772" y="3103"/>
                    </a:cubicBezTo>
                    <a:cubicBezTo>
                      <a:pt x="6772" y="3112"/>
                      <a:pt x="6775" y="3116"/>
                      <a:pt x="6778" y="3116"/>
                    </a:cubicBezTo>
                    <a:cubicBezTo>
                      <a:pt x="6786" y="3116"/>
                      <a:pt x="6795" y="3093"/>
                      <a:pt x="6772" y="3069"/>
                    </a:cubicBezTo>
                    <a:cubicBezTo>
                      <a:pt x="5404" y="1268"/>
                      <a:pt x="2702" y="534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285;p25">
                <a:extLst>
                  <a:ext uri="{FF2B5EF4-FFF2-40B4-BE49-F238E27FC236}">
                    <a16:creationId xmlns:a16="http://schemas.microsoft.com/office/drawing/2014/main" id="{D37E1855-884F-43BF-9DB0-B023F5B0017D}"/>
                  </a:ext>
                </a:extLst>
              </p:cNvPr>
              <p:cNvSpPr/>
              <p:nvPr/>
            </p:nvSpPr>
            <p:spPr>
              <a:xfrm>
                <a:off x="5319957" y="1635435"/>
                <a:ext cx="510686" cy="310654"/>
              </a:xfrm>
              <a:custGeom>
                <a:avLst/>
                <a:gdLst/>
                <a:ahLst/>
                <a:cxnLst/>
                <a:rect l="l" t="t" r="r" b="b"/>
                <a:pathLst>
                  <a:path w="19574" h="11907" extrusionOk="0">
                    <a:moveTo>
                      <a:pt x="9929" y="0"/>
                    </a:moveTo>
                    <a:cubicBezTo>
                      <a:pt x="9495" y="0"/>
                      <a:pt x="9114" y="72"/>
                      <a:pt x="8807" y="231"/>
                    </a:cubicBezTo>
                    <a:cubicBezTo>
                      <a:pt x="4904" y="2233"/>
                      <a:pt x="1302" y="7270"/>
                      <a:pt x="1" y="9938"/>
                    </a:cubicBezTo>
                    <a:lnTo>
                      <a:pt x="6606" y="11907"/>
                    </a:lnTo>
                    <a:cubicBezTo>
                      <a:pt x="6606" y="11907"/>
                      <a:pt x="8974" y="8137"/>
                      <a:pt x="9941" y="6636"/>
                    </a:cubicBezTo>
                    <a:cubicBezTo>
                      <a:pt x="10101" y="6381"/>
                      <a:pt x="10394" y="6282"/>
                      <a:pt x="10759" y="6282"/>
                    </a:cubicBezTo>
                    <a:cubicBezTo>
                      <a:pt x="11922" y="6282"/>
                      <a:pt x="13818" y="7284"/>
                      <a:pt x="14478" y="7437"/>
                    </a:cubicBezTo>
                    <a:cubicBezTo>
                      <a:pt x="15211" y="7593"/>
                      <a:pt x="15917" y="7675"/>
                      <a:pt x="16556" y="7675"/>
                    </a:cubicBezTo>
                    <a:cubicBezTo>
                      <a:pt x="18243" y="7675"/>
                      <a:pt x="19466" y="7099"/>
                      <a:pt x="19515" y="5769"/>
                    </a:cubicBezTo>
                    <a:cubicBezTo>
                      <a:pt x="19574" y="4148"/>
                      <a:pt x="13226" y="0"/>
                      <a:pt x="992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286;p25">
                <a:extLst>
                  <a:ext uri="{FF2B5EF4-FFF2-40B4-BE49-F238E27FC236}">
                    <a16:creationId xmlns:a16="http://schemas.microsoft.com/office/drawing/2014/main" id="{2817E075-7C1B-4B56-8029-70328191BF91}"/>
                  </a:ext>
                </a:extLst>
              </p:cNvPr>
              <p:cNvSpPr/>
              <p:nvPr/>
            </p:nvSpPr>
            <p:spPr>
              <a:xfrm>
                <a:off x="5525643" y="1792022"/>
                <a:ext cx="230349" cy="97733"/>
              </a:xfrm>
              <a:custGeom>
                <a:avLst/>
                <a:gdLst/>
                <a:ahLst/>
                <a:cxnLst/>
                <a:rect l="l" t="t" r="r" b="b"/>
                <a:pathLst>
                  <a:path w="8829" h="3746" extrusionOk="0">
                    <a:moveTo>
                      <a:pt x="3091" y="0"/>
                    </a:moveTo>
                    <a:cubicBezTo>
                      <a:pt x="2691" y="0"/>
                      <a:pt x="2324" y="134"/>
                      <a:pt x="1991" y="367"/>
                    </a:cubicBezTo>
                    <a:cubicBezTo>
                      <a:pt x="1690" y="634"/>
                      <a:pt x="1423" y="968"/>
                      <a:pt x="1257" y="1335"/>
                    </a:cubicBezTo>
                    <a:cubicBezTo>
                      <a:pt x="990" y="1768"/>
                      <a:pt x="756" y="2169"/>
                      <a:pt x="556" y="2602"/>
                    </a:cubicBezTo>
                    <a:cubicBezTo>
                      <a:pt x="323" y="3002"/>
                      <a:pt x="256" y="3169"/>
                      <a:pt x="56" y="3603"/>
                    </a:cubicBezTo>
                    <a:cubicBezTo>
                      <a:pt x="1" y="3695"/>
                      <a:pt x="16" y="3746"/>
                      <a:pt x="58" y="3746"/>
                    </a:cubicBezTo>
                    <a:cubicBezTo>
                      <a:pt x="92" y="3746"/>
                      <a:pt x="144" y="3711"/>
                      <a:pt x="189" y="3636"/>
                    </a:cubicBezTo>
                    <a:cubicBezTo>
                      <a:pt x="556" y="2936"/>
                      <a:pt x="990" y="2269"/>
                      <a:pt x="1490" y="1668"/>
                    </a:cubicBezTo>
                    <a:cubicBezTo>
                      <a:pt x="1724" y="1301"/>
                      <a:pt x="2024" y="1001"/>
                      <a:pt x="2324" y="734"/>
                    </a:cubicBezTo>
                    <a:cubicBezTo>
                      <a:pt x="2595" y="562"/>
                      <a:pt x="2903" y="462"/>
                      <a:pt x="3206" y="462"/>
                    </a:cubicBezTo>
                    <a:cubicBezTo>
                      <a:pt x="3313" y="462"/>
                      <a:pt x="3420" y="474"/>
                      <a:pt x="3525" y="501"/>
                    </a:cubicBezTo>
                    <a:cubicBezTo>
                      <a:pt x="4392" y="667"/>
                      <a:pt x="5193" y="1134"/>
                      <a:pt x="6027" y="1368"/>
                    </a:cubicBezTo>
                    <a:cubicBezTo>
                      <a:pt x="6692" y="1554"/>
                      <a:pt x="7507" y="1783"/>
                      <a:pt x="8249" y="1783"/>
                    </a:cubicBezTo>
                    <a:cubicBezTo>
                      <a:pt x="8437" y="1783"/>
                      <a:pt x="8620" y="1769"/>
                      <a:pt x="8795" y="1735"/>
                    </a:cubicBezTo>
                    <a:cubicBezTo>
                      <a:pt x="8829" y="1735"/>
                      <a:pt x="8829" y="1668"/>
                      <a:pt x="8795" y="1668"/>
                    </a:cubicBezTo>
                    <a:cubicBezTo>
                      <a:pt x="7761" y="1668"/>
                      <a:pt x="6594" y="1201"/>
                      <a:pt x="5693" y="834"/>
                    </a:cubicBezTo>
                    <a:cubicBezTo>
                      <a:pt x="4859" y="467"/>
                      <a:pt x="4025" y="0"/>
                      <a:pt x="30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287;p25">
                <a:extLst>
                  <a:ext uri="{FF2B5EF4-FFF2-40B4-BE49-F238E27FC236}">
                    <a16:creationId xmlns:a16="http://schemas.microsoft.com/office/drawing/2014/main" id="{18B5BDF3-EC3C-4578-BF44-4B57E591C638}"/>
                  </a:ext>
                </a:extLst>
              </p:cNvPr>
              <p:cNvSpPr/>
              <p:nvPr/>
            </p:nvSpPr>
            <p:spPr>
              <a:xfrm>
                <a:off x="5493397" y="1628417"/>
                <a:ext cx="343527" cy="180830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6931" extrusionOk="0">
                    <a:moveTo>
                      <a:pt x="3360" y="0"/>
                    </a:moveTo>
                    <a:cubicBezTo>
                      <a:pt x="1826" y="100"/>
                      <a:pt x="558" y="1401"/>
                      <a:pt x="24" y="1835"/>
                    </a:cubicBezTo>
                    <a:cubicBezTo>
                      <a:pt x="1" y="1858"/>
                      <a:pt x="10" y="1882"/>
                      <a:pt x="30" y="1882"/>
                    </a:cubicBezTo>
                    <a:cubicBezTo>
                      <a:pt x="38" y="1882"/>
                      <a:pt x="48" y="1878"/>
                      <a:pt x="58" y="1868"/>
                    </a:cubicBezTo>
                    <a:cubicBezTo>
                      <a:pt x="491" y="1535"/>
                      <a:pt x="1892" y="434"/>
                      <a:pt x="2826" y="334"/>
                    </a:cubicBezTo>
                    <a:cubicBezTo>
                      <a:pt x="2898" y="329"/>
                      <a:pt x="2970" y="327"/>
                      <a:pt x="3042" y="327"/>
                    </a:cubicBezTo>
                    <a:cubicBezTo>
                      <a:pt x="3537" y="327"/>
                      <a:pt x="4028" y="426"/>
                      <a:pt x="4494" y="601"/>
                    </a:cubicBezTo>
                    <a:cubicBezTo>
                      <a:pt x="4961" y="767"/>
                      <a:pt x="5461" y="934"/>
                      <a:pt x="5928" y="1101"/>
                    </a:cubicBezTo>
                    <a:cubicBezTo>
                      <a:pt x="7830" y="1768"/>
                      <a:pt x="9798" y="2635"/>
                      <a:pt x="11332" y="3970"/>
                    </a:cubicBezTo>
                    <a:cubicBezTo>
                      <a:pt x="12200" y="4704"/>
                      <a:pt x="12867" y="5738"/>
                      <a:pt x="12533" y="6905"/>
                    </a:cubicBezTo>
                    <a:cubicBezTo>
                      <a:pt x="12533" y="6922"/>
                      <a:pt x="12542" y="6930"/>
                      <a:pt x="12554" y="6930"/>
                    </a:cubicBezTo>
                    <a:cubicBezTo>
                      <a:pt x="12567" y="6930"/>
                      <a:pt x="12583" y="6922"/>
                      <a:pt x="12600" y="6905"/>
                    </a:cubicBezTo>
                    <a:cubicBezTo>
                      <a:pt x="13167" y="6071"/>
                      <a:pt x="12833" y="4937"/>
                      <a:pt x="12233" y="4237"/>
                    </a:cubicBezTo>
                    <a:cubicBezTo>
                      <a:pt x="11499" y="3403"/>
                      <a:pt x="10632" y="2769"/>
                      <a:pt x="9664" y="2268"/>
                    </a:cubicBezTo>
                    <a:cubicBezTo>
                      <a:pt x="8664" y="1735"/>
                      <a:pt x="7663" y="1268"/>
                      <a:pt x="6596" y="901"/>
                    </a:cubicBezTo>
                    <a:cubicBezTo>
                      <a:pt x="6062" y="701"/>
                      <a:pt x="5528" y="500"/>
                      <a:pt x="4961" y="334"/>
                    </a:cubicBezTo>
                    <a:cubicBezTo>
                      <a:pt x="4461" y="134"/>
                      <a:pt x="3894" y="0"/>
                      <a:pt x="33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288;p25">
                <a:extLst>
                  <a:ext uri="{FF2B5EF4-FFF2-40B4-BE49-F238E27FC236}">
                    <a16:creationId xmlns:a16="http://schemas.microsoft.com/office/drawing/2014/main" id="{3807CD5D-AAF0-47AA-BB0A-5859EE081811}"/>
                  </a:ext>
                </a:extLst>
              </p:cNvPr>
              <p:cNvSpPr/>
              <p:nvPr/>
            </p:nvSpPr>
            <p:spPr>
              <a:xfrm>
                <a:off x="5295590" y="1557038"/>
                <a:ext cx="282868" cy="398629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5279" extrusionOk="0">
                    <a:moveTo>
                      <a:pt x="8273" y="1"/>
                    </a:moveTo>
                    <a:cubicBezTo>
                      <a:pt x="6205" y="1"/>
                      <a:pt x="2436" y="5772"/>
                      <a:pt x="1669" y="7373"/>
                    </a:cubicBezTo>
                    <a:cubicBezTo>
                      <a:pt x="868" y="8974"/>
                      <a:pt x="434" y="14044"/>
                      <a:pt x="1" y="15278"/>
                    </a:cubicBezTo>
                    <a:lnTo>
                      <a:pt x="7039" y="12210"/>
                    </a:lnTo>
                    <a:cubicBezTo>
                      <a:pt x="7039" y="12210"/>
                      <a:pt x="6439" y="9007"/>
                      <a:pt x="7573" y="6973"/>
                    </a:cubicBezTo>
                    <a:cubicBezTo>
                      <a:pt x="8707" y="4904"/>
                      <a:pt x="10842" y="1"/>
                      <a:pt x="82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289;p25">
                <a:extLst>
                  <a:ext uri="{FF2B5EF4-FFF2-40B4-BE49-F238E27FC236}">
                    <a16:creationId xmlns:a16="http://schemas.microsoft.com/office/drawing/2014/main" id="{6E344EB6-4037-4768-912E-F897C4F51D24}"/>
                  </a:ext>
                </a:extLst>
              </p:cNvPr>
              <p:cNvSpPr/>
              <p:nvPr/>
            </p:nvSpPr>
            <p:spPr>
              <a:xfrm>
                <a:off x="5472265" y="1650097"/>
                <a:ext cx="63555" cy="22267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8535" extrusionOk="0">
                    <a:moveTo>
                      <a:pt x="2368" y="0"/>
                    </a:moveTo>
                    <a:cubicBezTo>
                      <a:pt x="2350" y="0"/>
                      <a:pt x="2335" y="11"/>
                      <a:pt x="2335" y="36"/>
                    </a:cubicBezTo>
                    <a:cubicBezTo>
                      <a:pt x="1935" y="704"/>
                      <a:pt x="1568" y="1371"/>
                      <a:pt x="1235" y="2071"/>
                    </a:cubicBezTo>
                    <a:cubicBezTo>
                      <a:pt x="868" y="2738"/>
                      <a:pt x="567" y="3406"/>
                      <a:pt x="301" y="4106"/>
                    </a:cubicBezTo>
                    <a:cubicBezTo>
                      <a:pt x="100" y="4807"/>
                      <a:pt x="0" y="5507"/>
                      <a:pt x="34" y="6241"/>
                    </a:cubicBezTo>
                    <a:cubicBezTo>
                      <a:pt x="34" y="6608"/>
                      <a:pt x="67" y="6975"/>
                      <a:pt x="100" y="7342"/>
                    </a:cubicBezTo>
                    <a:cubicBezTo>
                      <a:pt x="134" y="7675"/>
                      <a:pt x="234" y="8109"/>
                      <a:pt x="267" y="8509"/>
                    </a:cubicBezTo>
                    <a:cubicBezTo>
                      <a:pt x="267" y="8526"/>
                      <a:pt x="284" y="8534"/>
                      <a:pt x="301" y="8534"/>
                    </a:cubicBezTo>
                    <a:cubicBezTo>
                      <a:pt x="317" y="8534"/>
                      <a:pt x="334" y="8526"/>
                      <a:pt x="334" y="8509"/>
                    </a:cubicBezTo>
                    <a:cubicBezTo>
                      <a:pt x="301" y="7775"/>
                      <a:pt x="301" y="7041"/>
                      <a:pt x="367" y="6341"/>
                    </a:cubicBezTo>
                    <a:cubicBezTo>
                      <a:pt x="401" y="5607"/>
                      <a:pt x="534" y="4873"/>
                      <a:pt x="768" y="4173"/>
                    </a:cubicBezTo>
                    <a:cubicBezTo>
                      <a:pt x="1235" y="2772"/>
                      <a:pt x="1968" y="1471"/>
                      <a:pt x="2435" y="70"/>
                    </a:cubicBezTo>
                    <a:cubicBezTo>
                      <a:pt x="2435" y="29"/>
                      <a:pt x="2397" y="0"/>
                      <a:pt x="23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290;p25">
                <a:extLst>
                  <a:ext uri="{FF2B5EF4-FFF2-40B4-BE49-F238E27FC236}">
                    <a16:creationId xmlns:a16="http://schemas.microsoft.com/office/drawing/2014/main" id="{C70AA3B0-1D9F-4FD0-BDA7-88E7F850D175}"/>
                  </a:ext>
                </a:extLst>
              </p:cNvPr>
              <p:cNvSpPr/>
              <p:nvPr/>
            </p:nvSpPr>
            <p:spPr>
              <a:xfrm>
                <a:off x="5021472" y="2089645"/>
                <a:ext cx="521330" cy="452583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7347" extrusionOk="0">
                    <a:moveTo>
                      <a:pt x="0" y="0"/>
                    </a:moveTo>
                    <a:lnTo>
                      <a:pt x="2636" y="17346"/>
                    </a:lnTo>
                    <a:lnTo>
                      <a:pt x="19981" y="17346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291;p25">
                <a:extLst>
                  <a:ext uri="{FF2B5EF4-FFF2-40B4-BE49-F238E27FC236}">
                    <a16:creationId xmlns:a16="http://schemas.microsoft.com/office/drawing/2014/main" id="{AAC4BC7C-E859-4C0F-9C5E-85D36A9F5FFB}"/>
                  </a:ext>
                </a:extLst>
              </p:cNvPr>
              <p:cNvSpPr/>
              <p:nvPr/>
            </p:nvSpPr>
            <p:spPr>
              <a:xfrm>
                <a:off x="5090217" y="2471693"/>
                <a:ext cx="711918" cy="70521"/>
              </a:xfrm>
              <a:custGeom>
                <a:avLst/>
                <a:gdLst/>
                <a:ahLst/>
                <a:cxnLst/>
                <a:rect l="l" t="t" r="r" b="b"/>
                <a:pathLst>
                  <a:path w="27287" h="2703" extrusionOk="0">
                    <a:moveTo>
                      <a:pt x="1" y="0"/>
                    </a:moveTo>
                    <a:lnTo>
                      <a:pt x="1" y="2702"/>
                    </a:lnTo>
                    <a:lnTo>
                      <a:pt x="27287" y="2702"/>
                    </a:lnTo>
                    <a:lnTo>
                      <a:pt x="2728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292;p25">
                <a:extLst>
                  <a:ext uri="{FF2B5EF4-FFF2-40B4-BE49-F238E27FC236}">
                    <a16:creationId xmlns:a16="http://schemas.microsoft.com/office/drawing/2014/main" id="{509BFD31-02C6-46D1-B5BB-2DA48FD7BFF0}"/>
                  </a:ext>
                </a:extLst>
              </p:cNvPr>
              <p:cNvSpPr/>
              <p:nvPr/>
            </p:nvSpPr>
            <p:spPr>
              <a:xfrm>
                <a:off x="5267049" y="2290922"/>
                <a:ext cx="1798488" cy="1113025"/>
              </a:xfrm>
              <a:custGeom>
                <a:avLst/>
                <a:gdLst/>
                <a:ahLst/>
                <a:cxnLst/>
                <a:rect l="l" t="t" r="r" b="b"/>
                <a:pathLst>
                  <a:path w="68934" h="42661" extrusionOk="0">
                    <a:moveTo>
                      <a:pt x="65433" y="1"/>
                    </a:moveTo>
                    <a:cubicBezTo>
                      <a:pt x="63728" y="1"/>
                      <a:pt x="61226" y="1072"/>
                      <a:pt x="58002" y="3493"/>
                    </a:cubicBezTo>
                    <a:cubicBezTo>
                      <a:pt x="46961" y="11766"/>
                      <a:pt x="33952" y="22007"/>
                      <a:pt x="31617" y="22040"/>
                    </a:cubicBezTo>
                    <a:cubicBezTo>
                      <a:pt x="31605" y="22040"/>
                      <a:pt x="31592" y="22040"/>
                      <a:pt x="31580" y="22040"/>
                    </a:cubicBezTo>
                    <a:cubicBezTo>
                      <a:pt x="29211" y="22040"/>
                      <a:pt x="22418" y="18857"/>
                      <a:pt x="17473" y="16136"/>
                    </a:cubicBezTo>
                    <a:cubicBezTo>
                      <a:pt x="17299" y="16038"/>
                      <a:pt x="17075" y="15992"/>
                      <a:pt x="16810" y="15992"/>
                    </a:cubicBezTo>
                    <a:cubicBezTo>
                      <a:pt x="12912" y="15992"/>
                      <a:pt x="1" y="25935"/>
                      <a:pt x="2062" y="27778"/>
                    </a:cubicBezTo>
                    <a:cubicBezTo>
                      <a:pt x="11061" y="35859"/>
                      <a:pt x="23236" y="42661"/>
                      <a:pt x="32156" y="42661"/>
                    </a:cubicBezTo>
                    <a:cubicBezTo>
                      <a:pt x="33619" y="42661"/>
                      <a:pt x="34994" y="42478"/>
                      <a:pt x="36253" y="42088"/>
                    </a:cubicBezTo>
                    <a:cubicBezTo>
                      <a:pt x="46461" y="38885"/>
                      <a:pt x="63172" y="16703"/>
                      <a:pt x="66875" y="7930"/>
                    </a:cubicBezTo>
                    <a:cubicBezTo>
                      <a:pt x="68934" y="3099"/>
                      <a:pt x="68334" y="1"/>
                      <a:pt x="6543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293;p25">
                <a:extLst>
                  <a:ext uri="{FF2B5EF4-FFF2-40B4-BE49-F238E27FC236}">
                    <a16:creationId xmlns:a16="http://schemas.microsoft.com/office/drawing/2014/main" id="{0827073D-8869-481F-A5F7-2B34589EFE53}"/>
                  </a:ext>
                </a:extLst>
              </p:cNvPr>
              <p:cNvSpPr/>
              <p:nvPr/>
            </p:nvSpPr>
            <p:spPr>
              <a:xfrm>
                <a:off x="4944875" y="2091967"/>
                <a:ext cx="810277" cy="933526"/>
              </a:xfrm>
              <a:custGeom>
                <a:avLst/>
                <a:gdLst/>
                <a:ahLst/>
                <a:cxnLst/>
                <a:rect l="l" t="t" r="r" b="b"/>
                <a:pathLst>
                  <a:path w="31057" h="35781" extrusionOk="0">
                    <a:moveTo>
                      <a:pt x="2243" y="0"/>
                    </a:moveTo>
                    <a:cubicBezTo>
                      <a:pt x="1954" y="0"/>
                      <a:pt x="1677" y="232"/>
                      <a:pt x="1402" y="679"/>
                    </a:cubicBezTo>
                    <a:cubicBezTo>
                      <a:pt x="368" y="2380"/>
                      <a:pt x="1" y="5682"/>
                      <a:pt x="1035" y="11920"/>
                    </a:cubicBezTo>
                    <a:cubicBezTo>
                      <a:pt x="1669" y="15890"/>
                      <a:pt x="3003" y="19726"/>
                      <a:pt x="4871" y="23295"/>
                    </a:cubicBezTo>
                    <a:cubicBezTo>
                      <a:pt x="6606" y="26664"/>
                      <a:pt x="13310" y="34670"/>
                      <a:pt x="14411" y="35404"/>
                    </a:cubicBezTo>
                    <a:cubicBezTo>
                      <a:pt x="14801" y="35663"/>
                      <a:pt x="15264" y="35780"/>
                      <a:pt x="15783" y="35780"/>
                    </a:cubicBezTo>
                    <a:cubicBezTo>
                      <a:pt x="20806" y="35780"/>
                      <a:pt x="31056" y="24763"/>
                      <a:pt x="31056" y="24763"/>
                    </a:cubicBezTo>
                    <a:cubicBezTo>
                      <a:pt x="25853" y="20593"/>
                      <a:pt x="19748" y="17657"/>
                      <a:pt x="13210" y="16156"/>
                    </a:cubicBezTo>
                    <a:cubicBezTo>
                      <a:pt x="10542" y="15556"/>
                      <a:pt x="7806" y="15456"/>
                      <a:pt x="6139" y="9251"/>
                    </a:cubicBezTo>
                    <a:cubicBezTo>
                      <a:pt x="4402" y="2823"/>
                      <a:pt x="3249" y="0"/>
                      <a:pt x="2243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294;p25">
                <a:extLst>
                  <a:ext uri="{FF2B5EF4-FFF2-40B4-BE49-F238E27FC236}">
                    <a16:creationId xmlns:a16="http://schemas.microsoft.com/office/drawing/2014/main" id="{10B6D430-10E4-4A1A-B019-BBCA991683AD}"/>
                  </a:ext>
                </a:extLst>
              </p:cNvPr>
              <p:cNvSpPr/>
              <p:nvPr/>
            </p:nvSpPr>
            <p:spPr>
              <a:xfrm>
                <a:off x="5556663" y="2279417"/>
                <a:ext cx="1526030" cy="1144438"/>
              </a:xfrm>
              <a:custGeom>
                <a:avLst/>
                <a:gdLst/>
                <a:ahLst/>
                <a:cxnLst/>
                <a:rect l="l" t="t" r="r" b="b"/>
                <a:pathLst>
                  <a:path w="58491" h="43865" extrusionOk="0">
                    <a:moveTo>
                      <a:pt x="54553" y="1"/>
                    </a:moveTo>
                    <a:cubicBezTo>
                      <a:pt x="53230" y="1"/>
                      <a:pt x="51394" y="657"/>
                      <a:pt x="49003" y="2133"/>
                    </a:cubicBezTo>
                    <a:cubicBezTo>
                      <a:pt x="39496" y="8004"/>
                      <a:pt x="22150" y="21480"/>
                      <a:pt x="20082" y="21547"/>
                    </a:cubicBezTo>
                    <a:cubicBezTo>
                      <a:pt x="20067" y="21548"/>
                      <a:pt x="20052" y="21548"/>
                      <a:pt x="20037" y="21548"/>
                    </a:cubicBezTo>
                    <a:cubicBezTo>
                      <a:pt x="17917" y="21548"/>
                      <a:pt x="9007" y="17044"/>
                      <a:pt x="9007" y="17044"/>
                    </a:cubicBezTo>
                    <a:lnTo>
                      <a:pt x="1" y="39660"/>
                    </a:lnTo>
                    <a:cubicBezTo>
                      <a:pt x="1" y="39660"/>
                      <a:pt x="10360" y="43865"/>
                      <a:pt x="20022" y="43865"/>
                    </a:cubicBezTo>
                    <a:cubicBezTo>
                      <a:pt x="21448" y="43865"/>
                      <a:pt x="22858" y="43773"/>
                      <a:pt x="24218" y="43563"/>
                    </a:cubicBezTo>
                    <a:cubicBezTo>
                      <a:pt x="34792" y="41962"/>
                      <a:pt x="48436" y="22781"/>
                      <a:pt x="53839" y="13074"/>
                    </a:cubicBezTo>
                    <a:cubicBezTo>
                      <a:pt x="57884" y="5809"/>
                      <a:pt x="58490" y="1"/>
                      <a:pt x="545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295;p25">
                <a:extLst>
                  <a:ext uri="{FF2B5EF4-FFF2-40B4-BE49-F238E27FC236}">
                    <a16:creationId xmlns:a16="http://schemas.microsoft.com/office/drawing/2014/main" id="{785D76B0-5643-4CA4-B1CD-C1EBC9FAF9FC}"/>
                  </a:ext>
                </a:extLst>
              </p:cNvPr>
              <p:cNvSpPr/>
              <p:nvPr/>
            </p:nvSpPr>
            <p:spPr>
              <a:xfrm>
                <a:off x="5633260" y="2315916"/>
                <a:ext cx="1410765" cy="1058289"/>
              </a:xfrm>
              <a:custGeom>
                <a:avLst/>
                <a:gdLst/>
                <a:ahLst/>
                <a:cxnLst/>
                <a:rect l="l" t="t" r="r" b="b"/>
                <a:pathLst>
                  <a:path w="54073" h="40563" extrusionOk="0">
                    <a:moveTo>
                      <a:pt x="51900" y="0"/>
                    </a:moveTo>
                    <a:cubicBezTo>
                      <a:pt x="51629" y="0"/>
                      <a:pt x="51354" y="100"/>
                      <a:pt x="51137" y="301"/>
                    </a:cubicBezTo>
                    <a:lnTo>
                      <a:pt x="50703" y="734"/>
                    </a:lnTo>
                    <a:lnTo>
                      <a:pt x="50837" y="901"/>
                    </a:lnTo>
                    <a:lnTo>
                      <a:pt x="51304" y="434"/>
                    </a:lnTo>
                    <a:cubicBezTo>
                      <a:pt x="51470" y="267"/>
                      <a:pt x="51687" y="184"/>
                      <a:pt x="51904" y="184"/>
                    </a:cubicBezTo>
                    <a:cubicBezTo>
                      <a:pt x="52121" y="184"/>
                      <a:pt x="52338" y="267"/>
                      <a:pt x="52505" y="434"/>
                    </a:cubicBezTo>
                    <a:cubicBezTo>
                      <a:pt x="52705" y="651"/>
                      <a:pt x="52980" y="759"/>
                      <a:pt x="53255" y="759"/>
                    </a:cubicBezTo>
                    <a:cubicBezTo>
                      <a:pt x="53530" y="759"/>
                      <a:pt x="53805" y="651"/>
                      <a:pt x="54006" y="434"/>
                    </a:cubicBezTo>
                    <a:lnTo>
                      <a:pt x="54072" y="401"/>
                    </a:lnTo>
                    <a:cubicBezTo>
                      <a:pt x="54039" y="301"/>
                      <a:pt x="54039" y="234"/>
                      <a:pt x="54006" y="167"/>
                    </a:cubicBezTo>
                    <a:lnTo>
                      <a:pt x="53872" y="301"/>
                    </a:lnTo>
                    <a:cubicBezTo>
                      <a:pt x="53705" y="467"/>
                      <a:pt x="53480" y="551"/>
                      <a:pt x="53255" y="551"/>
                    </a:cubicBezTo>
                    <a:cubicBezTo>
                      <a:pt x="53030" y="551"/>
                      <a:pt x="52805" y="467"/>
                      <a:pt x="52638" y="301"/>
                    </a:cubicBezTo>
                    <a:cubicBezTo>
                      <a:pt x="52438" y="100"/>
                      <a:pt x="52171" y="0"/>
                      <a:pt x="51900" y="0"/>
                    </a:cubicBezTo>
                    <a:close/>
                    <a:moveTo>
                      <a:pt x="45199" y="3236"/>
                    </a:moveTo>
                    <a:lnTo>
                      <a:pt x="45066" y="3369"/>
                    </a:lnTo>
                    <a:lnTo>
                      <a:pt x="45533" y="3870"/>
                    </a:lnTo>
                    <a:cubicBezTo>
                      <a:pt x="45866" y="4203"/>
                      <a:pt x="45866" y="4737"/>
                      <a:pt x="45533" y="5071"/>
                    </a:cubicBezTo>
                    <a:cubicBezTo>
                      <a:pt x="45099" y="5471"/>
                      <a:pt x="45099" y="6171"/>
                      <a:pt x="45533" y="6572"/>
                    </a:cubicBezTo>
                    <a:lnTo>
                      <a:pt x="45967" y="7039"/>
                    </a:lnTo>
                    <a:lnTo>
                      <a:pt x="46133" y="6872"/>
                    </a:lnTo>
                    <a:lnTo>
                      <a:pt x="45666" y="6438"/>
                    </a:lnTo>
                    <a:cubicBezTo>
                      <a:pt x="45333" y="6105"/>
                      <a:pt x="45333" y="5538"/>
                      <a:pt x="45666" y="5204"/>
                    </a:cubicBezTo>
                    <a:cubicBezTo>
                      <a:pt x="45866" y="5004"/>
                      <a:pt x="46000" y="4737"/>
                      <a:pt x="46000" y="4470"/>
                    </a:cubicBezTo>
                    <a:cubicBezTo>
                      <a:pt x="46000" y="4170"/>
                      <a:pt x="45866" y="3903"/>
                      <a:pt x="45666" y="3703"/>
                    </a:cubicBezTo>
                    <a:lnTo>
                      <a:pt x="45199" y="3236"/>
                    </a:lnTo>
                    <a:close/>
                    <a:moveTo>
                      <a:pt x="39128" y="10908"/>
                    </a:moveTo>
                    <a:lnTo>
                      <a:pt x="39128" y="11542"/>
                    </a:lnTo>
                    <a:cubicBezTo>
                      <a:pt x="39128" y="12009"/>
                      <a:pt x="38728" y="12409"/>
                      <a:pt x="38261" y="12409"/>
                    </a:cubicBezTo>
                    <a:cubicBezTo>
                      <a:pt x="37661" y="12409"/>
                      <a:pt x="37194" y="12876"/>
                      <a:pt x="37194" y="13477"/>
                    </a:cubicBezTo>
                    <a:lnTo>
                      <a:pt x="37194" y="14144"/>
                    </a:lnTo>
                    <a:lnTo>
                      <a:pt x="37394" y="14144"/>
                    </a:lnTo>
                    <a:lnTo>
                      <a:pt x="37394" y="13477"/>
                    </a:lnTo>
                    <a:cubicBezTo>
                      <a:pt x="37394" y="13010"/>
                      <a:pt x="37794" y="12609"/>
                      <a:pt x="38261" y="12609"/>
                    </a:cubicBezTo>
                    <a:cubicBezTo>
                      <a:pt x="38828" y="12609"/>
                      <a:pt x="39328" y="12142"/>
                      <a:pt x="39328" y="11542"/>
                    </a:cubicBezTo>
                    <a:lnTo>
                      <a:pt x="39328" y="10908"/>
                    </a:lnTo>
                    <a:close/>
                    <a:moveTo>
                      <a:pt x="44299" y="14477"/>
                    </a:moveTo>
                    <a:lnTo>
                      <a:pt x="44299" y="14678"/>
                    </a:lnTo>
                    <a:lnTo>
                      <a:pt x="44966" y="14678"/>
                    </a:lnTo>
                    <a:cubicBezTo>
                      <a:pt x="45433" y="14678"/>
                      <a:pt x="45833" y="15044"/>
                      <a:pt x="45833" y="15545"/>
                    </a:cubicBezTo>
                    <a:cubicBezTo>
                      <a:pt x="45833" y="16112"/>
                      <a:pt x="46300" y="16612"/>
                      <a:pt x="46901" y="16612"/>
                    </a:cubicBezTo>
                    <a:lnTo>
                      <a:pt x="47534" y="16612"/>
                    </a:lnTo>
                    <a:lnTo>
                      <a:pt x="47534" y="16412"/>
                    </a:lnTo>
                    <a:lnTo>
                      <a:pt x="46901" y="16412"/>
                    </a:lnTo>
                    <a:cubicBezTo>
                      <a:pt x="46434" y="16412"/>
                      <a:pt x="46033" y="16012"/>
                      <a:pt x="46033" y="15545"/>
                    </a:cubicBezTo>
                    <a:cubicBezTo>
                      <a:pt x="46033" y="14944"/>
                      <a:pt x="45566" y="14477"/>
                      <a:pt x="44966" y="14477"/>
                    </a:cubicBezTo>
                    <a:close/>
                    <a:moveTo>
                      <a:pt x="28387" y="17379"/>
                    </a:moveTo>
                    <a:lnTo>
                      <a:pt x="28387" y="17580"/>
                    </a:lnTo>
                    <a:lnTo>
                      <a:pt x="29054" y="17580"/>
                    </a:lnTo>
                    <a:cubicBezTo>
                      <a:pt x="29521" y="17580"/>
                      <a:pt x="29922" y="17947"/>
                      <a:pt x="29922" y="18447"/>
                    </a:cubicBezTo>
                    <a:cubicBezTo>
                      <a:pt x="29922" y="19014"/>
                      <a:pt x="30389" y="19514"/>
                      <a:pt x="30989" y="19514"/>
                    </a:cubicBezTo>
                    <a:lnTo>
                      <a:pt x="31623" y="19514"/>
                    </a:lnTo>
                    <a:lnTo>
                      <a:pt x="31623" y="19281"/>
                    </a:lnTo>
                    <a:lnTo>
                      <a:pt x="30989" y="19281"/>
                    </a:lnTo>
                    <a:cubicBezTo>
                      <a:pt x="30522" y="19281"/>
                      <a:pt x="30122" y="18914"/>
                      <a:pt x="30122" y="18447"/>
                    </a:cubicBezTo>
                    <a:cubicBezTo>
                      <a:pt x="30122" y="17846"/>
                      <a:pt x="29655" y="17379"/>
                      <a:pt x="29054" y="17379"/>
                    </a:cubicBezTo>
                    <a:close/>
                    <a:moveTo>
                      <a:pt x="8840" y="19481"/>
                    </a:moveTo>
                    <a:lnTo>
                      <a:pt x="8840" y="19681"/>
                    </a:lnTo>
                    <a:lnTo>
                      <a:pt x="9507" y="19681"/>
                    </a:lnTo>
                    <a:cubicBezTo>
                      <a:pt x="9974" y="19681"/>
                      <a:pt x="10341" y="20048"/>
                      <a:pt x="10341" y="20548"/>
                    </a:cubicBezTo>
                    <a:cubicBezTo>
                      <a:pt x="10341" y="21115"/>
                      <a:pt x="10841" y="21616"/>
                      <a:pt x="11409" y="21616"/>
                    </a:cubicBezTo>
                    <a:lnTo>
                      <a:pt x="12076" y="21616"/>
                    </a:lnTo>
                    <a:lnTo>
                      <a:pt x="12076" y="21382"/>
                    </a:lnTo>
                    <a:lnTo>
                      <a:pt x="11442" y="21382"/>
                    </a:lnTo>
                    <a:cubicBezTo>
                      <a:pt x="10942" y="21382"/>
                      <a:pt x="10575" y="21015"/>
                      <a:pt x="10575" y="20548"/>
                    </a:cubicBezTo>
                    <a:cubicBezTo>
                      <a:pt x="10541" y="19948"/>
                      <a:pt x="10074" y="19481"/>
                      <a:pt x="9507" y="19481"/>
                    </a:cubicBezTo>
                    <a:close/>
                    <a:moveTo>
                      <a:pt x="23551" y="20849"/>
                    </a:moveTo>
                    <a:lnTo>
                      <a:pt x="23084" y="21316"/>
                    </a:lnTo>
                    <a:cubicBezTo>
                      <a:pt x="22917" y="21482"/>
                      <a:pt x="22700" y="21566"/>
                      <a:pt x="22483" y="21566"/>
                    </a:cubicBezTo>
                    <a:cubicBezTo>
                      <a:pt x="22266" y="21566"/>
                      <a:pt x="22049" y="21482"/>
                      <a:pt x="21883" y="21316"/>
                    </a:cubicBezTo>
                    <a:cubicBezTo>
                      <a:pt x="21666" y="21115"/>
                      <a:pt x="21391" y="21015"/>
                      <a:pt x="21120" y="21015"/>
                    </a:cubicBezTo>
                    <a:cubicBezTo>
                      <a:pt x="20849" y="21015"/>
                      <a:pt x="20582" y="21115"/>
                      <a:pt x="20382" y="21316"/>
                    </a:cubicBezTo>
                    <a:lnTo>
                      <a:pt x="19915" y="21783"/>
                    </a:lnTo>
                    <a:lnTo>
                      <a:pt x="20081" y="21916"/>
                    </a:lnTo>
                    <a:lnTo>
                      <a:pt x="20515" y="21449"/>
                    </a:lnTo>
                    <a:cubicBezTo>
                      <a:pt x="20682" y="21282"/>
                      <a:pt x="20907" y="21199"/>
                      <a:pt x="21132" y="21199"/>
                    </a:cubicBezTo>
                    <a:cubicBezTo>
                      <a:pt x="21357" y="21199"/>
                      <a:pt x="21582" y="21282"/>
                      <a:pt x="21749" y="21449"/>
                    </a:cubicBezTo>
                    <a:cubicBezTo>
                      <a:pt x="21949" y="21649"/>
                      <a:pt x="22216" y="21783"/>
                      <a:pt x="22483" y="21783"/>
                    </a:cubicBezTo>
                    <a:cubicBezTo>
                      <a:pt x="22750" y="21783"/>
                      <a:pt x="23050" y="21683"/>
                      <a:pt x="23250" y="21482"/>
                    </a:cubicBezTo>
                    <a:lnTo>
                      <a:pt x="23717" y="21015"/>
                    </a:lnTo>
                    <a:lnTo>
                      <a:pt x="23551" y="20849"/>
                    </a:lnTo>
                    <a:close/>
                    <a:moveTo>
                      <a:pt x="39996" y="22049"/>
                    </a:moveTo>
                    <a:lnTo>
                      <a:pt x="39529" y="22516"/>
                    </a:lnTo>
                    <a:cubicBezTo>
                      <a:pt x="39362" y="22683"/>
                      <a:pt x="39145" y="22767"/>
                      <a:pt x="38924" y="22767"/>
                    </a:cubicBezTo>
                    <a:cubicBezTo>
                      <a:pt x="38703" y="22767"/>
                      <a:pt x="38478" y="22683"/>
                      <a:pt x="38294" y="22516"/>
                    </a:cubicBezTo>
                    <a:cubicBezTo>
                      <a:pt x="38094" y="22316"/>
                      <a:pt x="37827" y="22216"/>
                      <a:pt x="37556" y="22216"/>
                    </a:cubicBezTo>
                    <a:cubicBezTo>
                      <a:pt x="37285" y="22216"/>
                      <a:pt x="37010" y="22316"/>
                      <a:pt x="36793" y="22516"/>
                    </a:cubicBezTo>
                    <a:lnTo>
                      <a:pt x="36360" y="22950"/>
                    </a:lnTo>
                    <a:lnTo>
                      <a:pt x="36493" y="23117"/>
                    </a:lnTo>
                    <a:lnTo>
                      <a:pt x="36960" y="22683"/>
                    </a:lnTo>
                    <a:cubicBezTo>
                      <a:pt x="37127" y="22500"/>
                      <a:pt x="37344" y="22408"/>
                      <a:pt x="37561" y="22408"/>
                    </a:cubicBezTo>
                    <a:cubicBezTo>
                      <a:pt x="37777" y="22408"/>
                      <a:pt x="37994" y="22500"/>
                      <a:pt x="38161" y="22683"/>
                    </a:cubicBezTo>
                    <a:cubicBezTo>
                      <a:pt x="38378" y="22883"/>
                      <a:pt x="38653" y="22983"/>
                      <a:pt x="38924" y="22983"/>
                    </a:cubicBezTo>
                    <a:cubicBezTo>
                      <a:pt x="39195" y="22983"/>
                      <a:pt x="39462" y="22883"/>
                      <a:pt x="39662" y="22683"/>
                    </a:cubicBezTo>
                    <a:lnTo>
                      <a:pt x="40162" y="22183"/>
                    </a:lnTo>
                    <a:lnTo>
                      <a:pt x="39996" y="22049"/>
                    </a:lnTo>
                    <a:close/>
                    <a:moveTo>
                      <a:pt x="6438" y="25485"/>
                    </a:moveTo>
                    <a:lnTo>
                      <a:pt x="5971" y="25952"/>
                    </a:lnTo>
                    <a:cubicBezTo>
                      <a:pt x="5805" y="26119"/>
                      <a:pt x="5579" y="26202"/>
                      <a:pt x="5354" y="26202"/>
                    </a:cubicBezTo>
                    <a:cubicBezTo>
                      <a:pt x="5129" y="26202"/>
                      <a:pt x="4904" y="26119"/>
                      <a:pt x="4737" y="25952"/>
                    </a:cubicBezTo>
                    <a:cubicBezTo>
                      <a:pt x="4537" y="25735"/>
                      <a:pt x="4262" y="25627"/>
                      <a:pt x="3987" y="25627"/>
                    </a:cubicBezTo>
                    <a:cubicBezTo>
                      <a:pt x="3711" y="25627"/>
                      <a:pt x="3436" y="25735"/>
                      <a:pt x="3236" y="25952"/>
                    </a:cubicBezTo>
                    <a:lnTo>
                      <a:pt x="2802" y="26386"/>
                    </a:lnTo>
                    <a:lnTo>
                      <a:pt x="2936" y="26553"/>
                    </a:lnTo>
                    <a:lnTo>
                      <a:pt x="3403" y="26086"/>
                    </a:lnTo>
                    <a:cubicBezTo>
                      <a:pt x="3570" y="25919"/>
                      <a:pt x="3786" y="25835"/>
                      <a:pt x="4003" y="25835"/>
                    </a:cubicBezTo>
                    <a:cubicBezTo>
                      <a:pt x="4220" y="25835"/>
                      <a:pt x="4437" y="25919"/>
                      <a:pt x="4604" y="26086"/>
                    </a:cubicBezTo>
                    <a:cubicBezTo>
                      <a:pt x="4804" y="26286"/>
                      <a:pt x="5071" y="26419"/>
                      <a:pt x="5371" y="26419"/>
                    </a:cubicBezTo>
                    <a:cubicBezTo>
                      <a:pt x="5638" y="26419"/>
                      <a:pt x="5905" y="26286"/>
                      <a:pt x="6105" y="26086"/>
                    </a:cubicBezTo>
                    <a:lnTo>
                      <a:pt x="6572" y="25619"/>
                    </a:lnTo>
                    <a:lnTo>
                      <a:pt x="6438" y="25485"/>
                    </a:lnTo>
                    <a:close/>
                    <a:moveTo>
                      <a:pt x="30422" y="26019"/>
                    </a:moveTo>
                    <a:lnTo>
                      <a:pt x="30255" y="26152"/>
                    </a:lnTo>
                    <a:lnTo>
                      <a:pt x="30722" y="26619"/>
                    </a:lnTo>
                    <a:cubicBezTo>
                      <a:pt x="31056" y="26953"/>
                      <a:pt x="31056" y="27520"/>
                      <a:pt x="30722" y="27854"/>
                    </a:cubicBezTo>
                    <a:cubicBezTo>
                      <a:pt x="30322" y="28254"/>
                      <a:pt x="30322" y="28921"/>
                      <a:pt x="30722" y="29355"/>
                    </a:cubicBezTo>
                    <a:lnTo>
                      <a:pt x="31189" y="29788"/>
                    </a:lnTo>
                    <a:lnTo>
                      <a:pt x="31323" y="29655"/>
                    </a:lnTo>
                    <a:lnTo>
                      <a:pt x="30856" y="29221"/>
                    </a:lnTo>
                    <a:cubicBezTo>
                      <a:pt x="30522" y="28854"/>
                      <a:pt x="30522" y="28321"/>
                      <a:pt x="30856" y="27987"/>
                    </a:cubicBezTo>
                    <a:cubicBezTo>
                      <a:pt x="31056" y="27787"/>
                      <a:pt x="31189" y="27520"/>
                      <a:pt x="31189" y="27253"/>
                    </a:cubicBezTo>
                    <a:cubicBezTo>
                      <a:pt x="31189" y="26953"/>
                      <a:pt x="31056" y="26686"/>
                      <a:pt x="30856" y="26486"/>
                    </a:cubicBezTo>
                    <a:lnTo>
                      <a:pt x="30422" y="26019"/>
                    </a:lnTo>
                    <a:close/>
                    <a:moveTo>
                      <a:pt x="17313" y="27120"/>
                    </a:moveTo>
                    <a:lnTo>
                      <a:pt x="17313" y="27754"/>
                    </a:lnTo>
                    <a:cubicBezTo>
                      <a:pt x="17313" y="28221"/>
                      <a:pt x="16912" y="28587"/>
                      <a:pt x="16445" y="28587"/>
                    </a:cubicBezTo>
                    <a:cubicBezTo>
                      <a:pt x="15878" y="28587"/>
                      <a:pt x="15378" y="29088"/>
                      <a:pt x="15378" y="29655"/>
                    </a:cubicBezTo>
                    <a:lnTo>
                      <a:pt x="15378" y="30322"/>
                    </a:lnTo>
                    <a:lnTo>
                      <a:pt x="15612" y="30322"/>
                    </a:lnTo>
                    <a:lnTo>
                      <a:pt x="15612" y="29655"/>
                    </a:lnTo>
                    <a:cubicBezTo>
                      <a:pt x="15578" y="29188"/>
                      <a:pt x="15978" y="28821"/>
                      <a:pt x="16445" y="28821"/>
                    </a:cubicBezTo>
                    <a:cubicBezTo>
                      <a:pt x="17046" y="28821"/>
                      <a:pt x="17513" y="28321"/>
                      <a:pt x="17513" y="27754"/>
                    </a:cubicBezTo>
                    <a:lnTo>
                      <a:pt x="17513" y="27120"/>
                    </a:lnTo>
                    <a:close/>
                    <a:moveTo>
                      <a:pt x="36293" y="31256"/>
                    </a:moveTo>
                    <a:lnTo>
                      <a:pt x="36293" y="31490"/>
                    </a:lnTo>
                    <a:lnTo>
                      <a:pt x="36660" y="31490"/>
                    </a:lnTo>
                    <a:lnTo>
                      <a:pt x="36860" y="31256"/>
                    </a:lnTo>
                    <a:close/>
                    <a:moveTo>
                      <a:pt x="8240" y="30822"/>
                    </a:moveTo>
                    <a:lnTo>
                      <a:pt x="8073" y="30989"/>
                    </a:lnTo>
                    <a:lnTo>
                      <a:pt x="8540" y="31456"/>
                    </a:lnTo>
                    <a:cubicBezTo>
                      <a:pt x="8873" y="31790"/>
                      <a:pt x="8873" y="32323"/>
                      <a:pt x="8540" y="32657"/>
                    </a:cubicBezTo>
                    <a:cubicBezTo>
                      <a:pt x="8140" y="33091"/>
                      <a:pt x="8140" y="33758"/>
                      <a:pt x="8540" y="34191"/>
                    </a:cubicBezTo>
                    <a:lnTo>
                      <a:pt x="9007" y="34625"/>
                    </a:lnTo>
                    <a:lnTo>
                      <a:pt x="9140" y="34458"/>
                    </a:lnTo>
                    <a:lnTo>
                      <a:pt x="8707" y="34025"/>
                    </a:lnTo>
                    <a:cubicBezTo>
                      <a:pt x="8373" y="33691"/>
                      <a:pt x="8373" y="33157"/>
                      <a:pt x="8707" y="32824"/>
                    </a:cubicBezTo>
                    <a:cubicBezTo>
                      <a:pt x="9107" y="32390"/>
                      <a:pt x="9107" y="31723"/>
                      <a:pt x="8707" y="31289"/>
                    </a:cubicBezTo>
                    <a:lnTo>
                      <a:pt x="8240" y="30822"/>
                    </a:lnTo>
                    <a:close/>
                    <a:moveTo>
                      <a:pt x="22183" y="32590"/>
                    </a:moveTo>
                    <a:lnTo>
                      <a:pt x="22183" y="32790"/>
                    </a:lnTo>
                    <a:lnTo>
                      <a:pt x="22850" y="32790"/>
                    </a:lnTo>
                    <a:cubicBezTo>
                      <a:pt x="23317" y="32790"/>
                      <a:pt x="23717" y="33157"/>
                      <a:pt x="23717" y="33658"/>
                    </a:cubicBezTo>
                    <a:cubicBezTo>
                      <a:pt x="23717" y="34225"/>
                      <a:pt x="24184" y="34725"/>
                      <a:pt x="24785" y="34725"/>
                    </a:cubicBezTo>
                    <a:lnTo>
                      <a:pt x="25419" y="34725"/>
                    </a:lnTo>
                    <a:lnTo>
                      <a:pt x="25419" y="34492"/>
                    </a:lnTo>
                    <a:lnTo>
                      <a:pt x="24785" y="34492"/>
                    </a:lnTo>
                    <a:cubicBezTo>
                      <a:pt x="24284" y="34492"/>
                      <a:pt x="23917" y="34125"/>
                      <a:pt x="23917" y="33658"/>
                    </a:cubicBezTo>
                    <a:cubicBezTo>
                      <a:pt x="23917" y="33057"/>
                      <a:pt x="23450" y="32590"/>
                      <a:pt x="22850" y="32590"/>
                    </a:cubicBezTo>
                    <a:close/>
                    <a:moveTo>
                      <a:pt x="1935" y="34892"/>
                    </a:moveTo>
                    <a:lnTo>
                      <a:pt x="1935" y="35559"/>
                    </a:lnTo>
                    <a:cubicBezTo>
                      <a:pt x="1935" y="36026"/>
                      <a:pt x="1568" y="36393"/>
                      <a:pt x="1068" y="36393"/>
                    </a:cubicBezTo>
                    <a:cubicBezTo>
                      <a:pt x="501" y="36393"/>
                      <a:pt x="0" y="36893"/>
                      <a:pt x="0" y="37460"/>
                    </a:cubicBezTo>
                    <a:lnTo>
                      <a:pt x="0" y="38128"/>
                    </a:lnTo>
                    <a:lnTo>
                      <a:pt x="234" y="38128"/>
                    </a:lnTo>
                    <a:lnTo>
                      <a:pt x="234" y="37460"/>
                    </a:lnTo>
                    <a:cubicBezTo>
                      <a:pt x="234" y="36993"/>
                      <a:pt x="601" y="36593"/>
                      <a:pt x="1068" y="36593"/>
                    </a:cubicBezTo>
                    <a:cubicBezTo>
                      <a:pt x="1668" y="36593"/>
                      <a:pt x="2135" y="36126"/>
                      <a:pt x="2135" y="35526"/>
                    </a:cubicBezTo>
                    <a:lnTo>
                      <a:pt x="2135" y="34892"/>
                    </a:lnTo>
                    <a:close/>
                    <a:moveTo>
                      <a:pt x="17313" y="37327"/>
                    </a:moveTo>
                    <a:lnTo>
                      <a:pt x="17313" y="37961"/>
                    </a:lnTo>
                    <a:cubicBezTo>
                      <a:pt x="17313" y="38428"/>
                      <a:pt x="16946" y="38828"/>
                      <a:pt x="16445" y="38828"/>
                    </a:cubicBezTo>
                    <a:cubicBezTo>
                      <a:pt x="15878" y="38828"/>
                      <a:pt x="15378" y="39295"/>
                      <a:pt x="15378" y="39896"/>
                    </a:cubicBezTo>
                    <a:lnTo>
                      <a:pt x="15378" y="40563"/>
                    </a:lnTo>
                    <a:lnTo>
                      <a:pt x="15612" y="40563"/>
                    </a:lnTo>
                    <a:lnTo>
                      <a:pt x="15612" y="39896"/>
                    </a:lnTo>
                    <a:cubicBezTo>
                      <a:pt x="15612" y="39395"/>
                      <a:pt x="15978" y="39028"/>
                      <a:pt x="16445" y="39028"/>
                    </a:cubicBezTo>
                    <a:cubicBezTo>
                      <a:pt x="17046" y="39028"/>
                      <a:pt x="17513" y="38561"/>
                      <a:pt x="17513" y="37961"/>
                    </a:cubicBezTo>
                    <a:lnTo>
                      <a:pt x="17513" y="373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296;p25">
                <a:extLst>
                  <a:ext uri="{FF2B5EF4-FFF2-40B4-BE49-F238E27FC236}">
                    <a16:creationId xmlns:a16="http://schemas.microsoft.com/office/drawing/2014/main" id="{E3DD4F70-22FB-420D-9B07-1ECA7E66CE08}"/>
                  </a:ext>
                </a:extLst>
              </p:cNvPr>
              <p:cNvSpPr/>
              <p:nvPr/>
            </p:nvSpPr>
            <p:spPr>
              <a:xfrm>
                <a:off x="6230256" y="2766917"/>
                <a:ext cx="630100" cy="643823"/>
              </a:xfrm>
              <a:custGeom>
                <a:avLst/>
                <a:gdLst/>
                <a:ahLst/>
                <a:cxnLst/>
                <a:rect l="l" t="t" r="r" b="b"/>
                <a:pathLst>
                  <a:path w="24151" h="24677" extrusionOk="0">
                    <a:moveTo>
                      <a:pt x="24134" y="1"/>
                    </a:moveTo>
                    <a:cubicBezTo>
                      <a:pt x="24126" y="1"/>
                      <a:pt x="24118" y="9"/>
                      <a:pt x="24118" y="26"/>
                    </a:cubicBezTo>
                    <a:cubicBezTo>
                      <a:pt x="21582" y="3828"/>
                      <a:pt x="18881" y="7464"/>
                      <a:pt x="15912" y="10967"/>
                    </a:cubicBezTo>
                    <a:cubicBezTo>
                      <a:pt x="13010" y="14403"/>
                      <a:pt x="9807" y="17605"/>
                      <a:pt x="6372" y="20507"/>
                    </a:cubicBezTo>
                    <a:cubicBezTo>
                      <a:pt x="4437" y="22108"/>
                      <a:pt x="2369" y="23643"/>
                      <a:pt x="34" y="24610"/>
                    </a:cubicBezTo>
                    <a:cubicBezTo>
                      <a:pt x="0" y="24610"/>
                      <a:pt x="0" y="24643"/>
                      <a:pt x="34" y="24677"/>
                    </a:cubicBezTo>
                    <a:cubicBezTo>
                      <a:pt x="1068" y="24276"/>
                      <a:pt x="2069" y="23809"/>
                      <a:pt x="3036" y="23276"/>
                    </a:cubicBezTo>
                    <a:cubicBezTo>
                      <a:pt x="4003" y="22709"/>
                      <a:pt x="4937" y="22108"/>
                      <a:pt x="5838" y="21441"/>
                    </a:cubicBezTo>
                    <a:cubicBezTo>
                      <a:pt x="7606" y="20073"/>
                      <a:pt x="9307" y="18572"/>
                      <a:pt x="10908" y="16971"/>
                    </a:cubicBezTo>
                    <a:cubicBezTo>
                      <a:pt x="14211" y="13769"/>
                      <a:pt x="17246" y="10266"/>
                      <a:pt x="19948" y="6564"/>
                    </a:cubicBezTo>
                    <a:cubicBezTo>
                      <a:pt x="21282" y="5396"/>
                      <a:pt x="22450" y="4095"/>
                      <a:pt x="23851" y="3028"/>
                    </a:cubicBezTo>
                    <a:cubicBezTo>
                      <a:pt x="23917" y="2961"/>
                      <a:pt x="23884" y="2928"/>
                      <a:pt x="23851" y="2928"/>
                    </a:cubicBezTo>
                    <a:cubicBezTo>
                      <a:pt x="22750" y="3728"/>
                      <a:pt x="21683" y="4629"/>
                      <a:pt x="20682" y="5563"/>
                    </a:cubicBezTo>
                    <a:cubicBezTo>
                      <a:pt x="21949" y="3795"/>
                      <a:pt x="23084" y="1927"/>
                      <a:pt x="24151" y="26"/>
                    </a:cubicBezTo>
                    <a:cubicBezTo>
                      <a:pt x="24151" y="9"/>
                      <a:pt x="24143" y="1"/>
                      <a:pt x="24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297;p25">
                <a:extLst>
                  <a:ext uri="{FF2B5EF4-FFF2-40B4-BE49-F238E27FC236}">
                    <a16:creationId xmlns:a16="http://schemas.microsoft.com/office/drawing/2014/main" id="{D6885840-81AD-4BA4-9261-28897EBED685}"/>
                  </a:ext>
                </a:extLst>
              </p:cNvPr>
              <p:cNvSpPr/>
              <p:nvPr/>
            </p:nvSpPr>
            <p:spPr>
              <a:xfrm>
                <a:off x="5782072" y="2544795"/>
                <a:ext cx="748470" cy="304079"/>
              </a:xfrm>
              <a:custGeom>
                <a:avLst/>
                <a:gdLst/>
                <a:ahLst/>
                <a:cxnLst/>
                <a:rect l="l" t="t" r="r" b="b"/>
                <a:pathLst>
                  <a:path w="28688" h="11655" extrusionOk="0">
                    <a:moveTo>
                      <a:pt x="28654" y="0"/>
                    </a:moveTo>
                    <a:cubicBezTo>
                      <a:pt x="27453" y="767"/>
                      <a:pt x="26286" y="1568"/>
                      <a:pt x="25085" y="2369"/>
                    </a:cubicBezTo>
                    <a:lnTo>
                      <a:pt x="25218" y="2235"/>
                    </a:lnTo>
                    <a:cubicBezTo>
                      <a:pt x="25685" y="1701"/>
                      <a:pt x="26119" y="1168"/>
                      <a:pt x="26586" y="667"/>
                    </a:cubicBezTo>
                    <a:cubicBezTo>
                      <a:pt x="26586" y="644"/>
                      <a:pt x="26569" y="620"/>
                      <a:pt x="26548" y="620"/>
                    </a:cubicBezTo>
                    <a:cubicBezTo>
                      <a:pt x="26539" y="620"/>
                      <a:pt x="26529" y="624"/>
                      <a:pt x="26519" y="634"/>
                    </a:cubicBezTo>
                    <a:cubicBezTo>
                      <a:pt x="26052" y="1134"/>
                      <a:pt x="25552" y="1601"/>
                      <a:pt x="25085" y="2068"/>
                    </a:cubicBezTo>
                    <a:cubicBezTo>
                      <a:pt x="24818" y="2335"/>
                      <a:pt x="24551" y="2602"/>
                      <a:pt x="24318" y="2902"/>
                    </a:cubicBezTo>
                    <a:lnTo>
                      <a:pt x="21716" y="4704"/>
                    </a:lnTo>
                    <a:cubicBezTo>
                      <a:pt x="19481" y="6271"/>
                      <a:pt x="17279" y="7839"/>
                      <a:pt x="15045" y="9407"/>
                    </a:cubicBezTo>
                    <a:cubicBezTo>
                      <a:pt x="14211" y="10041"/>
                      <a:pt x="13277" y="10608"/>
                      <a:pt x="12309" y="11075"/>
                    </a:cubicBezTo>
                    <a:cubicBezTo>
                      <a:pt x="11976" y="11214"/>
                      <a:pt x="11619" y="11283"/>
                      <a:pt x="11258" y="11283"/>
                    </a:cubicBezTo>
                    <a:cubicBezTo>
                      <a:pt x="11186" y="11283"/>
                      <a:pt x="11114" y="11281"/>
                      <a:pt x="11042" y="11275"/>
                    </a:cubicBezTo>
                    <a:cubicBezTo>
                      <a:pt x="10578" y="11176"/>
                      <a:pt x="518" y="6771"/>
                      <a:pt x="336" y="6771"/>
                    </a:cubicBezTo>
                    <a:cubicBezTo>
                      <a:pt x="335" y="6771"/>
                      <a:pt x="334" y="6771"/>
                      <a:pt x="334" y="6772"/>
                    </a:cubicBezTo>
                    <a:cubicBezTo>
                      <a:pt x="334" y="6839"/>
                      <a:pt x="67" y="7472"/>
                      <a:pt x="0" y="7606"/>
                    </a:cubicBezTo>
                    <a:cubicBezTo>
                      <a:pt x="0" y="7639"/>
                      <a:pt x="67" y="7639"/>
                      <a:pt x="67" y="7639"/>
                    </a:cubicBezTo>
                    <a:cubicBezTo>
                      <a:pt x="201" y="7439"/>
                      <a:pt x="301" y="7205"/>
                      <a:pt x="367" y="6972"/>
                    </a:cubicBezTo>
                    <a:cubicBezTo>
                      <a:pt x="2035" y="7939"/>
                      <a:pt x="9007" y="11308"/>
                      <a:pt x="11275" y="11642"/>
                    </a:cubicBezTo>
                    <a:cubicBezTo>
                      <a:pt x="11330" y="11650"/>
                      <a:pt x="11387" y="11655"/>
                      <a:pt x="11448" y="11655"/>
                    </a:cubicBezTo>
                    <a:cubicBezTo>
                      <a:pt x="13045" y="11655"/>
                      <a:pt x="16568" y="8768"/>
                      <a:pt x="18047" y="7739"/>
                    </a:cubicBezTo>
                    <a:cubicBezTo>
                      <a:pt x="20348" y="6171"/>
                      <a:pt x="22617" y="4570"/>
                      <a:pt x="24885" y="2936"/>
                    </a:cubicBezTo>
                    <a:cubicBezTo>
                      <a:pt x="26152" y="2002"/>
                      <a:pt x="27453" y="1034"/>
                      <a:pt x="28688" y="34"/>
                    </a:cubicBezTo>
                    <a:cubicBezTo>
                      <a:pt x="28688" y="34"/>
                      <a:pt x="28688" y="0"/>
                      <a:pt x="286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298;p25">
                <a:extLst>
                  <a:ext uri="{FF2B5EF4-FFF2-40B4-BE49-F238E27FC236}">
                    <a16:creationId xmlns:a16="http://schemas.microsoft.com/office/drawing/2014/main" id="{93073218-D127-4B0B-B231-F7C86C9ED760}"/>
                  </a:ext>
                </a:extLst>
              </p:cNvPr>
              <p:cNvSpPr/>
              <p:nvPr/>
            </p:nvSpPr>
            <p:spPr>
              <a:xfrm>
                <a:off x="5696787" y="2809259"/>
                <a:ext cx="208903" cy="52266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20033" extrusionOk="0">
                    <a:moveTo>
                      <a:pt x="7953" y="1"/>
                    </a:moveTo>
                    <a:cubicBezTo>
                      <a:pt x="7936" y="1"/>
                      <a:pt x="7919" y="12"/>
                      <a:pt x="7906" y="37"/>
                    </a:cubicBezTo>
                    <a:cubicBezTo>
                      <a:pt x="6672" y="2539"/>
                      <a:pt x="5638" y="5174"/>
                      <a:pt x="4604" y="7776"/>
                    </a:cubicBezTo>
                    <a:cubicBezTo>
                      <a:pt x="3570" y="10378"/>
                      <a:pt x="2569" y="12913"/>
                      <a:pt x="1602" y="15482"/>
                    </a:cubicBezTo>
                    <a:cubicBezTo>
                      <a:pt x="1035" y="16983"/>
                      <a:pt x="501" y="18484"/>
                      <a:pt x="0" y="19985"/>
                    </a:cubicBezTo>
                    <a:cubicBezTo>
                      <a:pt x="0" y="20008"/>
                      <a:pt x="17" y="20032"/>
                      <a:pt x="39" y="20032"/>
                    </a:cubicBezTo>
                    <a:cubicBezTo>
                      <a:pt x="48" y="20032"/>
                      <a:pt x="57" y="20028"/>
                      <a:pt x="67" y="20018"/>
                    </a:cubicBezTo>
                    <a:cubicBezTo>
                      <a:pt x="1268" y="17483"/>
                      <a:pt x="2302" y="14881"/>
                      <a:pt x="3336" y="12279"/>
                    </a:cubicBezTo>
                    <a:cubicBezTo>
                      <a:pt x="4404" y="9677"/>
                      <a:pt x="5438" y="7142"/>
                      <a:pt x="6405" y="4574"/>
                    </a:cubicBezTo>
                    <a:cubicBezTo>
                      <a:pt x="6972" y="3073"/>
                      <a:pt x="7539" y="1572"/>
                      <a:pt x="8006" y="71"/>
                    </a:cubicBezTo>
                    <a:cubicBezTo>
                      <a:pt x="8006" y="29"/>
                      <a:pt x="7981" y="1"/>
                      <a:pt x="79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299;p25">
                <a:extLst>
                  <a:ext uri="{FF2B5EF4-FFF2-40B4-BE49-F238E27FC236}">
                    <a16:creationId xmlns:a16="http://schemas.microsoft.com/office/drawing/2014/main" id="{625208E6-8CB7-4075-B493-98F2093CF08C}"/>
                  </a:ext>
                </a:extLst>
              </p:cNvPr>
              <p:cNvSpPr/>
              <p:nvPr/>
            </p:nvSpPr>
            <p:spPr>
              <a:xfrm>
                <a:off x="5172084" y="2246388"/>
                <a:ext cx="544968" cy="492031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18859" extrusionOk="0">
                    <a:moveTo>
                      <a:pt x="2150" y="0"/>
                    </a:moveTo>
                    <a:cubicBezTo>
                      <a:pt x="1430" y="0"/>
                      <a:pt x="857" y="484"/>
                      <a:pt x="599" y="1698"/>
                    </a:cubicBezTo>
                    <a:cubicBezTo>
                      <a:pt x="1" y="4686"/>
                      <a:pt x="5277" y="9930"/>
                      <a:pt x="3586" y="9930"/>
                    </a:cubicBezTo>
                    <a:cubicBezTo>
                      <a:pt x="3484" y="9930"/>
                      <a:pt x="3356" y="9910"/>
                      <a:pt x="3200" y="9870"/>
                    </a:cubicBezTo>
                    <a:lnTo>
                      <a:pt x="3200" y="9870"/>
                    </a:lnTo>
                    <a:cubicBezTo>
                      <a:pt x="3201" y="9871"/>
                      <a:pt x="15985" y="18858"/>
                      <a:pt x="19639" y="18858"/>
                    </a:cubicBezTo>
                    <a:cubicBezTo>
                      <a:pt x="20542" y="18858"/>
                      <a:pt x="20888" y="18310"/>
                      <a:pt x="20346" y="16942"/>
                    </a:cubicBezTo>
                    <a:cubicBezTo>
                      <a:pt x="17577" y="10037"/>
                      <a:pt x="12774" y="10838"/>
                      <a:pt x="6002" y="2665"/>
                    </a:cubicBezTo>
                    <a:cubicBezTo>
                      <a:pt x="4796" y="1214"/>
                      <a:pt x="3289" y="0"/>
                      <a:pt x="215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300;p25">
                <a:extLst>
                  <a:ext uri="{FF2B5EF4-FFF2-40B4-BE49-F238E27FC236}">
                    <a16:creationId xmlns:a16="http://schemas.microsoft.com/office/drawing/2014/main" id="{E54B4F7B-7178-4DEF-9420-CF3D601A7EC3}"/>
                  </a:ext>
                </a:extLst>
              </p:cNvPr>
              <p:cNvSpPr/>
              <p:nvPr/>
            </p:nvSpPr>
            <p:spPr>
              <a:xfrm>
                <a:off x="6475675" y="3755326"/>
                <a:ext cx="139268" cy="410787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15745" extrusionOk="0">
                    <a:moveTo>
                      <a:pt x="2869" y="0"/>
                    </a:moveTo>
                    <a:lnTo>
                      <a:pt x="0" y="534"/>
                    </a:lnTo>
                    <a:lnTo>
                      <a:pt x="3236" y="15745"/>
                    </a:lnTo>
                    <a:lnTo>
                      <a:pt x="5337" y="15344"/>
                    </a:lnTo>
                    <a:lnTo>
                      <a:pt x="2869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301;p25">
                <a:extLst>
                  <a:ext uri="{FF2B5EF4-FFF2-40B4-BE49-F238E27FC236}">
                    <a16:creationId xmlns:a16="http://schemas.microsoft.com/office/drawing/2014/main" id="{5BF260DE-E184-4CE3-8C22-6C3E4424A54E}"/>
                  </a:ext>
                </a:extLst>
              </p:cNvPr>
              <p:cNvSpPr/>
              <p:nvPr/>
            </p:nvSpPr>
            <p:spPr>
              <a:xfrm>
                <a:off x="6446951" y="3651752"/>
                <a:ext cx="103577" cy="117509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4504" extrusionOk="0">
                    <a:moveTo>
                      <a:pt x="3636" y="1"/>
                    </a:moveTo>
                    <a:lnTo>
                      <a:pt x="0" y="668"/>
                    </a:lnTo>
                    <a:lnTo>
                      <a:pt x="1101" y="4504"/>
                    </a:lnTo>
                    <a:lnTo>
                      <a:pt x="3970" y="3970"/>
                    </a:lnTo>
                    <a:lnTo>
                      <a:pt x="3636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302;p25">
                <a:extLst>
                  <a:ext uri="{FF2B5EF4-FFF2-40B4-BE49-F238E27FC236}">
                    <a16:creationId xmlns:a16="http://schemas.microsoft.com/office/drawing/2014/main" id="{B67AEBA7-CFCC-4675-88FA-7BAD8D9E8A76}"/>
                  </a:ext>
                </a:extLst>
              </p:cNvPr>
              <p:cNvSpPr/>
              <p:nvPr/>
            </p:nvSpPr>
            <p:spPr>
              <a:xfrm>
                <a:off x="6380816" y="3509385"/>
                <a:ext cx="189753" cy="159801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125" extrusionOk="0">
                    <a:moveTo>
                      <a:pt x="5584" y="1"/>
                    </a:moveTo>
                    <a:cubicBezTo>
                      <a:pt x="5043" y="1"/>
                      <a:pt x="4315" y="99"/>
                      <a:pt x="3336" y="287"/>
                    </a:cubicBezTo>
                    <a:cubicBezTo>
                      <a:pt x="734" y="788"/>
                      <a:pt x="0" y="1188"/>
                      <a:pt x="100" y="2155"/>
                    </a:cubicBezTo>
                    <a:cubicBezTo>
                      <a:pt x="167" y="3123"/>
                      <a:pt x="2535" y="6125"/>
                      <a:pt x="2535" y="6125"/>
                    </a:cubicBezTo>
                    <a:lnTo>
                      <a:pt x="6171" y="5458"/>
                    </a:lnTo>
                    <a:cubicBezTo>
                      <a:pt x="6171" y="5458"/>
                      <a:pt x="7272" y="1788"/>
                      <a:pt x="7005" y="854"/>
                    </a:cubicBezTo>
                    <a:cubicBezTo>
                      <a:pt x="6860" y="272"/>
                      <a:pt x="6480" y="1"/>
                      <a:pt x="5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303;p25">
                <a:extLst>
                  <a:ext uri="{FF2B5EF4-FFF2-40B4-BE49-F238E27FC236}">
                    <a16:creationId xmlns:a16="http://schemas.microsoft.com/office/drawing/2014/main" id="{7F563103-1F78-4DD7-BA0C-396E4252A989}"/>
                  </a:ext>
                </a:extLst>
              </p:cNvPr>
              <p:cNvSpPr/>
              <p:nvPr/>
            </p:nvSpPr>
            <p:spPr>
              <a:xfrm>
                <a:off x="6682796" y="3770979"/>
                <a:ext cx="83566" cy="40820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15646" extrusionOk="0">
                    <a:moveTo>
                      <a:pt x="1101" y="1"/>
                    </a:moveTo>
                    <a:lnTo>
                      <a:pt x="0" y="15512"/>
                    </a:lnTo>
                    <a:lnTo>
                      <a:pt x="1368" y="15645"/>
                    </a:lnTo>
                    <a:lnTo>
                      <a:pt x="3202" y="201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304;p25">
                <a:extLst>
                  <a:ext uri="{FF2B5EF4-FFF2-40B4-BE49-F238E27FC236}">
                    <a16:creationId xmlns:a16="http://schemas.microsoft.com/office/drawing/2014/main" id="{44A497AB-94BF-41F9-BAE0-6244C8A3A39E}"/>
                  </a:ext>
                </a:extLst>
              </p:cNvPr>
              <p:cNvSpPr/>
              <p:nvPr/>
            </p:nvSpPr>
            <p:spPr>
              <a:xfrm>
                <a:off x="6710633" y="3667432"/>
                <a:ext cx="75739" cy="10879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4170" extrusionOk="0">
                    <a:moveTo>
                      <a:pt x="1" y="0"/>
                    </a:moveTo>
                    <a:lnTo>
                      <a:pt x="34" y="3970"/>
                    </a:lnTo>
                    <a:lnTo>
                      <a:pt x="2135" y="4170"/>
                    </a:lnTo>
                    <a:lnTo>
                      <a:pt x="2903" y="2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305;p25">
                <a:extLst>
                  <a:ext uri="{FF2B5EF4-FFF2-40B4-BE49-F238E27FC236}">
                    <a16:creationId xmlns:a16="http://schemas.microsoft.com/office/drawing/2014/main" id="{F0005B1E-08AC-4D1F-9FB3-914101196088}"/>
                  </a:ext>
                </a:extLst>
              </p:cNvPr>
              <p:cNvSpPr/>
              <p:nvPr/>
            </p:nvSpPr>
            <p:spPr>
              <a:xfrm>
                <a:off x="6701058" y="3553423"/>
                <a:ext cx="114900" cy="120979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637" extrusionOk="0">
                    <a:moveTo>
                      <a:pt x="4404" y="0"/>
                    </a:moveTo>
                    <a:lnTo>
                      <a:pt x="1" y="334"/>
                    </a:lnTo>
                    <a:lnTo>
                      <a:pt x="368" y="4370"/>
                    </a:lnTo>
                    <a:lnTo>
                      <a:pt x="3270" y="4637"/>
                    </a:lnTo>
                    <a:lnTo>
                      <a:pt x="44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306;p25">
                <a:extLst>
                  <a:ext uri="{FF2B5EF4-FFF2-40B4-BE49-F238E27FC236}">
                    <a16:creationId xmlns:a16="http://schemas.microsoft.com/office/drawing/2014/main" id="{160B44A9-097A-4AFF-ABC9-8A12A4FD9D6D}"/>
                  </a:ext>
                </a:extLst>
              </p:cNvPr>
              <p:cNvSpPr/>
              <p:nvPr/>
            </p:nvSpPr>
            <p:spPr>
              <a:xfrm>
                <a:off x="6596624" y="3659579"/>
                <a:ext cx="55728" cy="40559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5546" extrusionOk="0">
                    <a:moveTo>
                      <a:pt x="1" y="1"/>
                    </a:moveTo>
                    <a:lnTo>
                      <a:pt x="368" y="15545"/>
                    </a:lnTo>
                    <a:lnTo>
                      <a:pt x="1735" y="15545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307;p25">
                <a:extLst>
                  <a:ext uri="{FF2B5EF4-FFF2-40B4-BE49-F238E27FC236}">
                    <a16:creationId xmlns:a16="http://schemas.microsoft.com/office/drawing/2014/main" id="{F79D72C7-0B16-4EA2-9A30-D0FE3C4F594C}"/>
                  </a:ext>
                </a:extLst>
              </p:cNvPr>
              <p:cNvSpPr/>
              <p:nvPr/>
            </p:nvSpPr>
            <p:spPr>
              <a:xfrm>
                <a:off x="6586188" y="3556893"/>
                <a:ext cx="75739" cy="102716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937" extrusionOk="0">
                    <a:moveTo>
                      <a:pt x="0" y="1"/>
                    </a:moveTo>
                    <a:lnTo>
                      <a:pt x="401" y="3937"/>
                    </a:lnTo>
                    <a:lnTo>
                      <a:pt x="2536" y="3937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308;p25">
                <a:extLst>
                  <a:ext uri="{FF2B5EF4-FFF2-40B4-BE49-F238E27FC236}">
                    <a16:creationId xmlns:a16="http://schemas.microsoft.com/office/drawing/2014/main" id="{DF3D34B9-C721-4F58-B7CC-177A63C78173}"/>
                  </a:ext>
                </a:extLst>
              </p:cNvPr>
              <p:cNvSpPr/>
              <p:nvPr/>
            </p:nvSpPr>
            <p:spPr>
              <a:xfrm>
                <a:off x="6580084" y="3444632"/>
                <a:ext cx="87949" cy="112291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4304" extrusionOk="0">
                    <a:moveTo>
                      <a:pt x="1669" y="1"/>
                    </a:moveTo>
                    <a:cubicBezTo>
                      <a:pt x="601" y="1"/>
                      <a:pt x="1" y="2002"/>
                      <a:pt x="234" y="4304"/>
                    </a:cubicBezTo>
                    <a:lnTo>
                      <a:pt x="3137" y="4304"/>
                    </a:lnTo>
                    <a:cubicBezTo>
                      <a:pt x="3370" y="2002"/>
                      <a:pt x="2770" y="1"/>
                      <a:pt x="1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309;p25">
                <a:extLst>
                  <a:ext uri="{FF2B5EF4-FFF2-40B4-BE49-F238E27FC236}">
                    <a16:creationId xmlns:a16="http://schemas.microsoft.com/office/drawing/2014/main" id="{14C63352-5E09-40A8-A932-00349275381A}"/>
                  </a:ext>
                </a:extLst>
              </p:cNvPr>
              <p:cNvSpPr/>
              <p:nvPr/>
            </p:nvSpPr>
            <p:spPr>
              <a:xfrm>
                <a:off x="6486111" y="3876275"/>
                <a:ext cx="282007" cy="379479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14545" extrusionOk="0">
                    <a:moveTo>
                      <a:pt x="0" y="1"/>
                    </a:moveTo>
                    <a:lnTo>
                      <a:pt x="0" y="14545"/>
                    </a:lnTo>
                    <a:lnTo>
                      <a:pt x="10808" y="14545"/>
                    </a:lnTo>
                    <a:lnTo>
                      <a:pt x="1080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310;p25">
                <a:extLst>
                  <a:ext uri="{FF2B5EF4-FFF2-40B4-BE49-F238E27FC236}">
                    <a16:creationId xmlns:a16="http://schemas.microsoft.com/office/drawing/2014/main" id="{5285E183-DA78-4855-861E-C8EAD058D10B}"/>
                  </a:ext>
                </a:extLst>
              </p:cNvPr>
              <p:cNvSpPr/>
              <p:nvPr/>
            </p:nvSpPr>
            <p:spPr>
              <a:xfrm>
                <a:off x="6772412" y="3862969"/>
                <a:ext cx="376870" cy="342562"/>
              </a:xfrm>
              <a:custGeom>
                <a:avLst/>
                <a:gdLst/>
                <a:ahLst/>
                <a:cxnLst/>
                <a:rect l="l" t="t" r="r" b="b"/>
                <a:pathLst>
                  <a:path w="14445" h="13130" extrusionOk="0">
                    <a:moveTo>
                      <a:pt x="7229" y="1"/>
                    </a:moveTo>
                    <a:cubicBezTo>
                      <a:pt x="4247" y="1"/>
                      <a:pt x="1549" y="2047"/>
                      <a:pt x="835" y="5047"/>
                    </a:cubicBezTo>
                    <a:cubicBezTo>
                      <a:pt x="1" y="8583"/>
                      <a:pt x="2202" y="12119"/>
                      <a:pt x="5705" y="12953"/>
                    </a:cubicBezTo>
                    <a:cubicBezTo>
                      <a:pt x="6211" y="13072"/>
                      <a:pt x="6717" y="13130"/>
                      <a:pt x="7214" y="13130"/>
                    </a:cubicBezTo>
                    <a:cubicBezTo>
                      <a:pt x="10189" y="13130"/>
                      <a:pt x="12863" y="11084"/>
                      <a:pt x="13577" y="8083"/>
                    </a:cubicBezTo>
                    <a:cubicBezTo>
                      <a:pt x="14445" y="4547"/>
                      <a:pt x="12243" y="1045"/>
                      <a:pt x="8740" y="177"/>
                    </a:cubicBezTo>
                    <a:cubicBezTo>
                      <a:pt x="8234" y="58"/>
                      <a:pt x="7728" y="1"/>
                      <a:pt x="722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311;p25">
                <a:extLst>
                  <a:ext uri="{FF2B5EF4-FFF2-40B4-BE49-F238E27FC236}">
                    <a16:creationId xmlns:a16="http://schemas.microsoft.com/office/drawing/2014/main" id="{FC63254D-25D5-4D7C-807C-042206DC207D}"/>
                  </a:ext>
                </a:extLst>
              </p:cNvPr>
              <p:cNvSpPr/>
              <p:nvPr/>
            </p:nvSpPr>
            <p:spPr>
              <a:xfrm>
                <a:off x="6782874" y="3901529"/>
                <a:ext cx="311593" cy="266640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0220" extrusionOk="0">
                    <a:moveTo>
                      <a:pt x="6838" y="0"/>
                    </a:moveTo>
                    <a:cubicBezTo>
                      <a:pt x="2268" y="0"/>
                      <a:pt x="0" y="5504"/>
                      <a:pt x="3202" y="8706"/>
                    </a:cubicBezTo>
                    <a:cubicBezTo>
                      <a:pt x="4249" y="9753"/>
                      <a:pt x="5532" y="10220"/>
                      <a:pt x="6790" y="10220"/>
                    </a:cubicBezTo>
                    <a:cubicBezTo>
                      <a:pt x="9422" y="10220"/>
                      <a:pt x="11942" y="8174"/>
                      <a:pt x="11942" y="5104"/>
                    </a:cubicBezTo>
                    <a:cubicBezTo>
                      <a:pt x="11942" y="2302"/>
                      <a:pt x="9640" y="0"/>
                      <a:pt x="6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312;p25">
                <a:extLst>
                  <a:ext uri="{FF2B5EF4-FFF2-40B4-BE49-F238E27FC236}">
                    <a16:creationId xmlns:a16="http://schemas.microsoft.com/office/drawing/2014/main" id="{EC2BEE17-F2EF-4507-8A29-6C4A40FA6551}"/>
                  </a:ext>
                </a:extLst>
              </p:cNvPr>
              <p:cNvSpPr/>
              <p:nvPr/>
            </p:nvSpPr>
            <p:spPr>
              <a:xfrm>
                <a:off x="6786343" y="4194796"/>
                <a:ext cx="345536" cy="60946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2336" extrusionOk="0">
                    <a:moveTo>
                      <a:pt x="1" y="1"/>
                    </a:moveTo>
                    <a:lnTo>
                      <a:pt x="1" y="2336"/>
                    </a:lnTo>
                    <a:lnTo>
                      <a:pt x="13243" y="2336"/>
                    </a:lnTo>
                    <a:lnTo>
                      <a:pt x="1324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313;p25">
                <a:extLst>
                  <a:ext uri="{FF2B5EF4-FFF2-40B4-BE49-F238E27FC236}">
                    <a16:creationId xmlns:a16="http://schemas.microsoft.com/office/drawing/2014/main" id="{13BE033A-871E-4D8F-988D-F53C3F1ABB4F}"/>
                  </a:ext>
                </a:extLst>
              </p:cNvPr>
              <p:cNvSpPr/>
              <p:nvPr/>
            </p:nvSpPr>
            <p:spPr>
              <a:xfrm>
                <a:off x="6924720" y="3998998"/>
                <a:ext cx="169742" cy="16885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6305" y="0"/>
                    </a:moveTo>
                    <a:lnTo>
                      <a:pt x="0" y="6305"/>
                    </a:lnTo>
                    <a:cubicBezTo>
                      <a:pt x="467" y="6405"/>
                      <a:pt x="901" y="6471"/>
                      <a:pt x="1368" y="6471"/>
                    </a:cubicBezTo>
                    <a:cubicBezTo>
                      <a:pt x="2002" y="6471"/>
                      <a:pt x="2636" y="6371"/>
                      <a:pt x="3236" y="6138"/>
                    </a:cubicBezTo>
                    <a:lnTo>
                      <a:pt x="6138" y="3202"/>
                    </a:lnTo>
                    <a:cubicBezTo>
                      <a:pt x="6372" y="2635"/>
                      <a:pt x="6505" y="2002"/>
                      <a:pt x="6505" y="1368"/>
                    </a:cubicBezTo>
                    <a:cubicBezTo>
                      <a:pt x="6472" y="901"/>
                      <a:pt x="6405" y="467"/>
                      <a:pt x="63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314;p25">
                <a:extLst>
                  <a:ext uri="{FF2B5EF4-FFF2-40B4-BE49-F238E27FC236}">
                    <a16:creationId xmlns:a16="http://schemas.microsoft.com/office/drawing/2014/main" id="{068470E3-3E9A-4D78-BCB5-343E2487EE93}"/>
                  </a:ext>
                </a:extLst>
              </p:cNvPr>
              <p:cNvSpPr/>
              <p:nvPr/>
            </p:nvSpPr>
            <p:spPr>
              <a:xfrm>
                <a:off x="6824642" y="3901816"/>
                <a:ext cx="172351" cy="169428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494" extrusionOk="0">
                    <a:moveTo>
                      <a:pt x="5232" y="0"/>
                    </a:moveTo>
                    <a:cubicBezTo>
                      <a:pt x="4613" y="0"/>
                      <a:pt x="3997" y="112"/>
                      <a:pt x="3403" y="323"/>
                    </a:cubicBezTo>
                    <a:lnTo>
                      <a:pt x="467" y="3292"/>
                    </a:lnTo>
                    <a:cubicBezTo>
                      <a:pt x="67" y="4292"/>
                      <a:pt x="0" y="5426"/>
                      <a:pt x="301" y="6494"/>
                    </a:cubicBezTo>
                    <a:lnTo>
                      <a:pt x="6605" y="189"/>
                    </a:lnTo>
                    <a:cubicBezTo>
                      <a:pt x="6151" y="62"/>
                      <a:pt x="5691" y="0"/>
                      <a:pt x="523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315;p25">
                <a:extLst>
                  <a:ext uri="{FF2B5EF4-FFF2-40B4-BE49-F238E27FC236}">
                    <a16:creationId xmlns:a16="http://schemas.microsoft.com/office/drawing/2014/main" id="{E287CDF7-9D96-4177-BB49-7D7BAD1D1FFC}"/>
                  </a:ext>
                </a:extLst>
              </p:cNvPr>
              <p:cNvSpPr/>
              <p:nvPr/>
            </p:nvSpPr>
            <p:spPr>
              <a:xfrm>
                <a:off x="6853366" y="3927618"/>
                <a:ext cx="204546" cy="20368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807" extrusionOk="0">
                    <a:moveTo>
                      <a:pt x="7139" y="1"/>
                    </a:moveTo>
                    <a:lnTo>
                      <a:pt x="0" y="7139"/>
                    </a:lnTo>
                    <a:cubicBezTo>
                      <a:pt x="200" y="7373"/>
                      <a:pt x="400" y="7606"/>
                      <a:pt x="601" y="7806"/>
                    </a:cubicBezTo>
                    <a:lnTo>
                      <a:pt x="7839" y="601"/>
                    </a:lnTo>
                    <a:cubicBezTo>
                      <a:pt x="7606" y="368"/>
                      <a:pt x="7405" y="168"/>
                      <a:pt x="713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316;p25">
                <a:extLst>
                  <a:ext uri="{FF2B5EF4-FFF2-40B4-BE49-F238E27FC236}">
                    <a16:creationId xmlns:a16="http://schemas.microsoft.com/office/drawing/2014/main" id="{138F0ADB-CA29-4A5A-AA87-814B652D4A95}"/>
                  </a:ext>
                </a:extLst>
              </p:cNvPr>
              <p:cNvSpPr/>
              <p:nvPr/>
            </p:nvSpPr>
            <p:spPr>
              <a:xfrm>
                <a:off x="6886421" y="3959838"/>
                <a:ext cx="190614" cy="191475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7339" extrusionOk="0">
                    <a:moveTo>
                      <a:pt x="7072" y="0"/>
                    </a:moveTo>
                    <a:lnTo>
                      <a:pt x="1" y="7105"/>
                    </a:lnTo>
                    <a:cubicBezTo>
                      <a:pt x="134" y="7172"/>
                      <a:pt x="268" y="7272"/>
                      <a:pt x="401" y="7339"/>
                    </a:cubicBezTo>
                    <a:lnTo>
                      <a:pt x="7306" y="400"/>
                    </a:lnTo>
                    <a:cubicBezTo>
                      <a:pt x="7239" y="267"/>
                      <a:pt x="7172" y="134"/>
                      <a:pt x="707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317;p25">
                <a:extLst>
                  <a:ext uri="{FF2B5EF4-FFF2-40B4-BE49-F238E27FC236}">
                    <a16:creationId xmlns:a16="http://schemas.microsoft.com/office/drawing/2014/main" id="{FACB2322-1136-44A7-B94D-4CFC0CE2E6B3}"/>
                  </a:ext>
                </a:extLst>
              </p:cNvPr>
              <p:cNvSpPr/>
              <p:nvPr/>
            </p:nvSpPr>
            <p:spPr>
              <a:xfrm>
                <a:off x="5977870" y="4237451"/>
                <a:ext cx="373400" cy="70495"/>
              </a:xfrm>
              <a:custGeom>
                <a:avLst/>
                <a:gdLst/>
                <a:ahLst/>
                <a:cxnLst/>
                <a:rect l="l" t="t" r="r" b="b"/>
                <a:pathLst>
                  <a:path w="14312" h="2702" extrusionOk="0">
                    <a:moveTo>
                      <a:pt x="14311" y="0"/>
                    </a:moveTo>
                    <a:lnTo>
                      <a:pt x="1" y="234"/>
                    </a:lnTo>
                    <a:lnTo>
                      <a:pt x="1" y="2202"/>
                    </a:lnTo>
                    <a:lnTo>
                      <a:pt x="14311" y="2702"/>
                    </a:lnTo>
                    <a:lnTo>
                      <a:pt x="1431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318;p25">
                <a:extLst>
                  <a:ext uri="{FF2B5EF4-FFF2-40B4-BE49-F238E27FC236}">
                    <a16:creationId xmlns:a16="http://schemas.microsoft.com/office/drawing/2014/main" id="{4AE8710C-B157-4A08-BF01-B21E0265F139}"/>
                  </a:ext>
                </a:extLst>
              </p:cNvPr>
              <p:cNvSpPr/>
              <p:nvPr/>
            </p:nvSpPr>
            <p:spPr>
              <a:xfrm>
                <a:off x="6351231" y="4228738"/>
                <a:ext cx="95750" cy="88784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403" extrusionOk="0">
                    <a:moveTo>
                      <a:pt x="3669" y="0"/>
                    </a:moveTo>
                    <a:lnTo>
                      <a:pt x="0" y="334"/>
                    </a:lnTo>
                    <a:lnTo>
                      <a:pt x="0" y="3036"/>
                    </a:lnTo>
                    <a:lnTo>
                      <a:pt x="3636" y="3403"/>
                    </a:lnTo>
                    <a:lnTo>
                      <a:pt x="36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319;p25">
                <a:extLst>
                  <a:ext uri="{FF2B5EF4-FFF2-40B4-BE49-F238E27FC236}">
                    <a16:creationId xmlns:a16="http://schemas.microsoft.com/office/drawing/2014/main" id="{6A0CAA14-60B9-4FA7-9B92-6F26FC3EA2E3}"/>
                  </a:ext>
                </a:extLst>
              </p:cNvPr>
              <p:cNvSpPr/>
              <p:nvPr/>
            </p:nvSpPr>
            <p:spPr>
              <a:xfrm>
                <a:off x="6446064" y="4198996"/>
                <a:ext cx="167133" cy="150800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780" extrusionOk="0">
                    <a:moveTo>
                      <a:pt x="3926" y="1"/>
                    </a:moveTo>
                    <a:cubicBezTo>
                      <a:pt x="2930" y="1"/>
                      <a:pt x="34" y="1140"/>
                      <a:pt x="34" y="1140"/>
                    </a:cubicBezTo>
                    <a:lnTo>
                      <a:pt x="1" y="4543"/>
                    </a:lnTo>
                    <a:cubicBezTo>
                      <a:pt x="1" y="4543"/>
                      <a:pt x="2950" y="5780"/>
                      <a:pt x="3932" y="5780"/>
                    </a:cubicBezTo>
                    <a:cubicBezTo>
                      <a:pt x="3957" y="5780"/>
                      <a:pt x="3981" y="5779"/>
                      <a:pt x="4004" y="5777"/>
                    </a:cubicBezTo>
                    <a:cubicBezTo>
                      <a:pt x="4904" y="5677"/>
                      <a:pt x="6372" y="5377"/>
                      <a:pt x="6372" y="2908"/>
                    </a:cubicBezTo>
                    <a:cubicBezTo>
                      <a:pt x="6406" y="473"/>
                      <a:pt x="4938" y="73"/>
                      <a:pt x="4037" y="6"/>
                    </a:cubicBezTo>
                    <a:cubicBezTo>
                      <a:pt x="4003" y="2"/>
                      <a:pt x="3966" y="1"/>
                      <a:pt x="39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320;p25">
                <a:extLst>
                  <a:ext uri="{FF2B5EF4-FFF2-40B4-BE49-F238E27FC236}">
                    <a16:creationId xmlns:a16="http://schemas.microsoft.com/office/drawing/2014/main" id="{164280E5-1F23-4B03-91CD-D0BDCE64292B}"/>
                  </a:ext>
                </a:extLst>
              </p:cNvPr>
              <p:cNvSpPr/>
              <p:nvPr/>
            </p:nvSpPr>
            <p:spPr>
              <a:xfrm>
                <a:off x="5668950" y="4321849"/>
                <a:ext cx="1399442" cy="207155"/>
              </a:xfrm>
              <a:custGeom>
                <a:avLst/>
                <a:gdLst/>
                <a:ahLst/>
                <a:cxnLst/>
                <a:rect l="l" t="t" r="r" b="b"/>
                <a:pathLst>
                  <a:path w="53639" h="7940" extrusionOk="0">
                    <a:moveTo>
                      <a:pt x="3970" y="1"/>
                    </a:moveTo>
                    <a:cubicBezTo>
                      <a:pt x="1768" y="1"/>
                      <a:pt x="0" y="1769"/>
                      <a:pt x="0" y="3970"/>
                    </a:cubicBezTo>
                    <a:cubicBezTo>
                      <a:pt x="0" y="6172"/>
                      <a:pt x="1768" y="7940"/>
                      <a:pt x="3970" y="7940"/>
                    </a:cubicBezTo>
                    <a:lnTo>
                      <a:pt x="49669" y="7940"/>
                    </a:lnTo>
                    <a:cubicBezTo>
                      <a:pt x="51870" y="7940"/>
                      <a:pt x="53638" y="6172"/>
                      <a:pt x="53638" y="3970"/>
                    </a:cubicBezTo>
                    <a:cubicBezTo>
                      <a:pt x="53638" y="1769"/>
                      <a:pt x="51870" y="1"/>
                      <a:pt x="49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321;p25">
                <a:extLst>
                  <a:ext uri="{FF2B5EF4-FFF2-40B4-BE49-F238E27FC236}">
                    <a16:creationId xmlns:a16="http://schemas.microsoft.com/office/drawing/2014/main" id="{D8133ECC-FF18-48A2-BFC1-F5D7EA4CC025}"/>
                  </a:ext>
                </a:extLst>
              </p:cNvPr>
              <p:cNvSpPr/>
              <p:nvPr/>
            </p:nvSpPr>
            <p:spPr>
              <a:xfrm>
                <a:off x="5668063" y="4317492"/>
                <a:ext cx="1401190" cy="215869"/>
              </a:xfrm>
              <a:custGeom>
                <a:avLst/>
                <a:gdLst/>
                <a:ahLst/>
                <a:cxnLst/>
                <a:rect l="l" t="t" r="r" b="b"/>
                <a:pathLst>
                  <a:path w="53706" h="8274" extrusionOk="0">
                    <a:moveTo>
                      <a:pt x="49703" y="301"/>
                    </a:moveTo>
                    <a:cubicBezTo>
                      <a:pt x="51771" y="368"/>
                      <a:pt x="53405" y="2069"/>
                      <a:pt x="53405" y="4137"/>
                    </a:cubicBezTo>
                    <a:cubicBezTo>
                      <a:pt x="53405" y="6205"/>
                      <a:pt x="51771" y="7907"/>
                      <a:pt x="49703" y="7973"/>
                    </a:cubicBezTo>
                    <a:lnTo>
                      <a:pt x="4037" y="7973"/>
                    </a:lnTo>
                    <a:cubicBezTo>
                      <a:pt x="1969" y="7907"/>
                      <a:pt x="334" y="6205"/>
                      <a:pt x="334" y="4137"/>
                    </a:cubicBezTo>
                    <a:cubicBezTo>
                      <a:pt x="334" y="2069"/>
                      <a:pt x="1969" y="368"/>
                      <a:pt x="4037" y="301"/>
                    </a:cubicBezTo>
                    <a:close/>
                    <a:moveTo>
                      <a:pt x="4037" y="1"/>
                    </a:moveTo>
                    <a:cubicBezTo>
                      <a:pt x="1802" y="68"/>
                      <a:pt x="1" y="1902"/>
                      <a:pt x="1" y="4137"/>
                    </a:cubicBezTo>
                    <a:cubicBezTo>
                      <a:pt x="1" y="6372"/>
                      <a:pt x="1802" y="8207"/>
                      <a:pt x="4037" y="8274"/>
                    </a:cubicBezTo>
                    <a:lnTo>
                      <a:pt x="49703" y="8274"/>
                    </a:lnTo>
                    <a:cubicBezTo>
                      <a:pt x="51938" y="8207"/>
                      <a:pt x="53706" y="6372"/>
                      <a:pt x="53706" y="4137"/>
                    </a:cubicBezTo>
                    <a:cubicBezTo>
                      <a:pt x="53706" y="1902"/>
                      <a:pt x="51938" y="68"/>
                      <a:pt x="497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322;p25">
                <a:extLst>
                  <a:ext uri="{FF2B5EF4-FFF2-40B4-BE49-F238E27FC236}">
                    <a16:creationId xmlns:a16="http://schemas.microsoft.com/office/drawing/2014/main" id="{50D9512D-0E7F-413D-8C8E-83A0C028499C}"/>
                  </a:ext>
                </a:extLst>
              </p:cNvPr>
              <p:cNvSpPr/>
              <p:nvPr/>
            </p:nvSpPr>
            <p:spPr>
              <a:xfrm>
                <a:off x="5673281" y="909508"/>
                <a:ext cx="248064" cy="220956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8469" extrusionOk="0">
                    <a:moveTo>
                      <a:pt x="4711" y="1"/>
                    </a:moveTo>
                    <a:cubicBezTo>
                      <a:pt x="4161" y="1"/>
                      <a:pt x="3604" y="109"/>
                      <a:pt x="3070" y="337"/>
                    </a:cubicBezTo>
                    <a:cubicBezTo>
                      <a:pt x="1035" y="1204"/>
                      <a:pt x="1" y="3472"/>
                      <a:pt x="701" y="5574"/>
                    </a:cubicBezTo>
                    <a:cubicBezTo>
                      <a:pt x="1262" y="7339"/>
                      <a:pt x="2905" y="8469"/>
                      <a:pt x="4701" y="8469"/>
                    </a:cubicBezTo>
                    <a:cubicBezTo>
                      <a:pt x="5044" y="8469"/>
                      <a:pt x="5391" y="8428"/>
                      <a:pt x="5738" y="8342"/>
                    </a:cubicBezTo>
                    <a:cubicBezTo>
                      <a:pt x="6139" y="8242"/>
                      <a:pt x="6572" y="8076"/>
                      <a:pt x="6939" y="7842"/>
                    </a:cubicBezTo>
                    <a:cubicBezTo>
                      <a:pt x="8807" y="6675"/>
                      <a:pt x="9508" y="4273"/>
                      <a:pt x="8474" y="2305"/>
                    </a:cubicBezTo>
                    <a:cubicBezTo>
                      <a:pt x="7736" y="853"/>
                      <a:pt x="6254" y="1"/>
                      <a:pt x="471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323;p25">
                <a:extLst>
                  <a:ext uri="{FF2B5EF4-FFF2-40B4-BE49-F238E27FC236}">
                    <a16:creationId xmlns:a16="http://schemas.microsoft.com/office/drawing/2014/main" id="{68B9FFDC-303B-4D0F-B4BC-498FF96257B3}"/>
                  </a:ext>
                </a:extLst>
              </p:cNvPr>
              <p:cNvSpPr/>
              <p:nvPr/>
            </p:nvSpPr>
            <p:spPr>
              <a:xfrm>
                <a:off x="5751600" y="973974"/>
                <a:ext cx="78374" cy="67234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2577" extrusionOk="0">
                    <a:moveTo>
                      <a:pt x="1702" y="1"/>
                    </a:moveTo>
                    <a:cubicBezTo>
                      <a:pt x="568" y="1"/>
                      <a:pt x="1" y="1402"/>
                      <a:pt x="802" y="2202"/>
                    </a:cubicBezTo>
                    <a:cubicBezTo>
                      <a:pt x="1060" y="2461"/>
                      <a:pt x="1382" y="2577"/>
                      <a:pt x="1699" y="2577"/>
                    </a:cubicBezTo>
                    <a:cubicBezTo>
                      <a:pt x="2361" y="2577"/>
                      <a:pt x="3003" y="2069"/>
                      <a:pt x="3003" y="1301"/>
                    </a:cubicBezTo>
                    <a:cubicBezTo>
                      <a:pt x="3003" y="568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324;p25">
                <a:extLst>
                  <a:ext uri="{FF2B5EF4-FFF2-40B4-BE49-F238E27FC236}">
                    <a16:creationId xmlns:a16="http://schemas.microsoft.com/office/drawing/2014/main" id="{1E76F1AC-06E1-4C35-96A6-E47C9598C960}"/>
                  </a:ext>
                </a:extLst>
              </p:cNvPr>
              <p:cNvSpPr/>
              <p:nvPr/>
            </p:nvSpPr>
            <p:spPr>
              <a:xfrm>
                <a:off x="5736808" y="1039249"/>
                <a:ext cx="119257" cy="91132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3493" extrusionOk="0">
                    <a:moveTo>
                      <a:pt x="2269" y="0"/>
                    </a:moveTo>
                    <a:cubicBezTo>
                      <a:pt x="1002" y="0"/>
                      <a:pt x="1" y="1068"/>
                      <a:pt x="68" y="2335"/>
                    </a:cubicBezTo>
                    <a:lnTo>
                      <a:pt x="68" y="2869"/>
                    </a:lnTo>
                    <a:cubicBezTo>
                      <a:pt x="737" y="3285"/>
                      <a:pt x="1487" y="3493"/>
                      <a:pt x="2261" y="3493"/>
                    </a:cubicBezTo>
                    <a:cubicBezTo>
                      <a:pt x="2605" y="3493"/>
                      <a:pt x="2954" y="3451"/>
                      <a:pt x="3303" y="3369"/>
                    </a:cubicBezTo>
                    <a:cubicBezTo>
                      <a:pt x="3704" y="3269"/>
                      <a:pt x="4137" y="3103"/>
                      <a:pt x="4504" y="2869"/>
                    </a:cubicBezTo>
                    <a:lnTo>
                      <a:pt x="4504" y="2335"/>
                    </a:lnTo>
                    <a:cubicBezTo>
                      <a:pt x="4571" y="1068"/>
                      <a:pt x="3537" y="0"/>
                      <a:pt x="2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325;p25">
                <a:extLst>
                  <a:ext uri="{FF2B5EF4-FFF2-40B4-BE49-F238E27FC236}">
                    <a16:creationId xmlns:a16="http://schemas.microsoft.com/office/drawing/2014/main" id="{DE2EBF64-D513-414B-A19B-98F203244EB8}"/>
                  </a:ext>
                </a:extLst>
              </p:cNvPr>
              <p:cNvSpPr/>
              <p:nvPr/>
            </p:nvSpPr>
            <p:spPr>
              <a:xfrm>
                <a:off x="5975053" y="1002463"/>
                <a:ext cx="40283" cy="5677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2176" extrusionOk="0">
                    <a:moveTo>
                      <a:pt x="1376" y="1"/>
                    </a:moveTo>
                    <a:cubicBezTo>
                      <a:pt x="1293" y="1"/>
                      <a:pt x="1210" y="59"/>
                      <a:pt x="1210" y="176"/>
                    </a:cubicBezTo>
                    <a:lnTo>
                      <a:pt x="1210" y="1410"/>
                    </a:lnTo>
                    <a:cubicBezTo>
                      <a:pt x="1247" y="1727"/>
                      <a:pt x="1004" y="1908"/>
                      <a:pt x="770" y="1908"/>
                    </a:cubicBezTo>
                    <a:cubicBezTo>
                      <a:pt x="585" y="1908"/>
                      <a:pt x="405" y="1794"/>
                      <a:pt x="376" y="1544"/>
                    </a:cubicBezTo>
                    <a:cubicBezTo>
                      <a:pt x="337" y="1467"/>
                      <a:pt x="270" y="1435"/>
                      <a:pt x="205" y="1435"/>
                    </a:cubicBezTo>
                    <a:cubicBezTo>
                      <a:pt x="100" y="1435"/>
                      <a:pt x="1" y="1520"/>
                      <a:pt x="42" y="1644"/>
                    </a:cubicBezTo>
                    <a:cubicBezTo>
                      <a:pt x="159" y="2008"/>
                      <a:pt x="460" y="2175"/>
                      <a:pt x="763" y="2175"/>
                    </a:cubicBezTo>
                    <a:cubicBezTo>
                      <a:pt x="1152" y="2175"/>
                      <a:pt x="1543" y="1898"/>
                      <a:pt x="1543" y="1410"/>
                    </a:cubicBezTo>
                    <a:lnTo>
                      <a:pt x="1543" y="176"/>
                    </a:lnTo>
                    <a:cubicBezTo>
                      <a:pt x="1543" y="59"/>
                      <a:pt x="1460" y="1"/>
                      <a:pt x="13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326;p25">
                <a:extLst>
                  <a:ext uri="{FF2B5EF4-FFF2-40B4-BE49-F238E27FC236}">
                    <a16:creationId xmlns:a16="http://schemas.microsoft.com/office/drawing/2014/main" id="{E62228CD-C0BF-4170-AB8B-810548B4D8F5}"/>
                  </a:ext>
                </a:extLst>
              </p:cNvPr>
              <p:cNvSpPr/>
              <p:nvPr/>
            </p:nvSpPr>
            <p:spPr>
              <a:xfrm>
                <a:off x="6025744" y="1019238"/>
                <a:ext cx="38326" cy="40048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535" extrusionOk="0">
                    <a:moveTo>
                      <a:pt x="734" y="334"/>
                    </a:moveTo>
                    <a:cubicBezTo>
                      <a:pt x="834" y="334"/>
                      <a:pt x="934" y="367"/>
                      <a:pt x="1035" y="434"/>
                    </a:cubicBezTo>
                    <a:cubicBezTo>
                      <a:pt x="1168" y="634"/>
                      <a:pt x="1168" y="901"/>
                      <a:pt x="1035" y="1101"/>
                    </a:cubicBezTo>
                    <a:cubicBezTo>
                      <a:pt x="934" y="1168"/>
                      <a:pt x="834" y="1201"/>
                      <a:pt x="734" y="1201"/>
                    </a:cubicBezTo>
                    <a:cubicBezTo>
                      <a:pt x="634" y="1201"/>
                      <a:pt x="501" y="1168"/>
                      <a:pt x="434" y="1101"/>
                    </a:cubicBezTo>
                    <a:cubicBezTo>
                      <a:pt x="367" y="1001"/>
                      <a:pt x="334" y="901"/>
                      <a:pt x="334" y="767"/>
                    </a:cubicBezTo>
                    <a:cubicBezTo>
                      <a:pt x="334" y="634"/>
                      <a:pt x="367" y="534"/>
                      <a:pt x="434" y="434"/>
                    </a:cubicBezTo>
                    <a:cubicBezTo>
                      <a:pt x="501" y="367"/>
                      <a:pt x="634" y="334"/>
                      <a:pt x="734" y="334"/>
                    </a:cubicBezTo>
                    <a:close/>
                    <a:moveTo>
                      <a:pt x="734" y="0"/>
                    </a:moveTo>
                    <a:cubicBezTo>
                      <a:pt x="534" y="0"/>
                      <a:pt x="334" y="67"/>
                      <a:pt x="201" y="234"/>
                    </a:cubicBezTo>
                    <a:cubicBezTo>
                      <a:pt x="67" y="367"/>
                      <a:pt x="0" y="567"/>
                      <a:pt x="0" y="767"/>
                    </a:cubicBezTo>
                    <a:cubicBezTo>
                      <a:pt x="0" y="967"/>
                      <a:pt x="67" y="1168"/>
                      <a:pt x="201" y="1301"/>
                    </a:cubicBezTo>
                    <a:cubicBezTo>
                      <a:pt x="334" y="1468"/>
                      <a:pt x="534" y="1535"/>
                      <a:pt x="734" y="1535"/>
                    </a:cubicBezTo>
                    <a:cubicBezTo>
                      <a:pt x="934" y="1535"/>
                      <a:pt x="1101" y="1468"/>
                      <a:pt x="1235" y="1301"/>
                    </a:cubicBezTo>
                    <a:cubicBezTo>
                      <a:pt x="1401" y="1168"/>
                      <a:pt x="1468" y="967"/>
                      <a:pt x="1468" y="767"/>
                    </a:cubicBezTo>
                    <a:cubicBezTo>
                      <a:pt x="1468" y="567"/>
                      <a:pt x="1401" y="367"/>
                      <a:pt x="1235" y="234"/>
                    </a:cubicBezTo>
                    <a:cubicBezTo>
                      <a:pt x="1101" y="67"/>
                      <a:pt x="934" y="0"/>
                      <a:pt x="7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327;p25">
                <a:extLst>
                  <a:ext uri="{FF2B5EF4-FFF2-40B4-BE49-F238E27FC236}">
                    <a16:creationId xmlns:a16="http://schemas.microsoft.com/office/drawing/2014/main" id="{2B6605B4-E61C-4D16-BBDA-A8625E6074B9}"/>
                  </a:ext>
                </a:extLst>
              </p:cNvPr>
              <p:cNvSpPr/>
              <p:nvPr/>
            </p:nvSpPr>
            <p:spPr>
              <a:xfrm>
                <a:off x="6071869" y="1018977"/>
                <a:ext cx="40048" cy="40309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545" extrusionOk="0">
                    <a:moveTo>
                      <a:pt x="801" y="344"/>
                    </a:moveTo>
                    <a:cubicBezTo>
                      <a:pt x="901" y="344"/>
                      <a:pt x="1001" y="377"/>
                      <a:pt x="1101" y="444"/>
                    </a:cubicBezTo>
                    <a:cubicBezTo>
                      <a:pt x="1168" y="544"/>
                      <a:pt x="1201" y="644"/>
                      <a:pt x="1201" y="777"/>
                    </a:cubicBezTo>
                    <a:cubicBezTo>
                      <a:pt x="1201" y="911"/>
                      <a:pt x="1168" y="1011"/>
                      <a:pt x="1101" y="1111"/>
                    </a:cubicBezTo>
                    <a:cubicBezTo>
                      <a:pt x="1001" y="1178"/>
                      <a:pt x="901" y="1211"/>
                      <a:pt x="801" y="1211"/>
                    </a:cubicBezTo>
                    <a:cubicBezTo>
                      <a:pt x="701" y="1211"/>
                      <a:pt x="567" y="1178"/>
                      <a:pt x="501" y="1111"/>
                    </a:cubicBezTo>
                    <a:cubicBezTo>
                      <a:pt x="367" y="911"/>
                      <a:pt x="367" y="644"/>
                      <a:pt x="501" y="444"/>
                    </a:cubicBezTo>
                    <a:cubicBezTo>
                      <a:pt x="567" y="377"/>
                      <a:pt x="701" y="344"/>
                      <a:pt x="801" y="344"/>
                    </a:cubicBezTo>
                    <a:close/>
                    <a:moveTo>
                      <a:pt x="792" y="1"/>
                    </a:moveTo>
                    <a:cubicBezTo>
                      <a:pt x="596" y="1"/>
                      <a:pt x="403" y="88"/>
                      <a:pt x="267" y="244"/>
                    </a:cubicBezTo>
                    <a:cubicBezTo>
                      <a:pt x="0" y="544"/>
                      <a:pt x="0" y="1011"/>
                      <a:pt x="267" y="1311"/>
                    </a:cubicBezTo>
                    <a:cubicBezTo>
                      <a:pt x="401" y="1464"/>
                      <a:pt x="589" y="1540"/>
                      <a:pt x="781" y="1540"/>
                    </a:cubicBezTo>
                    <a:cubicBezTo>
                      <a:pt x="926" y="1540"/>
                      <a:pt x="1073" y="1497"/>
                      <a:pt x="1201" y="1411"/>
                    </a:cubicBezTo>
                    <a:cubicBezTo>
                      <a:pt x="1235" y="1478"/>
                      <a:pt x="1301" y="1545"/>
                      <a:pt x="1368" y="1545"/>
                    </a:cubicBezTo>
                    <a:cubicBezTo>
                      <a:pt x="1468" y="1545"/>
                      <a:pt x="1535" y="1478"/>
                      <a:pt x="1535" y="1378"/>
                    </a:cubicBezTo>
                    <a:lnTo>
                      <a:pt x="1535" y="777"/>
                    </a:lnTo>
                    <a:lnTo>
                      <a:pt x="1535" y="177"/>
                    </a:lnTo>
                    <a:cubicBezTo>
                      <a:pt x="1535" y="77"/>
                      <a:pt x="1468" y="10"/>
                      <a:pt x="1368" y="10"/>
                    </a:cubicBezTo>
                    <a:cubicBezTo>
                      <a:pt x="1301" y="10"/>
                      <a:pt x="1235" y="43"/>
                      <a:pt x="1201" y="144"/>
                    </a:cubicBezTo>
                    <a:cubicBezTo>
                      <a:pt x="1076" y="46"/>
                      <a:pt x="933" y="1"/>
                      <a:pt x="7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328;p25">
                <a:extLst>
                  <a:ext uri="{FF2B5EF4-FFF2-40B4-BE49-F238E27FC236}">
                    <a16:creationId xmlns:a16="http://schemas.microsoft.com/office/drawing/2014/main" id="{A0B47B00-7BF3-4B3E-B755-D1DC7D33F5CB}"/>
                  </a:ext>
                </a:extLst>
              </p:cNvPr>
              <p:cNvSpPr/>
              <p:nvPr/>
            </p:nvSpPr>
            <p:spPr>
              <a:xfrm>
                <a:off x="6126682" y="1019238"/>
                <a:ext cx="33969" cy="40257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543" extrusionOk="0">
                    <a:moveTo>
                      <a:pt x="168" y="0"/>
                    </a:moveTo>
                    <a:cubicBezTo>
                      <a:pt x="101" y="0"/>
                      <a:pt x="1" y="67"/>
                      <a:pt x="1" y="167"/>
                    </a:cubicBezTo>
                    <a:lnTo>
                      <a:pt x="1" y="1368"/>
                    </a:lnTo>
                    <a:cubicBezTo>
                      <a:pt x="1" y="1468"/>
                      <a:pt x="68" y="1535"/>
                      <a:pt x="168" y="1535"/>
                    </a:cubicBezTo>
                    <a:cubicBezTo>
                      <a:pt x="268" y="1535"/>
                      <a:pt x="334" y="1468"/>
                      <a:pt x="334" y="1401"/>
                    </a:cubicBezTo>
                    <a:cubicBezTo>
                      <a:pt x="334" y="1401"/>
                      <a:pt x="334" y="1368"/>
                      <a:pt x="334" y="1368"/>
                    </a:cubicBezTo>
                    <a:lnTo>
                      <a:pt x="334" y="634"/>
                    </a:lnTo>
                    <a:cubicBezTo>
                      <a:pt x="334" y="467"/>
                      <a:pt x="468" y="334"/>
                      <a:pt x="668" y="334"/>
                    </a:cubicBezTo>
                    <a:cubicBezTo>
                      <a:pt x="835" y="334"/>
                      <a:pt x="968" y="467"/>
                      <a:pt x="968" y="634"/>
                    </a:cubicBezTo>
                    <a:lnTo>
                      <a:pt x="968" y="1368"/>
                    </a:lnTo>
                    <a:cubicBezTo>
                      <a:pt x="968" y="1484"/>
                      <a:pt x="1052" y="1543"/>
                      <a:pt x="1135" y="1543"/>
                    </a:cubicBezTo>
                    <a:cubicBezTo>
                      <a:pt x="1218" y="1543"/>
                      <a:pt x="1302" y="1484"/>
                      <a:pt x="1302" y="1368"/>
                    </a:cubicBezTo>
                    <a:lnTo>
                      <a:pt x="1302" y="634"/>
                    </a:lnTo>
                    <a:cubicBezTo>
                      <a:pt x="1302" y="267"/>
                      <a:pt x="1002" y="0"/>
                      <a:pt x="668" y="0"/>
                    </a:cubicBezTo>
                    <a:cubicBezTo>
                      <a:pt x="535" y="0"/>
                      <a:pt x="435" y="33"/>
                      <a:pt x="334" y="100"/>
                    </a:cubicBezTo>
                    <a:cubicBezTo>
                      <a:pt x="301" y="33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329;p25">
                <a:extLst>
                  <a:ext uri="{FF2B5EF4-FFF2-40B4-BE49-F238E27FC236}">
                    <a16:creationId xmlns:a16="http://schemas.microsoft.com/office/drawing/2014/main" id="{C66ADF3D-EC61-4BA3-B068-82EFA577C5E6}"/>
                  </a:ext>
                </a:extLst>
              </p:cNvPr>
              <p:cNvSpPr/>
              <p:nvPr/>
            </p:nvSpPr>
            <p:spPr>
              <a:xfrm>
                <a:off x="6176304" y="1019238"/>
                <a:ext cx="33969" cy="4004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535" extrusionOk="0">
                    <a:moveTo>
                      <a:pt x="167" y="0"/>
                    </a:moveTo>
                    <a:cubicBezTo>
                      <a:pt x="67" y="0"/>
                      <a:pt x="0" y="67"/>
                      <a:pt x="0" y="167"/>
                    </a:cubicBezTo>
                    <a:lnTo>
                      <a:pt x="0" y="1368"/>
                    </a:lnTo>
                    <a:cubicBezTo>
                      <a:pt x="0" y="1468"/>
                      <a:pt x="67" y="1535"/>
                      <a:pt x="167" y="1535"/>
                    </a:cubicBezTo>
                    <a:cubicBezTo>
                      <a:pt x="234" y="1535"/>
                      <a:pt x="300" y="1468"/>
                      <a:pt x="334" y="1401"/>
                    </a:cubicBezTo>
                    <a:cubicBezTo>
                      <a:pt x="334" y="1401"/>
                      <a:pt x="334" y="1368"/>
                      <a:pt x="334" y="1368"/>
                    </a:cubicBezTo>
                    <a:lnTo>
                      <a:pt x="334" y="634"/>
                    </a:lnTo>
                    <a:cubicBezTo>
                      <a:pt x="334" y="467"/>
                      <a:pt x="467" y="334"/>
                      <a:pt x="634" y="334"/>
                    </a:cubicBezTo>
                    <a:cubicBezTo>
                      <a:pt x="651" y="331"/>
                      <a:pt x="668" y="329"/>
                      <a:pt x="685" y="329"/>
                    </a:cubicBezTo>
                    <a:cubicBezTo>
                      <a:pt x="856" y="329"/>
                      <a:pt x="968" y="482"/>
                      <a:pt x="968" y="634"/>
                    </a:cubicBezTo>
                    <a:lnTo>
                      <a:pt x="968" y="1368"/>
                    </a:lnTo>
                    <a:cubicBezTo>
                      <a:pt x="968" y="1468"/>
                      <a:pt x="1034" y="1535"/>
                      <a:pt x="1134" y="1535"/>
                    </a:cubicBezTo>
                    <a:cubicBezTo>
                      <a:pt x="1234" y="1535"/>
                      <a:pt x="1301" y="1468"/>
                      <a:pt x="1301" y="1368"/>
                    </a:cubicBezTo>
                    <a:lnTo>
                      <a:pt x="1301" y="634"/>
                    </a:lnTo>
                    <a:cubicBezTo>
                      <a:pt x="1301" y="267"/>
                      <a:pt x="1001" y="0"/>
                      <a:pt x="634" y="0"/>
                    </a:cubicBezTo>
                    <a:cubicBezTo>
                      <a:pt x="534" y="0"/>
                      <a:pt x="434" y="33"/>
                      <a:pt x="334" y="100"/>
                    </a:cubicBezTo>
                    <a:cubicBezTo>
                      <a:pt x="300" y="33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330;p25">
                <a:extLst>
                  <a:ext uri="{FF2B5EF4-FFF2-40B4-BE49-F238E27FC236}">
                    <a16:creationId xmlns:a16="http://schemas.microsoft.com/office/drawing/2014/main" id="{08CB143F-8F0F-4601-8111-911DD2C9E344}"/>
                  </a:ext>
                </a:extLst>
              </p:cNvPr>
              <p:cNvSpPr/>
              <p:nvPr/>
            </p:nvSpPr>
            <p:spPr>
              <a:xfrm>
                <a:off x="6222429" y="1019238"/>
                <a:ext cx="40048" cy="40048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535" extrusionOk="0">
                    <a:moveTo>
                      <a:pt x="707" y="295"/>
                    </a:moveTo>
                    <a:cubicBezTo>
                      <a:pt x="726" y="295"/>
                      <a:pt x="747" y="297"/>
                      <a:pt x="767" y="300"/>
                    </a:cubicBezTo>
                    <a:cubicBezTo>
                      <a:pt x="968" y="300"/>
                      <a:pt x="1168" y="434"/>
                      <a:pt x="1234" y="601"/>
                    </a:cubicBezTo>
                    <a:lnTo>
                      <a:pt x="367" y="601"/>
                    </a:lnTo>
                    <a:cubicBezTo>
                      <a:pt x="397" y="421"/>
                      <a:pt x="534" y="295"/>
                      <a:pt x="707" y="295"/>
                    </a:cubicBezTo>
                    <a:close/>
                    <a:moveTo>
                      <a:pt x="767" y="0"/>
                    </a:moveTo>
                    <a:cubicBezTo>
                      <a:pt x="367" y="0"/>
                      <a:pt x="0" y="334"/>
                      <a:pt x="34" y="767"/>
                    </a:cubicBezTo>
                    <a:cubicBezTo>
                      <a:pt x="34" y="1201"/>
                      <a:pt x="367" y="1535"/>
                      <a:pt x="767" y="1535"/>
                    </a:cubicBezTo>
                    <a:cubicBezTo>
                      <a:pt x="968" y="1535"/>
                      <a:pt x="1168" y="1468"/>
                      <a:pt x="1334" y="1334"/>
                    </a:cubicBezTo>
                    <a:cubicBezTo>
                      <a:pt x="1401" y="1268"/>
                      <a:pt x="1401" y="1201"/>
                      <a:pt x="1334" y="1134"/>
                    </a:cubicBezTo>
                    <a:cubicBezTo>
                      <a:pt x="1301" y="1101"/>
                      <a:pt x="1259" y="1084"/>
                      <a:pt x="1218" y="1084"/>
                    </a:cubicBezTo>
                    <a:cubicBezTo>
                      <a:pt x="1176" y="1084"/>
                      <a:pt x="1134" y="1101"/>
                      <a:pt x="1101" y="1134"/>
                    </a:cubicBezTo>
                    <a:cubicBezTo>
                      <a:pt x="1001" y="1201"/>
                      <a:pt x="901" y="1201"/>
                      <a:pt x="767" y="1201"/>
                    </a:cubicBezTo>
                    <a:cubicBezTo>
                      <a:pt x="667" y="1201"/>
                      <a:pt x="567" y="1134"/>
                      <a:pt x="501" y="1068"/>
                    </a:cubicBezTo>
                    <a:cubicBezTo>
                      <a:pt x="434" y="1001"/>
                      <a:pt x="400" y="934"/>
                      <a:pt x="367" y="867"/>
                    </a:cubicBezTo>
                    <a:lnTo>
                      <a:pt x="1368" y="867"/>
                    </a:lnTo>
                    <a:cubicBezTo>
                      <a:pt x="1435" y="867"/>
                      <a:pt x="1501" y="801"/>
                      <a:pt x="1535" y="734"/>
                    </a:cubicBezTo>
                    <a:lnTo>
                      <a:pt x="1535" y="701"/>
                    </a:lnTo>
                    <a:cubicBezTo>
                      <a:pt x="1501" y="300"/>
                      <a:pt x="1168" y="0"/>
                      <a:pt x="7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331;p25">
                <a:extLst>
                  <a:ext uri="{FF2B5EF4-FFF2-40B4-BE49-F238E27FC236}">
                    <a16:creationId xmlns:a16="http://schemas.microsoft.com/office/drawing/2014/main" id="{54C7F90E-CE0E-4C18-89CE-5C794DA20A12}"/>
                  </a:ext>
                </a:extLst>
              </p:cNvPr>
              <p:cNvSpPr/>
              <p:nvPr/>
            </p:nvSpPr>
            <p:spPr>
              <a:xfrm>
                <a:off x="6269415" y="1047936"/>
                <a:ext cx="13958" cy="1221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68" extrusionOk="0">
                    <a:moveTo>
                      <a:pt x="267" y="1"/>
                    </a:moveTo>
                    <a:cubicBezTo>
                      <a:pt x="0" y="34"/>
                      <a:pt x="0" y="435"/>
                      <a:pt x="267" y="468"/>
                    </a:cubicBezTo>
                    <a:cubicBezTo>
                      <a:pt x="534" y="435"/>
                      <a:pt x="534" y="34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332;p25">
                <a:extLst>
                  <a:ext uri="{FF2B5EF4-FFF2-40B4-BE49-F238E27FC236}">
                    <a16:creationId xmlns:a16="http://schemas.microsoft.com/office/drawing/2014/main" id="{6D9DBD3B-3FB7-4E3D-8F9B-030C32167254}"/>
                  </a:ext>
                </a:extLst>
              </p:cNvPr>
              <p:cNvSpPr/>
              <p:nvPr/>
            </p:nvSpPr>
            <p:spPr>
              <a:xfrm>
                <a:off x="6285956" y="1002463"/>
                <a:ext cx="23507" cy="5768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211" extrusionOk="0">
                    <a:moveTo>
                      <a:pt x="467" y="1"/>
                    </a:moveTo>
                    <a:cubicBezTo>
                      <a:pt x="384" y="1"/>
                      <a:pt x="300" y="59"/>
                      <a:pt x="300" y="176"/>
                    </a:cubicBezTo>
                    <a:lnTo>
                      <a:pt x="300" y="643"/>
                    </a:lnTo>
                    <a:lnTo>
                      <a:pt x="200" y="643"/>
                    </a:lnTo>
                    <a:cubicBezTo>
                      <a:pt x="0" y="676"/>
                      <a:pt x="0" y="943"/>
                      <a:pt x="200" y="977"/>
                    </a:cubicBezTo>
                    <a:lnTo>
                      <a:pt x="300" y="977"/>
                    </a:lnTo>
                    <a:lnTo>
                      <a:pt x="300" y="1844"/>
                    </a:lnTo>
                    <a:cubicBezTo>
                      <a:pt x="267" y="2044"/>
                      <a:pt x="434" y="2211"/>
                      <a:pt x="634" y="2211"/>
                    </a:cubicBezTo>
                    <a:cubicBezTo>
                      <a:pt x="734" y="2211"/>
                      <a:pt x="801" y="2111"/>
                      <a:pt x="801" y="2044"/>
                    </a:cubicBezTo>
                    <a:cubicBezTo>
                      <a:pt x="801" y="1944"/>
                      <a:pt x="734" y="1844"/>
                      <a:pt x="634" y="1844"/>
                    </a:cubicBezTo>
                    <a:lnTo>
                      <a:pt x="634" y="1010"/>
                    </a:lnTo>
                    <a:lnTo>
                      <a:pt x="701" y="1010"/>
                    </a:lnTo>
                    <a:cubicBezTo>
                      <a:pt x="801" y="1010"/>
                      <a:pt x="868" y="910"/>
                      <a:pt x="868" y="843"/>
                    </a:cubicBezTo>
                    <a:cubicBezTo>
                      <a:pt x="901" y="710"/>
                      <a:pt x="801" y="643"/>
                      <a:pt x="701" y="643"/>
                    </a:cubicBezTo>
                    <a:lnTo>
                      <a:pt x="634" y="643"/>
                    </a:lnTo>
                    <a:lnTo>
                      <a:pt x="634" y="176"/>
                    </a:lnTo>
                    <a:cubicBezTo>
                      <a:pt x="634" y="59"/>
                      <a:pt x="551" y="1"/>
                      <a:pt x="4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333;p25">
                <a:extLst>
                  <a:ext uri="{FF2B5EF4-FFF2-40B4-BE49-F238E27FC236}">
                    <a16:creationId xmlns:a16="http://schemas.microsoft.com/office/drawing/2014/main" id="{516E26DA-9CE3-4360-A481-9F734C2963FF}"/>
                  </a:ext>
                </a:extLst>
              </p:cNvPr>
              <p:cNvSpPr/>
              <p:nvPr/>
            </p:nvSpPr>
            <p:spPr>
              <a:xfrm>
                <a:off x="6366884" y="1002880"/>
                <a:ext cx="40048" cy="56407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162" extrusionOk="0">
                    <a:moveTo>
                      <a:pt x="714" y="1"/>
                    </a:moveTo>
                    <a:cubicBezTo>
                      <a:pt x="529" y="1"/>
                      <a:pt x="342" y="67"/>
                      <a:pt x="201" y="193"/>
                    </a:cubicBezTo>
                    <a:lnTo>
                      <a:pt x="134" y="294"/>
                    </a:lnTo>
                    <a:cubicBezTo>
                      <a:pt x="34" y="360"/>
                      <a:pt x="34" y="460"/>
                      <a:pt x="134" y="527"/>
                    </a:cubicBezTo>
                    <a:cubicBezTo>
                      <a:pt x="151" y="560"/>
                      <a:pt x="192" y="577"/>
                      <a:pt x="238" y="577"/>
                    </a:cubicBezTo>
                    <a:cubicBezTo>
                      <a:pt x="284" y="577"/>
                      <a:pt x="334" y="560"/>
                      <a:pt x="367" y="527"/>
                    </a:cubicBezTo>
                    <a:lnTo>
                      <a:pt x="434" y="427"/>
                    </a:lnTo>
                    <a:cubicBezTo>
                      <a:pt x="534" y="360"/>
                      <a:pt x="634" y="327"/>
                      <a:pt x="734" y="327"/>
                    </a:cubicBezTo>
                    <a:cubicBezTo>
                      <a:pt x="834" y="327"/>
                      <a:pt x="934" y="394"/>
                      <a:pt x="1001" y="460"/>
                    </a:cubicBezTo>
                    <a:cubicBezTo>
                      <a:pt x="1068" y="527"/>
                      <a:pt x="1135" y="627"/>
                      <a:pt x="1135" y="727"/>
                    </a:cubicBezTo>
                    <a:cubicBezTo>
                      <a:pt x="1135" y="861"/>
                      <a:pt x="1068" y="961"/>
                      <a:pt x="1001" y="1027"/>
                    </a:cubicBezTo>
                    <a:lnTo>
                      <a:pt x="67" y="1861"/>
                    </a:lnTo>
                    <a:cubicBezTo>
                      <a:pt x="0" y="1928"/>
                      <a:pt x="0" y="2028"/>
                      <a:pt x="67" y="2095"/>
                    </a:cubicBezTo>
                    <a:cubicBezTo>
                      <a:pt x="101" y="2128"/>
                      <a:pt x="167" y="2162"/>
                      <a:pt x="201" y="2162"/>
                    </a:cubicBezTo>
                    <a:lnTo>
                      <a:pt x="1301" y="2162"/>
                    </a:lnTo>
                    <a:cubicBezTo>
                      <a:pt x="1401" y="2162"/>
                      <a:pt x="1502" y="2095"/>
                      <a:pt x="1502" y="1995"/>
                    </a:cubicBezTo>
                    <a:cubicBezTo>
                      <a:pt x="1502" y="1908"/>
                      <a:pt x="1426" y="1821"/>
                      <a:pt x="1320" y="1821"/>
                    </a:cubicBezTo>
                    <a:cubicBezTo>
                      <a:pt x="1303" y="1821"/>
                      <a:pt x="1286" y="1823"/>
                      <a:pt x="1268" y="1828"/>
                    </a:cubicBezTo>
                    <a:lnTo>
                      <a:pt x="634" y="1828"/>
                    </a:lnTo>
                    <a:lnTo>
                      <a:pt x="1201" y="1294"/>
                    </a:lnTo>
                    <a:cubicBezTo>
                      <a:pt x="1502" y="1027"/>
                      <a:pt x="1535" y="560"/>
                      <a:pt x="1268" y="260"/>
                    </a:cubicBezTo>
                    <a:cubicBezTo>
                      <a:pt x="1127" y="84"/>
                      <a:pt x="921" y="1"/>
                      <a:pt x="7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334;p25">
                <a:extLst>
                  <a:ext uri="{FF2B5EF4-FFF2-40B4-BE49-F238E27FC236}">
                    <a16:creationId xmlns:a16="http://schemas.microsoft.com/office/drawing/2014/main" id="{D43DE824-5FF1-4EB6-9321-3E523C4DD8D9}"/>
                  </a:ext>
                </a:extLst>
              </p:cNvPr>
              <p:cNvSpPr/>
              <p:nvPr/>
            </p:nvSpPr>
            <p:spPr>
              <a:xfrm>
                <a:off x="6419088" y="1003115"/>
                <a:ext cx="35717" cy="5638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161" extrusionOk="0">
                    <a:moveTo>
                      <a:pt x="184" y="1"/>
                    </a:moveTo>
                    <a:cubicBezTo>
                      <a:pt x="101" y="1"/>
                      <a:pt x="18" y="51"/>
                      <a:pt x="1" y="151"/>
                    </a:cubicBezTo>
                    <a:lnTo>
                      <a:pt x="1" y="1986"/>
                    </a:lnTo>
                    <a:cubicBezTo>
                      <a:pt x="1" y="1986"/>
                      <a:pt x="1" y="2019"/>
                      <a:pt x="1" y="2019"/>
                    </a:cubicBezTo>
                    <a:cubicBezTo>
                      <a:pt x="16" y="2111"/>
                      <a:pt x="88" y="2154"/>
                      <a:pt x="160" y="2154"/>
                    </a:cubicBezTo>
                    <a:cubicBezTo>
                      <a:pt x="246" y="2154"/>
                      <a:pt x="334" y="2094"/>
                      <a:pt x="334" y="1986"/>
                    </a:cubicBezTo>
                    <a:lnTo>
                      <a:pt x="368" y="1285"/>
                    </a:lnTo>
                    <a:cubicBezTo>
                      <a:pt x="334" y="1118"/>
                      <a:pt x="501" y="952"/>
                      <a:pt x="668" y="952"/>
                    </a:cubicBezTo>
                    <a:cubicBezTo>
                      <a:pt x="868" y="952"/>
                      <a:pt x="1002" y="1118"/>
                      <a:pt x="1002" y="1285"/>
                    </a:cubicBezTo>
                    <a:lnTo>
                      <a:pt x="1002" y="1986"/>
                    </a:lnTo>
                    <a:cubicBezTo>
                      <a:pt x="1002" y="2102"/>
                      <a:pt x="1093" y="2161"/>
                      <a:pt x="1185" y="2161"/>
                    </a:cubicBezTo>
                    <a:cubicBezTo>
                      <a:pt x="1277" y="2161"/>
                      <a:pt x="1369" y="2102"/>
                      <a:pt x="1369" y="1986"/>
                    </a:cubicBezTo>
                    <a:lnTo>
                      <a:pt x="1369" y="1285"/>
                    </a:lnTo>
                    <a:cubicBezTo>
                      <a:pt x="1369" y="918"/>
                      <a:pt x="1068" y="618"/>
                      <a:pt x="668" y="618"/>
                    </a:cubicBezTo>
                    <a:cubicBezTo>
                      <a:pt x="568" y="618"/>
                      <a:pt x="468" y="651"/>
                      <a:pt x="368" y="685"/>
                    </a:cubicBezTo>
                    <a:lnTo>
                      <a:pt x="368" y="151"/>
                    </a:lnTo>
                    <a:cubicBezTo>
                      <a:pt x="351" y="51"/>
                      <a:pt x="268" y="1"/>
                      <a:pt x="1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335;p25">
                <a:extLst>
                  <a:ext uri="{FF2B5EF4-FFF2-40B4-BE49-F238E27FC236}">
                    <a16:creationId xmlns:a16="http://schemas.microsoft.com/office/drawing/2014/main" id="{C0690EFB-C77A-4D0F-89CF-24E5875AEB26}"/>
                  </a:ext>
                </a:extLst>
              </p:cNvPr>
              <p:cNvSpPr/>
              <p:nvPr/>
            </p:nvSpPr>
            <p:spPr>
              <a:xfrm>
                <a:off x="5673281" y="3480974"/>
                <a:ext cx="247203" cy="220747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8461" extrusionOk="0">
                    <a:moveTo>
                      <a:pt x="4737" y="1"/>
                    </a:moveTo>
                    <a:cubicBezTo>
                      <a:pt x="4179" y="1"/>
                      <a:pt x="3612" y="111"/>
                      <a:pt x="3070" y="342"/>
                    </a:cubicBezTo>
                    <a:cubicBezTo>
                      <a:pt x="1035" y="1176"/>
                      <a:pt x="1" y="3444"/>
                      <a:pt x="701" y="5546"/>
                    </a:cubicBezTo>
                    <a:cubicBezTo>
                      <a:pt x="1295" y="7327"/>
                      <a:pt x="2943" y="8461"/>
                      <a:pt x="4751" y="8461"/>
                    </a:cubicBezTo>
                    <a:cubicBezTo>
                      <a:pt x="5077" y="8461"/>
                      <a:pt x="5408" y="8424"/>
                      <a:pt x="5738" y="8348"/>
                    </a:cubicBezTo>
                    <a:cubicBezTo>
                      <a:pt x="6139" y="8215"/>
                      <a:pt x="6572" y="8048"/>
                      <a:pt x="6939" y="7814"/>
                    </a:cubicBezTo>
                    <a:cubicBezTo>
                      <a:pt x="8807" y="6647"/>
                      <a:pt x="9474" y="4245"/>
                      <a:pt x="8474" y="2277"/>
                    </a:cubicBezTo>
                    <a:cubicBezTo>
                      <a:pt x="7740" y="834"/>
                      <a:pt x="6271" y="1"/>
                      <a:pt x="47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336;p25">
                <a:extLst>
                  <a:ext uri="{FF2B5EF4-FFF2-40B4-BE49-F238E27FC236}">
                    <a16:creationId xmlns:a16="http://schemas.microsoft.com/office/drawing/2014/main" id="{C1B0CC2D-303D-4EE9-904F-86A338FA6D63}"/>
                  </a:ext>
                </a:extLst>
              </p:cNvPr>
              <p:cNvSpPr/>
              <p:nvPr/>
            </p:nvSpPr>
            <p:spPr>
              <a:xfrm>
                <a:off x="5751600" y="3544709"/>
                <a:ext cx="78374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2592" extrusionOk="0">
                    <a:moveTo>
                      <a:pt x="1702" y="1"/>
                    </a:moveTo>
                    <a:cubicBezTo>
                      <a:pt x="568" y="1"/>
                      <a:pt x="1" y="1402"/>
                      <a:pt x="802" y="2202"/>
                    </a:cubicBezTo>
                    <a:cubicBezTo>
                      <a:pt x="1061" y="2472"/>
                      <a:pt x="1382" y="2592"/>
                      <a:pt x="1699" y="2592"/>
                    </a:cubicBezTo>
                    <a:cubicBezTo>
                      <a:pt x="2362" y="2592"/>
                      <a:pt x="3003" y="2069"/>
                      <a:pt x="3003" y="1302"/>
                    </a:cubicBezTo>
                    <a:cubicBezTo>
                      <a:pt x="3003" y="601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337;p25">
                <a:extLst>
                  <a:ext uri="{FF2B5EF4-FFF2-40B4-BE49-F238E27FC236}">
                    <a16:creationId xmlns:a16="http://schemas.microsoft.com/office/drawing/2014/main" id="{361593AB-A72E-4A63-A654-E37A25E74F3C}"/>
                  </a:ext>
                </a:extLst>
              </p:cNvPr>
              <p:cNvSpPr/>
              <p:nvPr/>
            </p:nvSpPr>
            <p:spPr>
              <a:xfrm>
                <a:off x="5736808" y="3610845"/>
                <a:ext cx="119257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3486" extrusionOk="0">
                    <a:moveTo>
                      <a:pt x="2269" y="1"/>
                    </a:moveTo>
                    <a:cubicBezTo>
                      <a:pt x="1002" y="1"/>
                      <a:pt x="1" y="1035"/>
                      <a:pt x="68" y="2303"/>
                    </a:cubicBezTo>
                    <a:lnTo>
                      <a:pt x="68" y="2836"/>
                    </a:lnTo>
                    <a:cubicBezTo>
                      <a:pt x="753" y="3261"/>
                      <a:pt x="1521" y="3486"/>
                      <a:pt x="2315" y="3486"/>
                    </a:cubicBezTo>
                    <a:cubicBezTo>
                      <a:pt x="2641" y="3486"/>
                      <a:pt x="2972" y="3448"/>
                      <a:pt x="3303" y="3370"/>
                    </a:cubicBezTo>
                    <a:cubicBezTo>
                      <a:pt x="3704" y="3237"/>
                      <a:pt x="4137" y="3070"/>
                      <a:pt x="4504" y="2836"/>
                    </a:cubicBezTo>
                    <a:lnTo>
                      <a:pt x="4504" y="2303"/>
                    </a:lnTo>
                    <a:cubicBezTo>
                      <a:pt x="4571" y="1035"/>
                      <a:pt x="3537" y="1"/>
                      <a:pt x="2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338;p25">
                <a:extLst>
                  <a:ext uri="{FF2B5EF4-FFF2-40B4-BE49-F238E27FC236}">
                    <a16:creationId xmlns:a16="http://schemas.microsoft.com/office/drawing/2014/main" id="{BB33F874-D289-4B9C-A974-4A0BDC01153C}"/>
                  </a:ext>
                </a:extLst>
              </p:cNvPr>
              <p:cNvSpPr/>
              <p:nvPr/>
            </p:nvSpPr>
            <p:spPr>
              <a:xfrm>
                <a:off x="5977870" y="3500671"/>
                <a:ext cx="50510" cy="57998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223" extrusionOk="0">
                    <a:moveTo>
                      <a:pt x="1134" y="0"/>
                    </a:moveTo>
                    <a:cubicBezTo>
                      <a:pt x="552" y="0"/>
                      <a:pt x="1" y="461"/>
                      <a:pt x="1" y="1122"/>
                    </a:cubicBezTo>
                    <a:cubicBezTo>
                      <a:pt x="1" y="1755"/>
                      <a:pt x="535" y="2222"/>
                      <a:pt x="1135" y="2222"/>
                    </a:cubicBezTo>
                    <a:cubicBezTo>
                      <a:pt x="1402" y="2222"/>
                      <a:pt x="1635" y="2122"/>
                      <a:pt x="1835" y="1989"/>
                    </a:cubicBezTo>
                    <a:cubicBezTo>
                      <a:pt x="1869" y="1956"/>
                      <a:pt x="1902" y="1922"/>
                      <a:pt x="1902" y="1889"/>
                    </a:cubicBezTo>
                    <a:lnTo>
                      <a:pt x="1902" y="1856"/>
                    </a:lnTo>
                    <a:lnTo>
                      <a:pt x="1902" y="1155"/>
                    </a:lnTo>
                    <a:cubicBezTo>
                      <a:pt x="1902" y="1055"/>
                      <a:pt x="1835" y="988"/>
                      <a:pt x="1735" y="988"/>
                    </a:cubicBezTo>
                    <a:lnTo>
                      <a:pt x="1102" y="988"/>
                    </a:lnTo>
                    <a:cubicBezTo>
                      <a:pt x="1002" y="988"/>
                      <a:pt x="935" y="1055"/>
                      <a:pt x="935" y="1155"/>
                    </a:cubicBezTo>
                    <a:cubicBezTo>
                      <a:pt x="935" y="1255"/>
                      <a:pt x="1002" y="1322"/>
                      <a:pt x="1102" y="1355"/>
                    </a:cubicBezTo>
                    <a:lnTo>
                      <a:pt x="1569" y="1355"/>
                    </a:lnTo>
                    <a:lnTo>
                      <a:pt x="1569" y="1755"/>
                    </a:lnTo>
                    <a:cubicBezTo>
                      <a:pt x="1435" y="1822"/>
                      <a:pt x="1268" y="1856"/>
                      <a:pt x="1135" y="1889"/>
                    </a:cubicBezTo>
                    <a:cubicBezTo>
                      <a:pt x="935" y="1889"/>
                      <a:pt x="735" y="1789"/>
                      <a:pt x="568" y="1655"/>
                    </a:cubicBezTo>
                    <a:cubicBezTo>
                      <a:pt x="268" y="1355"/>
                      <a:pt x="268" y="855"/>
                      <a:pt x="568" y="588"/>
                    </a:cubicBezTo>
                    <a:cubicBezTo>
                      <a:pt x="735" y="421"/>
                      <a:pt x="935" y="354"/>
                      <a:pt x="1135" y="354"/>
                    </a:cubicBezTo>
                    <a:cubicBezTo>
                      <a:pt x="1302" y="354"/>
                      <a:pt x="1469" y="421"/>
                      <a:pt x="1635" y="521"/>
                    </a:cubicBezTo>
                    <a:cubicBezTo>
                      <a:pt x="1661" y="547"/>
                      <a:pt x="1691" y="558"/>
                      <a:pt x="1723" y="558"/>
                    </a:cubicBezTo>
                    <a:cubicBezTo>
                      <a:pt x="1774" y="558"/>
                      <a:pt x="1828" y="529"/>
                      <a:pt x="1869" y="488"/>
                    </a:cubicBezTo>
                    <a:cubicBezTo>
                      <a:pt x="1936" y="421"/>
                      <a:pt x="1902" y="288"/>
                      <a:pt x="1835" y="254"/>
                    </a:cubicBezTo>
                    <a:cubicBezTo>
                      <a:pt x="1621" y="79"/>
                      <a:pt x="1375" y="0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339;p25">
                <a:extLst>
                  <a:ext uri="{FF2B5EF4-FFF2-40B4-BE49-F238E27FC236}">
                    <a16:creationId xmlns:a16="http://schemas.microsoft.com/office/drawing/2014/main" id="{38AD2294-1558-456D-A73D-881CCDED9ACF}"/>
                  </a:ext>
                </a:extLst>
              </p:cNvPr>
              <p:cNvSpPr/>
              <p:nvPr/>
            </p:nvSpPr>
            <p:spPr>
              <a:xfrm>
                <a:off x="6041397" y="3518620"/>
                <a:ext cx="38326" cy="40048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535" extrusionOk="0">
                    <a:moveTo>
                      <a:pt x="735" y="334"/>
                    </a:moveTo>
                    <a:cubicBezTo>
                      <a:pt x="868" y="334"/>
                      <a:pt x="968" y="367"/>
                      <a:pt x="1035" y="467"/>
                    </a:cubicBezTo>
                    <a:cubicBezTo>
                      <a:pt x="1102" y="534"/>
                      <a:pt x="1135" y="634"/>
                      <a:pt x="1135" y="767"/>
                    </a:cubicBezTo>
                    <a:cubicBezTo>
                      <a:pt x="1135" y="901"/>
                      <a:pt x="1102" y="1001"/>
                      <a:pt x="1035" y="1101"/>
                    </a:cubicBezTo>
                    <a:cubicBezTo>
                      <a:pt x="935" y="1168"/>
                      <a:pt x="835" y="1201"/>
                      <a:pt x="735" y="1201"/>
                    </a:cubicBezTo>
                    <a:cubicBezTo>
                      <a:pt x="635" y="1201"/>
                      <a:pt x="535" y="1168"/>
                      <a:pt x="468" y="1101"/>
                    </a:cubicBezTo>
                    <a:cubicBezTo>
                      <a:pt x="368" y="1001"/>
                      <a:pt x="334" y="901"/>
                      <a:pt x="334" y="767"/>
                    </a:cubicBezTo>
                    <a:cubicBezTo>
                      <a:pt x="334" y="634"/>
                      <a:pt x="368" y="534"/>
                      <a:pt x="468" y="467"/>
                    </a:cubicBezTo>
                    <a:cubicBezTo>
                      <a:pt x="535" y="367"/>
                      <a:pt x="635" y="334"/>
                      <a:pt x="735" y="334"/>
                    </a:cubicBezTo>
                    <a:close/>
                    <a:moveTo>
                      <a:pt x="735" y="0"/>
                    </a:moveTo>
                    <a:cubicBezTo>
                      <a:pt x="535" y="0"/>
                      <a:pt x="334" y="67"/>
                      <a:pt x="201" y="234"/>
                    </a:cubicBezTo>
                    <a:cubicBezTo>
                      <a:pt x="68" y="367"/>
                      <a:pt x="1" y="567"/>
                      <a:pt x="1" y="767"/>
                    </a:cubicBezTo>
                    <a:cubicBezTo>
                      <a:pt x="1" y="967"/>
                      <a:pt x="68" y="1168"/>
                      <a:pt x="201" y="1301"/>
                    </a:cubicBezTo>
                    <a:cubicBezTo>
                      <a:pt x="334" y="1468"/>
                      <a:pt x="535" y="1534"/>
                      <a:pt x="735" y="1534"/>
                    </a:cubicBezTo>
                    <a:cubicBezTo>
                      <a:pt x="868" y="1534"/>
                      <a:pt x="1035" y="1501"/>
                      <a:pt x="1168" y="1401"/>
                    </a:cubicBezTo>
                    <a:cubicBezTo>
                      <a:pt x="1168" y="1468"/>
                      <a:pt x="1235" y="1534"/>
                      <a:pt x="1302" y="1534"/>
                    </a:cubicBezTo>
                    <a:cubicBezTo>
                      <a:pt x="1402" y="1534"/>
                      <a:pt x="1469" y="1468"/>
                      <a:pt x="1469" y="1368"/>
                    </a:cubicBezTo>
                    <a:lnTo>
                      <a:pt x="1469" y="767"/>
                    </a:lnTo>
                    <a:lnTo>
                      <a:pt x="1469" y="167"/>
                    </a:lnTo>
                    <a:cubicBezTo>
                      <a:pt x="1469" y="67"/>
                      <a:pt x="1402" y="0"/>
                      <a:pt x="1302" y="0"/>
                    </a:cubicBezTo>
                    <a:cubicBezTo>
                      <a:pt x="1235" y="0"/>
                      <a:pt x="1168" y="67"/>
                      <a:pt x="1168" y="133"/>
                    </a:cubicBezTo>
                    <a:cubicBezTo>
                      <a:pt x="1035" y="33"/>
                      <a:pt x="902" y="0"/>
                      <a:pt x="7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340;p25">
                <a:extLst>
                  <a:ext uri="{FF2B5EF4-FFF2-40B4-BE49-F238E27FC236}">
                    <a16:creationId xmlns:a16="http://schemas.microsoft.com/office/drawing/2014/main" id="{A415FA89-3F59-4D7F-BC6A-BEAAC1E356F1}"/>
                  </a:ext>
                </a:extLst>
              </p:cNvPr>
              <p:cNvSpPr/>
              <p:nvPr/>
            </p:nvSpPr>
            <p:spPr>
              <a:xfrm>
                <a:off x="6096236" y="3502497"/>
                <a:ext cx="42553" cy="5638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2161" extrusionOk="0">
                    <a:moveTo>
                      <a:pt x="734" y="952"/>
                    </a:moveTo>
                    <a:cubicBezTo>
                      <a:pt x="834" y="952"/>
                      <a:pt x="934" y="985"/>
                      <a:pt x="1034" y="1085"/>
                    </a:cubicBezTo>
                    <a:cubicBezTo>
                      <a:pt x="1201" y="1252"/>
                      <a:pt x="1201" y="1519"/>
                      <a:pt x="1034" y="1685"/>
                    </a:cubicBezTo>
                    <a:cubicBezTo>
                      <a:pt x="934" y="1786"/>
                      <a:pt x="834" y="1819"/>
                      <a:pt x="734" y="1819"/>
                    </a:cubicBezTo>
                    <a:cubicBezTo>
                      <a:pt x="634" y="1819"/>
                      <a:pt x="534" y="1786"/>
                      <a:pt x="434" y="1685"/>
                    </a:cubicBezTo>
                    <a:cubicBezTo>
                      <a:pt x="367" y="1619"/>
                      <a:pt x="334" y="1485"/>
                      <a:pt x="334" y="1385"/>
                    </a:cubicBezTo>
                    <a:cubicBezTo>
                      <a:pt x="334" y="1285"/>
                      <a:pt x="367" y="1152"/>
                      <a:pt x="434" y="1085"/>
                    </a:cubicBezTo>
                    <a:cubicBezTo>
                      <a:pt x="534" y="985"/>
                      <a:pt x="634" y="952"/>
                      <a:pt x="734" y="952"/>
                    </a:cubicBezTo>
                    <a:close/>
                    <a:moveTo>
                      <a:pt x="167" y="1"/>
                    </a:moveTo>
                    <a:cubicBezTo>
                      <a:pt x="84" y="1"/>
                      <a:pt x="0" y="51"/>
                      <a:pt x="0" y="151"/>
                    </a:cubicBezTo>
                    <a:lnTo>
                      <a:pt x="0" y="1385"/>
                    </a:lnTo>
                    <a:lnTo>
                      <a:pt x="0" y="1986"/>
                    </a:lnTo>
                    <a:cubicBezTo>
                      <a:pt x="0" y="2094"/>
                      <a:pt x="79" y="2153"/>
                      <a:pt x="161" y="2153"/>
                    </a:cubicBezTo>
                    <a:cubicBezTo>
                      <a:pt x="231" y="2153"/>
                      <a:pt x="303" y="2111"/>
                      <a:pt x="334" y="2019"/>
                    </a:cubicBezTo>
                    <a:cubicBezTo>
                      <a:pt x="473" y="2115"/>
                      <a:pt x="629" y="2160"/>
                      <a:pt x="782" y="2160"/>
                    </a:cubicBezTo>
                    <a:cubicBezTo>
                      <a:pt x="1105" y="2160"/>
                      <a:pt x="1411" y="1959"/>
                      <a:pt x="1501" y="1619"/>
                    </a:cubicBezTo>
                    <a:cubicBezTo>
                      <a:pt x="1631" y="1102"/>
                      <a:pt x="1291" y="616"/>
                      <a:pt x="785" y="616"/>
                    </a:cubicBezTo>
                    <a:cubicBezTo>
                      <a:pt x="768" y="616"/>
                      <a:pt x="751" y="617"/>
                      <a:pt x="734" y="618"/>
                    </a:cubicBezTo>
                    <a:cubicBezTo>
                      <a:pt x="601" y="618"/>
                      <a:pt x="434" y="651"/>
                      <a:pt x="334" y="751"/>
                    </a:cubicBezTo>
                    <a:lnTo>
                      <a:pt x="334" y="151"/>
                    </a:lnTo>
                    <a:cubicBezTo>
                      <a:pt x="334" y="51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341;p25">
                <a:extLst>
                  <a:ext uri="{FF2B5EF4-FFF2-40B4-BE49-F238E27FC236}">
                    <a16:creationId xmlns:a16="http://schemas.microsoft.com/office/drawing/2014/main" id="{27DC18BE-9933-40A8-AABC-4CC94A290A45}"/>
                  </a:ext>
                </a:extLst>
              </p:cNvPr>
              <p:cNvSpPr/>
              <p:nvPr/>
            </p:nvSpPr>
            <p:spPr>
              <a:xfrm>
                <a:off x="6143223" y="3518620"/>
                <a:ext cx="33969" cy="5398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069" extrusionOk="0">
                    <a:moveTo>
                      <a:pt x="167" y="0"/>
                    </a:moveTo>
                    <a:cubicBezTo>
                      <a:pt x="101" y="0"/>
                      <a:pt x="34" y="67"/>
                      <a:pt x="34" y="167"/>
                    </a:cubicBezTo>
                    <a:lnTo>
                      <a:pt x="34" y="901"/>
                    </a:lnTo>
                    <a:cubicBezTo>
                      <a:pt x="1" y="1234"/>
                      <a:pt x="301" y="1534"/>
                      <a:pt x="668" y="1534"/>
                    </a:cubicBezTo>
                    <a:cubicBezTo>
                      <a:pt x="768" y="1534"/>
                      <a:pt x="868" y="1501"/>
                      <a:pt x="968" y="1468"/>
                    </a:cubicBezTo>
                    <a:lnTo>
                      <a:pt x="968" y="1468"/>
                    </a:lnTo>
                    <a:cubicBezTo>
                      <a:pt x="901" y="1635"/>
                      <a:pt x="735" y="1735"/>
                      <a:pt x="568" y="1735"/>
                    </a:cubicBezTo>
                    <a:cubicBezTo>
                      <a:pt x="501" y="1735"/>
                      <a:pt x="434" y="1735"/>
                      <a:pt x="401" y="1701"/>
                    </a:cubicBezTo>
                    <a:cubicBezTo>
                      <a:pt x="374" y="1692"/>
                      <a:pt x="347" y="1688"/>
                      <a:pt x="322" y="1688"/>
                    </a:cubicBezTo>
                    <a:cubicBezTo>
                      <a:pt x="252" y="1688"/>
                      <a:pt x="192" y="1719"/>
                      <a:pt x="167" y="1768"/>
                    </a:cubicBezTo>
                    <a:cubicBezTo>
                      <a:pt x="134" y="1835"/>
                      <a:pt x="167" y="1935"/>
                      <a:pt x="268" y="2001"/>
                    </a:cubicBezTo>
                    <a:cubicBezTo>
                      <a:pt x="368" y="2035"/>
                      <a:pt x="468" y="2068"/>
                      <a:pt x="568" y="2068"/>
                    </a:cubicBezTo>
                    <a:cubicBezTo>
                      <a:pt x="968" y="2068"/>
                      <a:pt x="1302" y="1735"/>
                      <a:pt x="1302" y="1334"/>
                    </a:cubicBezTo>
                    <a:lnTo>
                      <a:pt x="1302" y="167"/>
                    </a:lnTo>
                    <a:cubicBezTo>
                      <a:pt x="1302" y="67"/>
                      <a:pt x="1235" y="0"/>
                      <a:pt x="1135" y="0"/>
                    </a:cubicBezTo>
                    <a:cubicBezTo>
                      <a:pt x="1068" y="0"/>
                      <a:pt x="968" y="67"/>
                      <a:pt x="968" y="167"/>
                    </a:cubicBezTo>
                    <a:lnTo>
                      <a:pt x="968" y="901"/>
                    </a:lnTo>
                    <a:cubicBezTo>
                      <a:pt x="985" y="1101"/>
                      <a:pt x="826" y="1201"/>
                      <a:pt x="664" y="1201"/>
                    </a:cubicBezTo>
                    <a:cubicBezTo>
                      <a:pt x="501" y="1201"/>
                      <a:pt x="334" y="1101"/>
                      <a:pt x="334" y="901"/>
                    </a:cubicBezTo>
                    <a:lnTo>
                      <a:pt x="334" y="167"/>
                    </a:lnTo>
                    <a:cubicBezTo>
                      <a:pt x="334" y="67"/>
                      <a:pt x="268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342;p25">
                <a:extLst>
                  <a:ext uri="{FF2B5EF4-FFF2-40B4-BE49-F238E27FC236}">
                    <a16:creationId xmlns:a16="http://schemas.microsoft.com/office/drawing/2014/main" id="{B5E8176E-A158-4905-8CC7-69EB41E9D228}"/>
                  </a:ext>
                </a:extLst>
              </p:cNvPr>
              <p:cNvSpPr/>
              <p:nvPr/>
            </p:nvSpPr>
            <p:spPr>
              <a:xfrm>
                <a:off x="6184991" y="3563858"/>
                <a:ext cx="56615" cy="7853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301" extrusionOk="0">
                    <a:moveTo>
                      <a:pt x="134" y="1"/>
                    </a:moveTo>
                    <a:cubicBezTo>
                      <a:pt x="68" y="1"/>
                      <a:pt x="1" y="67"/>
                      <a:pt x="1" y="167"/>
                    </a:cubicBezTo>
                    <a:cubicBezTo>
                      <a:pt x="1" y="234"/>
                      <a:pt x="68" y="301"/>
                      <a:pt x="134" y="301"/>
                    </a:cubicBezTo>
                    <a:lnTo>
                      <a:pt x="2002" y="301"/>
                    </a:lnTo>
                    <a:cubicBezTo>
                      <a:pt x="2102" y="301"/>
                      <a:pt x="2169" y="234"/>
                      <a:pt x="2169" y="167"/>
                    </a:cubicBezTo>
                    <a:cubicBezTo>
                      <a:pt x="2169" y="67"/>
                      <a:pt x="2102" y="1"/>
                      <a:pt x="20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343;p25">
                <a:extLst>
                  <a:ext uri="{FF2B5EF4-FFF2-40B4-BE49-F238E27FC236}">
                    <a16:creationId xmlns:a16="http://schemas.microsoft.com/office/drawing/2014/main" id="{05B43BE2-801A-40AF-A8D7-96518CB15E68}"/>
                  </a:ext>
                </a:extLst>
              </p:cNvPr>
              <p:cNvSpPr/>
              <p:nvPr/>
            </p:nvSpPr>
            <p:spPr>
              <a:xfrm>
                <a:off x="6240691" y="3503802"/>
                <a:ext cx="35717" cy="5486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103" extrusionOk="0">
                    <a:moveTo>
                      <a:pt x="201" y="1"/>
                    </a:moveTo>
                    <a:cubicBezTo>
                      <a:pt x="167" y="34"/>
                      <a:pt x="134" y="68"/>
                      <a:pt x="101" y="134"/>
                    </a:cubicBezTo>
                    <a:lnTo>
                      <a:pt x="34" y="935"/>
                    </a:lnTo>
                    <a:cubicBezTo>
                      <a:pt x="34" y="935"/>
                      <a:pt x="34" y="968"/>
                      <a:pt x="34" y="968"/>
                    </a:cubicBezTo>
                    <a:lnTo>
                      <a:pt x="34" y="1002"/>
                    </a:lnTo>
                    <a:lnTo>
                      <a:pt x="67" y="1035"/>
                    </a:lnTo>
                    <a:cubicBezTo>
                      <a:pt x="101" y="1068"/>
                      <a:pt x="142" y="1085"/>
                      <a:pt x="184" y="1085"/>
                    </a:cubicBezTo>
                    <a:cubicBezTo>
                      <a:pt x="226" y="1085"/>
                      <a:pt x="268" y="1068"/>
                      <a:pt x="301" y="1035"/>
                    </a:cubicBezTo>
                    <a:cubicBezTo>
                      <a:pt x="368" y="968"/>
                      <a:pt x="501" y="935"/>
                      <a:pt x="601" y="935"/>
                    </a:cubicBezTo>
                    <a:cubicBezTo>
                      <a:pt x="701" y="935"/>
                      <a:pt x="835" y="968"/>
                      <a:pt x="901" y="1035"/>
                    </a:cubicBezTo>
                    <a:cubicBezTo>
                      <a:pt x="968" y="1135"/>
                      <a:pt x="1035" y="1235"/>
                      <a:pt x="1035" y="1335"/>
                    </a:cubicBezTo>
                    <a:cubicBezTo>
                      <a:pt x="1001" y="1435"/>
                      <a:pt x="968" y="1569"/>
                      <a:pt x="901" y="1635"/>
                    </a:cubicBezTo>
                    <a:cubicBezTo>
                      <a:pt x="818" y="1719"/>
                      <a:pt x="710" y="1761"/>
                      <a:pt x="601" y="1761"/>
                    </a:cubicBezTo>
                    <a:cubicBezTo>
                      <a:pt x="493" y="1761"/>
                      <a:pt x="384" y="1719"/>
                      <a:pt x="301" y="1635"/>
                    </a:cubicBezTo>
                    <a:cubicBezTo>
                      <a:pt x="268" y="1602"/>
                      <a:pt x="226" y="1585"/>
                      <a:pt x="184" y="1585"/>
                    </a:cubicBezTo>
                    <a:cubicBezTo>
                      <a:pt x="142" y="1585"/>
                      <a:pt x="101" y="1602"/>
                      <a:pt x="67" y="1635"/>
                    </a:cubicBezTo>
                    <a:cubicBezTo>
                      <a:pt x="1" y="1702"/>
                      <a:pt x="1" y="1802"/>
                      <a:pt x="67" y="1869"/>
                    </a:cubicBezTo>
                    <a:cubicBezTo>
                      <a:pt x="201" y="2036"/>
                      <a:pt x="401" y="2102"/>
                      <a:pt x="601" y="2102"/>
                    </a:cubicBezTo>
                    <a:cubicBezTo>
                      <a:pt x="1035" y="2102"/>
                      <a:pt x="1368" y="1769"/>
                      <a:pt x="1368" y="1335"/>
                    </a:cubicBezTo>
                    <a:cubicBezTo>
                      <a:pt x="1368" y="1135"/>
                      <a:pt x="1268" y="935"/>
                      <a:pt x="1135" y="802"/>
                    </a:cubicBezTo>
                    <a:cubicBezTo>
                      <a:pt x="1024" y="691"/>
                      <a:pt x="868" y="626"/>
                      <a:pt x="723" y="626"/>
                    </a:cubicBezTo>
                    <a:cubicBezTo>
                      <a:pt x="693" y="626"/>
                      <a:pt x="663" y="629"/>
                      <a:pt x="634" y="635"/>
                    </a:cubicBezTo>
                    <a:cubicBezTo>
                      <a:pt x="534" y="635"/>
                      <a:pt x="468" y="635"/>
                      <a:pt x="401" y="668"/>
                    </a:cubicBezTo>
                    <a:lnTo>
                      <a:pt x="468" y="335"/>
                    </a:lnTo>
                    <a:lnTo>
                      <a:pt x="1202" y="335"/>
                    </a:lnTo>
                    <a:cubicBezTo>
                      <a:pt x="1302" y="335"/>
                      <a:pt x="1368" y="268"/>
                      <a:pt x="1368" y="168"/>
                    </a:cubicBezTo>
                    <a:cubicBezTo>
                      <a:pt x="1368" y="68"/>
                      <a:pt x="1302" y="1"/>
                      <a:pt x="12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344;p25">
                <a:extLst>
                  <a:ext uri="{FF2B5EF4-FFF2-40B4-BE49-F238E27FC236}">
                    <a16:creationId xmlns:a16="http://schemas.microsoft.com/office/drawing/2014/main" id="{AC50625E-77DF-430C-80AD-1537BB8A8B56}"/>
                  </a:ext>
                </a:extLst>
              </p:cNvPr>
              <p:cNvSpPr/>
              <p:nvPr/>
            </p:nvSpPr>
            <p:spPr>
              <a:xfrm>
                <a:off x="5965687" y="3598661"/>
                <a:ext cx="89671" cy="7670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2940" extrusionOk="0">
                    <a:moveTo>
                      <a:pt x="1969" y="1"/>
                    </a:moveTo>
                    <a:cubicBezTo>
                      <a:pt x="635" y="1"/>
                      <a:pt x="1" y="1569"/>
                      <a:pt x="935" y="2503"/>
                    </a:cubicBezTo>
                    <a:cubicBezTo>
                      <a:pt x="1226" y="2805"/>
                      <a:pt x="1590" y="2939"/>
                      <a:pt x="1950" y="2939"/>
                    </a:cubicBezTo>
                    <a:cubicBezTo>
                      <a:pt x="2703" y="2939"/>
                      <a:pt x="3437" y="2349"/>
                      <a:pt x="3437" y="1469"/>
                    </a:cubicBezTo>
                    <a:cubicBezTo>
                      <a:pt x="3437" y="668"/>
                      <a:pt x="2769" y="1"/>
                      <a:pt x="1969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345;p25">
                <a:extLst>
                  <a:ext uri="{FF2B5EF4-FFF2-40B4-BE49-F238E27FC236}">
                    <a16:creationId xmlns:a16="http://schemas.microsoft.com/office/drawing/2014/main" id="{8E39B80B-7E79-4C67-B354-066DF47020D6}"/>
                  </a:ext>
                </a:extLst>
              </p:cNvPr>
              <p:cNvSpPr/>
              <p:nvPr/>
            </p:nvSpPr>
            <p:spPr>
              <a:xfrm>
                <a:off x="5978757" y="3616950"/>
                <a:ext cx="32221" cy="27003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35" extrusionOk="0">
                    <a:moveTo>
                      <a:pt x="300" y="0"/>
                    </a:moveTo>
                    <a:cubicBezTo>
                      <a:pt x="100" y="0"/>
                      <a:pt x="0" y="301"/>
                      <a:pt x="167" y="567"/>
                    </a:cubicBezTo>
                    <a:cubicBezTo>
                      <a:pt x="267" y="734"/>
                      <a:pt x="434" y="901"/>
                      <a:pt x="634" y="1034"/>
                    </a:cubicBezTo>
                    <a:cubicBezTo>
                      <a:pt x="801" y="901"/>
                      <a:pt x="968" y="734"/>
                      <a:pt x="1068" y="567"/>
                    </a:cubicBezTo>
                    <a:cubicBezTo>
                      <a:pt x="1234" y="267"/>
                      <a:pt x="1168" y="0"/>
                      <a:pt x="934" y="0"/>
                    </a:cubicBezTo>
                    <a:cubicBezTo>
                      <a:pt x="701" y="0"/>
                      <a:pt x="634" y="301"/>
                      <a:pt x="634" y="301"/>
                    </a:cubicBezTo>
                    <a:cubicBezTo>
                      <a:pt x="634" y="301"/>
                      <a:pt x="534" y="0"/>
                      <a:pt x="300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346;p25">
                <a:extLst>
                  <a:ext uri="{FF2B5EF4-FFF2-40B4-BE49-F238E27FC236}">
                    <a16:creationId xmlns:a16="http://schemas.microsoft.com/office/drawing/2014/main" id="{47CF67F7-6F07-4EDA-914E-B16F4F302293}"/>
                  </a:ext>
                </a:extLst>
              </p:cNvPr>
              <p:cNvSpPr/>
              <p:nvPr/>
            </p:nvSpPr>
            <p:spPr>
              <a:xfrm>
                <a:off x="6023135" y="3616950"/>
                <a:ext cx="31360" cy="27003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035" extrusionOk="0">
                    <a:moveTo>
                      <a:pt x="301" y="0"/>
                    </a:moveTo>
                    <a:cubicBezTo>
                      <a:pt x="67" y="0"/>
                      <a:pt x="0" y="301"/>
                      <a:pt x="134" y="567"/>
                    </a:cubicBezTo>
                    <a:cubicBezTo>
                      <a:pt x="267" y="734"/>
                      <a:pt x="434" y="901"/>
                      <a:pt x="601" y="1034"/>
                    </a:cubicBezTo>
                    <a:cubicBezTo>
                      <a:pt x="768" y="901"/>
                      <a:pt x="934" y="734"/>
                      <a:pt x="1068" y="567"/>
                    </a:cubicBezTo>
                    <a:cubicBezTo>
                      <a:pt x="1201" y="267"/>
                      <a:pt x="1168" y="0"/>
                      <a:pt x="901" y="0"/>
                    </a:cubicBezTo>
                    <a:cubicBezTo>
                      <a:pt x="668" y="0"/>
                      <a:pt x="601" y="301"/>
                      <a:pt x="601" y="301"/>
                    </a:cubicBezTo>
                    <a:cubicBezTo>
                      <a:pt x="601" y="301"/>
                      <a:pt x="534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347;p25">
                <a:extLst>
                  <a:ext uri="{FF2B5EF4-FFF2-40B4-BE49-F238E27FC236}">
                    <a16:creationId xmlns:a16="http://schemas.microsoft.com/office/drawing/2014/main" id="{DEAD28DB-9136-47FE-A158-F7FFB7E171EC}"/>
                  </a:ext>
                </a:extLst>
              </p:cNvPr>
              <p:cNvSpPr/>
              <p:nvPr/>
            </p:nvSpPr>
            <p:spPr>
              <a:xfrm>
                <a:off x="6006594" y="3636960"/>
                <a:ext cx="20037" cy="785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301" extrusionOk="0">
                    <a:moveTo>
                      <a:pt x="1" y="1"/>
                    </a:moveTo>
                    <a:cubicBezTo>
                      <a:pt x="51" y="201"/>
                      <a:pt x="217" y="301"/>
                      <a:pt x="384" y="301"/>
                    </a:cubicBezTo>
                    <a:cubicBezTo>
                      <a:pt x="551" y="301"/>
                      <a:pt x="718" y="201"/>
                      <a:pt x="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348;p25">
                <a:extLst>
                  <a:ext uri="{FF2B5EF4-FFF2-40B4-BE49-F238E27FC236}">
                    <a16:creationId xmlns:a16="http://schemas.microsoft.com/office/drawing/2014/main" id="{7268FC32-336C-4A24-B084-104210A638DF}"/>
                  </a:ext>
                </a:extLst>
              </p:cNvPr>
              <p:cNvSpPr/>
              <p:nvPr/>
            </p:nvSpPr>
            <p:spPr>
              <a:xfrm>
                <a:off x="6064042" y="3598661"/>
                <a:ext cx="89645" cy="7670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940" extrusionOk="0">
                    <a:moveTo>
                      <a:pt x="1968" y="1"/>
                    </a:moveTo>
                    <a:cubicBezTo>
                      <a:pt x="634" y="1"/>
                      <a:pt x="0" y="1569"/>
                      <a:pt x="901" y="2503"/>
                    </a:cubicBezTo>
                    <a:cubicBezTo>
                      <a:pt x="1203" y="2805"/>
                      <a:pt x="1574" y="2939"/>
                      <a:pt x="1939" y="2939"/>
                    </a:cubicBezTo>
                    <a:cubicBezTo>
                      <a:pt x="2703" y="2939"/>
                      <a:pt x="3436" y="2349"/>
                      <a:pt x="3436" y="1469"/>
                    </a:cubicBezTo>
                    <a:cubicBezTo>
                      <a:pt x="3436" y="668"/>
                      <a:pt x="2769" y="1"/>
                      <a:pt x="1968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349;p25">
                <a:extLst>
                  <a:ext uri="{FF2B5EF4-FFF2-40B4-BE49-F238E27FC236}">
                    <a16:creationId xmlns:a16="http://schemas.microsoft.com/office/drawing/2014/main" id="{7661C2AD-0E19-41E4-A12A-60C0CE239D79}"/>
                  </a:ext>
                </a:extLst>
              </p:cNvPr>
              <p:cNvSpPr/>
              <p:nvPr/>
            </p:nvSpPr>
            <p:spPr>
              <a:xfrm>
                <a:off x="6077087" y="3616950"/>
                <a:ext cx="32221" cy="27003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35" extrusionOk="0">
                    <a:moveTo>
                      <a:pt x="301" y="0"/>
                    </a:moveTo>
                    <a:cubicBezTo>
                      <a:pt x="101" y="0"/>
                      <a:pt x="1" y="301"/>
                      <a:pt x="167" y="567"/>
                    </a:cubicBezTo>
                    <a:cubicBezTo>
                      <a:pt x="267" y="734"/>
                      <a:pt x="434" y="901"/>
                      <a:pt x="634" y="1034"/>
                    </a:cubicBezTo>
                    <a:cubicBezTo>
                      <a:pt x="801" y="901"/>
                      <a:pt x="968" y="734"/>
                      <a:pt x="1068" y="567"/>
                    </a:cubicBezTo>
                    <a:cubicBezTo>
                      <a:pt x="1235" y="267"/>
                      <a:pt x="1168" y="0"/>
                      <a:pt x="935" y="0"/>
                    </a:cubicBezTo>
                    <a:cubicBezTo>
                      <a:pt x="668" y="0"/>
                      <a:pt x="634" y="301"/>
                      <a:pt x="634" y="301"/>
                    </a:cubicBezTo>
                    <a:cubicBezTo>
                      <a:pt x="634" y="301"/>
                      <a:pt x="534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350;p25">
                <a:extLst>
                  <a:ext uri="{FF2B5EF4-FFF2-40B4-BE49-F238E27FC236}">
                    <a16:creationId xmlns:a16="http://schemas.microsoft.com/office/drawing/2014/main" id="{94D390D8-A3B5-4F1B-B875-E6FBD342323C}"/>
                  </a:ext>
                </a:extLst>
              </p:cNvPr>
              <p:cNvSpPr/>
              <p:nvPr/>
            </p:nvSpPr>
            <p:spPr>
              <a:xfrm>
                <a:off x="6121464" y="3616950"/>
                <a:ext cx="31360" cy="27003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035" extrusionOk="0">
                    <a:moveTo>
                      <a:pt x="301" y="0"/>
                    </a:moveTo>
                    <a:cubicBezTo>
                      <a:pt x="67" y="0"/>
                      <a:pt x="1" y="301"/>
                      <a:pt x="134" y="567"/>
                    </a:cubicBezTo>
                    <a:cubicBezTo>
                      <a:pt x="268" y="734"/>
                      <a:pt x="434" y="901"/>
                      <a:pt x="601" y="1034"/>
                    </a:cubicBezTo>
                    <a:cubicBezTo>
                      <a:pt x="768" y="901"/>
                      <a:pt x="935" y="734"/>
                      <a:pt x="1068" y="567"/>
                    </a:cubicBezTo>
                    <a:cubicBezTo>
                      <a:pt x="1202" y="267"/>
                      <a:pt x="1135" y="0"/>
                      <a:pt x="901" y="0"/>
                    </a:cubicBezTo>
                    <a:cubicBezTo>
                      <a:pt x="668" y="0"/>
                      <a:pt x="601" y="301"/>
                      <a:pt x="601" y="301"/>
                    </a:cubicBezTo>
                    <a:cubicBezTo>
                      <a:pt x="601" y="301"/>
                      <a:pt x="501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351;p25">
                <a:extLst>
                  <a:ext uri="{FF2B5EF4-FFF2-40B4-BE49-F238E27FC236}">
                    <a16:creationId xmlns:a16="http://schemas.microsoft.com/office/drawing/2014/main" id="{09E7E5C0-3E0A-4971-8E2F-AE35A5BA7427}"/>
                  </a:ext>
                </a:extLst>
              </p:cNvPr>
              <p:cNvSpPr/>
              <p:nvPr/>
            </p:nvSpPr>
            <p:spPr>
              <a:xfrm>
                <a:off x="6104924" y="3636960"/>
                <a:ext cx="20063" cy="785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" extrusionOk="0">
                    <a:moveTo>
                      <a:pt x="1" y="1"/>
                    </a:moveTo>
                    <a:cubicBezTo>
                      <a:pt x="51" y="201"/>
                      <a:pt x="218" y="301"/>
                      <a:pt x="385" y="301"/>
                    </a:cubicBezTo>
                    <a:cubicBezTo>
                      <a:pt x="551" y="301"/>
                      <a:pt x="718" y="201"/>
                      <a:pt x="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352;p25">
                <a:extLst>
                  <a:ext uri="{FF2B5EF4-FFF2-40B4-BE49-F238E27FC236}">
                    <a16:creationId xmlns:a16="http://schemas.microsoft.com/office/drawing/2014/main" id="{71BDFFAD-BE36-4BB1-A9C9-DB593F843633}"/>
                  </a:ext>
                </a:extLst>
              </p:cNvPr>
              <p:cNvSpPr/>
              <p:nvPr/>
            </p:nvSpPr>
            <p:spPr>
              <a:xfrm>
                <a:off x="5671585" y="3753056"/>
                <a:ext cx="259335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8476" extrusionOk="0">
                    <a:moveTo>
                      <a:pt x="4794" y="1"/>
                    </a:moveTo>
                    <a:cubicBezTo>
                      <a:pt x="2195" y="1"/>
                      <a:pt x="1" y="2456"/>
                      <a:pt x="666" y="5258"/>
                    </a:cubicBezTo>
                    <a:cubicBezTo>
                      <a:pt x="1151" y="7195"/>
                      <a:pt x="2900" y="8475"/>
                      <a:pt x="4813" y="8475"/>
                    </a:cubicBezTo>
                    <a:cubicBezTo>
                      <a:pt x="5140" y="8475"/>
                      <a:pt x="5472" y="8438"/>
                      <a:pt x="5803" y="8360"/>
                    </a:cubicBezTo>
                    <a:cubicBezTo>
                      <a:pt x="6204" y="8260"/>
                      <a:pt x="6637" y="8093"/>
                      <a:pt x="7004" y="7859"/>
                    </a:cubicBezTo>
                    <a:cubicBezTo>
                      <a:pt x="9940" y="6025"/>
                      <a:pt x="9606" y="1622"/>
                      <a:pt x="6404" y="321"/>
                    </a:cubicBezTo>
                    <a:cubicBezTo>
                      <a:pt x="5864" y="101"/>
                      <a:pt x="5321" y="1"/>
                      <a:pt x="479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353;p25">
                <a:extLst>
                  <a:ext uri="{FF2B5EF4-FFF2-40B4-BE49-F238E27FC236}">
                    <a16:creationId xmlns:a16="http://schemas.microsoft.com/office/drawing/2014/main" id="{F4F6CAE6-7078-4413-B7BD-51228594A581}"/>
                  </a:ext>
                </a:extLst>
              </p:cNvPr>
              <p:cNvSpPr/>
              <p:nvPr/>
            </p:nvSpPr>
            <p:spPr>
              <a:xfrm>
                <a:off x="5751600" y="3817940"/>
                <a:ext cx="78374" cy="66973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2567" extrusionOk="0">
                    <a:moveTo>
                      <a:pt x="1760" y="1"/>
                    </a:moveTo>
                    <a:cubicBezTo>
                      <a:pt x="1741" y="1"/>
                      <a:pt x="1722" y="1"/>
                      <a:pt x="1702" y="2"/>
                    </a:cubicBezTo>
                    <a:cubicBezTo>
                      <a:pt x="568" y="2"/>
                      <a:pt x="1" y="1370"/>
                      <a:pt x="802" y="2170"/>
                    </a:cubicBezTo>
                    <a:cubicBezTo>
                      <a:pt x="1064" y="2444"/>
                      <a:pt x="1392" y="2567"/>
                      <a:pt x="1714" y="2567"/>
                    </a:cubicBezTo>
                    <a:cubicBezTo>
                      <a:pt x="2371" y="2567"/>
                      <a:pt x="3003" y="2054"/>
                      <a:pt x="3003" y="1269"/>
                    </a:cubicBezTo>
                    <a:cubicBezTo>
                      <a:pt x="3003" y="588"/>
                      <a:pt x="2466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354;p25">
                <a:extLst>
                  <a:ext uri="{FF2B5EF4-FFF2-40B4-BE49-F238E27FC236}">
                    <a16:creationId xmlns:a16="http://schemas.microsoft.com/office/drawing/2014/main" id="{74F9E367-E7CF-4105-98D3-C37C24D0659B}"/>
                  </a:ext>
                </a:extLst>
              </p:cNvPr>
              <p:cNvSpPr/>
              <p:nvPr/>
            </p:nvSpPr>
            <p:spPr>
              <a:xfrm>
                <a:off x="5736808" y="3883240"/>
                <a:ext cx="119257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3486" extrusionOk="0">
                    <a:moveTo>
                      <a:pt x="2269" y="1"/>
                    </a:moveTo>
                    <a:cubicBezTo>
                      <a:pt x="1002" y="1"/>
                      <a:pt x="1" y="1068"/>
                      <a:pt x="68" y="2336"/>
                    </a:cubicBezTo>
                    <a:lnTo>
                      <a:pt x="68" y="2836"/>
                    </a:lnTo>
                    <a:cubicBezTo>
                      <a:pt x="753" y="3261"/>
                      <a:pt x="1538" y="3486"/>
                      <a:pt x="2329" y="3486"/>
                    </a:cubicBezTo>
                    <a:cubicBezTo>
                      <a:pt x="2655" y="3486"/>
                      <a:pt x="2982" y="3448"/>
                      <a:pt x="3303" y="3370"/>
                    </a:cubicBezTo>
                    <a:cubicBezTo>
                      <a:pt x="3704" y="3270"/>
                      <a:pt x="4137" y="3103"/>
                      <a:pt x="4504" y="2869"/>
                    </a:cubicBezTo>
                    <a:lnTo>
                      <a:pt x="4504" y="2336"/>
                    </a:lnTo>
                    <a:cubicBezTo>
                      <a:pt x="4571" y="1068"/>
                      <a:pt x="3537" y="1"/>
                      <a:pt x="2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355;p25">
                <a:extLst>
                  <a:ext uri="{FF2B5EF4-FFF2-40B4-BE49-F238E27FC236}">
                    <a16:creationId xmlns:a16="http://schemas.microsoft.com/office/drawing/2014/main" id="{5B252FF2-9C5D-41FD-B812-572B50368CB1}"/>
                  </a:ext>
                </a:extLst>
              </p:cNvPr>
              <p:cNvSpPr/>
              <p:nvPr/>
            </p:nvSpPr>
            <p:spPr>
              <a:xfrm>
                <a:off x="5980479" y="3774475"/>
                <a:ext cx="41822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69" extrusionOk="0">
                    <a:moveTo>
                      <a:pt x="701" y="367"/>
                    </a:moveTo>
                    <a:cubicBezTo>
                      <a:pt x="1135" y="367"/>
                      <a:pt x="1135" y="1001"/>
                      <a:pt x="701" y="1001"/>
                    </a:cubicBezTo>
                    <a:lnTo>
                      <a:pt x="334" y="1001"/>
                    </a:lnTo>
                    <a:lnTo>
                      <a:pt x="334" y="367"/>
                    </a:lnTo>
                    <a:close/>
                    <a:moveTo>
                      <a:pt x="168" y="0"/>
                    </a:moveTo>
                    <a:cubicBezTo>
                      <a:pt x="68" y="0"/>
                      <a:pt x="1" y="100"/>
                      <a:pt x="1" y="200"/>
                    </a:cubicBezTo>
                    <a:lnTo>
                      <a:pt x="1" y="2001"/>
                    </a:lnTo>
                    <a:cubicBezTo>
                      <a:pt x="1" y="2102"/>
                      <a:pt x="68" y="2168"/>
                      <a:pt x="168" y="2168"/>
                    </a:cubicBezTo>
                    <a:cubicBezTo>
                      <a:pt x="268" y="2168"/>
                      <a:pt x="334" y="2102"/>
                      <a:pt x="334" y="2001"/>
                    </a:cubicBezTo>
                    <a:lnTo>
                      <a:pt x="334" y="1334"/>
                    </a:lnTo>
                    <a:lnTo>
                      <a:pt x="701" y="1334"/>
                    </a:lnTo>
                    <a:cubicBezTo>
                      <a:pt x="1602" y="1334"/>
                      <a:pt x="1602" y="0"/>
                      <a:pt x="7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356;p25">
                <a:extLst>
                  <a:ext uri="{FF2B5EF4-FFF2-40B4-BE49-F238E27FC236}">
                    <a16:creationId xmlns:a16="http://schemas.microsoft.com/office/drawing/2014/main" id="{C8F962B8-6538-4A99-B95C-8D07870396A7}"/>
                  </a:ext>
                </a:extLst>
              </p:cNvPr>
              <p:cNvSpPr/>
              <p:nvPr/>
            </p:nvSpPr>
            <p:spPr>
              <a:xfrm>
                <a:off x="6019639" y="3790990"/>
                <a:ext cx="40935" cy="40074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536" extrusionOk="0">
                    <a:moveTo>
                      <a:pt x="835" y="334"/>
                    </a:moveTo>
                    <a:cubicBezTo>
                      <a:pt x="935" y="334"/>
                      <a:pt x="1035" y="368"/>
                      <a:pt x="1135" y="468"/>
                    </a:cubicBezTo>
                    <a:cubicBezTo>
                      <a:pt x="1202" y="535"/>
                      <a:pt x="1235" y="668"/>
                      <a:pt x="1235" y="768"/>
                    </a:cubicBezTo>
                    <a:cubicBezTo>
                      <a:pt x="1235" y="901"/>
                      <a:pt x="1202" y="1002"/>
                      <a:pt x="1135" y="1102"/>
                    </a:cubicBezTo>
                    <a:cubicBezTo>
                      <a:pt x="1035" y="1168"/>
                      <a:pt x="935" y="1202"/>
                      <a:pt x="835" y="1202"/>
                    </a:cubicBezTo>
                    <a:cubicBezTo>
                      <a:pt x="735" y="1202"/>
                      <a:pt x="601" y="1168"/>
                      <a:pt x="535" y="1102"/>
                    </a:cubicBezTo>
                    <a:cubicBezTo>
                      <a:pt x="401" y="901"/>
                      <a:pt x="401" y="635"/>
                      <a:pt x="535" y="468"/>
                    </a:cubicBezTo>
                    <a:cubicBezTo>
                      <a:pt x="601" y="368"/>
                      <a:pt x="735" y="334"/>
                      <a:pt x="835" y="334"/>
                    </a:cubicBezTo>
                    <a:close/>
                    <a:moveTo>
                      <a:pt x="835" y="1"/>
                    </a:moveTo>
                    <a:cubicBezTo>
                      <a:pt x="635" y="1"/>
                      <a:pt x="435" y="68"/>
                      <a:pt x="301" y="234"/>
                    </a:cubicBezTo>
                    <a:cubicBezTo>
                      <a:pt x="1" y="535"/>
                      <a:pt x="1" y="1002"/>
                      <a:pt x="301" y="1335"/>
                    </a:cubicBezTo>
                    <a:cubicBezTo>
                      <a:pt x="435" y="1469"/>
                      <a:pt x="635" y="1535"/>
                      <a:pt x="835" y="1535"/>
                    </a:cubicBezTo>
                    <a:cubicBezTo>
                      <a:pt x="968" y="1535"/>
                      <a:pt x="1102" y="1502"/>
                      <a:pt x="1235" y="1402"/>
                    </a:cubicBezTo>
                    <a:cubicBezTo>
                      <a:pt x="1269" y="1502"/>
                      <a:pt x="1335" y="1535"/>
                      <a:pt x="1402" y="1535"/>
                    </a:cubicBezTo>
                    <a:cubicBezTo>
                      <a:pt x="1502" y="1535"/>
                      <a:pt x="1569" y="1469"/>
                      <a:pt x="1569" y="1368"/>
                    </a:cubicBezTo>
                    <a:lnTo>
                      <a:pt x="1569" y="768"/>
                    </a:lnTo>
                    <a:lnTo>
                      <a:pt x="1569" y="168"/>
                    </a:lnTo>
                    <a:cubicBezTo>
                      <a:pt x="1569" y="68"/>
                      <a:pt x="1502" y="1"/>
                      <a:pt x="1402" y="1"/>
                    </a:cubicBezTo>
                    <a:cubicBezTo>
                      <a:pt x="1335" y="1"/>
                      <a:pt x="1269" y="68"/>
                      <a:pt x="1235" y="134"/>
                    </a:cubicBezTo>
                    <a:cubicBezTo>
                      <a:pt x="1102" y="34"/>
                      <a:pt x="968" y="1"/>
                      <a:pt x="8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357;p25">
                <a:extLst>
                  <a:ext uri="{FF2B5EF4-FFF2-40B4-BE49-F238E27FC236}">
                    <a16:creationId xmlns:a16="http://schemas.microsoft.com/office/drawing/2014/main" id="{13C0634C-B267-4EEC-A68F-9818B10DD21E}"/>
                  </a:ext>
                </a:extLst>
              </p:cNvPr>
              <p:cNvSpPr/>
              <p:nvPr/>
            </p:nvSpPr>
            <p:spPr>
              <a:xfrm>
                <a:off x="6075339" y="3790990"/>
                <a:ext cx="33969" cy="40074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536" extrusionOk="0">
                    <a:moveTo>
                      <a:pt x="168" y="1"/>
                    </a:moveTo>
                    <a:cubicBezTo>
                      <a:pt x="68" y="1"/>
                      <a:pt x="1" y="68"/>
                      <a:pt x="1" y="168"/>
                    </a:cubicBezTo>
                    <a:lnTo>
                      <a:pt x="1" y="901"/>
                    </a:lnTo>
                    <a:cubicBezTo>
                      <a:pt x="1" y="1268"/>
                      <a:pt x="301" y="1535"/>
                      <a:pt x="668" y="1535"/>
                    </a:cubicBezTo>
                    <a:cubicBezTo>
                      <a:pt x="1002" y="1535"/>
                      <a:pt x="1302" y="1268"/>
                      <a:pt x="1302" y="901"/>
                    </a:cubicBezTo>
                    <a:lnTo>
                      <a:pt x="1302" y="168"/>
                    </a:lnTo>
                    <a:cubicBezTo>
                      <a:pt x="1302" y="68"/>
                      <a:pt x="1235" y="1"/>
                      <a:pt x="1135" y="1"/>
                    </a:cubicBezTo>
                    <a:cubicBezTo>
                      <a:pt x="1035" y="1"/>
                      <a:pt x="968" y="68"/>
                      <a:pt x="968" y="168"/>
                    </a:cubicBezTo>
                    <a:lnTo>
                      <a:pt x="968" y="901"/>
                    </a:lnTo>
                    <a:cubicBezTo>
                      <a:pt x="968" y="1068"/>
                      <a:pt x="835" y="1235"/>
                      <a:pt x="635" y="1235"/>
                    </a:cubicBezTo>
                    <a:cubicBezTo>
                      <a:pt x="468" y="1235"/>
                      <a:pt x="334" y="1068"/>
                      <a:pt x="334" y="901"/>
                    </a:cubicBezTo>
                    <a:lnTo>
                      <a:pt x="334" y="168"/>
                    </a:lnTo>
                    <a:cubicBezTo>
                      <a:pt x="334" y="68"/>
                      <a:pt x="268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358;p25">
                <a:extLst>
                  <a:ext uri="{FF2B5EF4-FFF2-40B4-BE49-F238E27FC236}">
                    <a16:creationId xmlns:a16="http://schemas.microsoft.com/office/drawing/2014/main" id="{6FDEDFBC-09FF-4D1D-AA56-1ADB1FCF454D}"/>
                  </a:ext>
                </a:extLst>
              </p:cNvPr>
              <p:cNvSpPr/>
              <p:nvPr/>
            </p:nvSpPr>
            <p:spPr>
              <a:xfrm>
                <a:off x="6124073" y="3774475"/>
                <a:ext cx="8740" cy="5679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177" extrusionOk="0">
                    <a:moveTo>
                      <a:pt x="168" y="0"/>
                    </a:moveTo>
                    <a:cubicBezTo>
                      <a:pt x="68" y="0"/>
                      <a:pt x="1" y="100"/>
                      <a:pt x="1" y="200"/>
                    </a:cubicBezTo>
                    <a:lnTo>
                      <a:pt x="1" y="2001"/>
                    </a:lnTo>
                    <a:cubicBezTo>
                      <a:pt x="1" y="2118"/>
                      <a:pt x="84" y="2177"/>
                      <a:pt x="168" y="2177"/>
                    </a:cubicBezTo>
                    <a:cubicBezTo>
                      <a:pt x="251" y="2177"/>
                      <a:pt x="334" y="2118"/>
                      <a:pt x="334" y="2001"/>
                    </a:cubicBezTo>
                    <a:lnTo>
                      <a:pt x="334" y="200"/>
                    </a:lnTo>
                    <a:cubicBezTo>
                      <a:pt x="334" y="100"/>
                      <a:pt x="268" y="0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359;p25">
                <a:extLst>
                  <a:ext uri="{FF2B5EF4-FFF2-40B4-BE49-F238E27FC236}">
                    <a16:creationId xmlns:a16="http://schemas.microsoft.com/office/drawing/2014/main" id="{2E5BD2F8-0A86-4C90-98CE-932C8A3A194C}"/>
                  </a:ext>
                </a:extLst>
              </p:cNvPr>
              <p:cNvSpPr/>
              <p:nvPr/>
            </p:nvSpPr>
            <p:spPr>
              <a:xfrm>
                <a:off x="6144110" y="3774475"/>
                <a:ext cx="8714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169" extrusionOk="0">
                    <a:moveTo>
                      <a:pt x="167" y="0"/>
                    </a:moveTo>
                    <a:cubicBezTo>
                      <a:pt x="67" y="0"/>
                      <a:pt x="0" y="100"/>
                      <a:pt x="0" y="200"/>
                    </a:cubicBezTo>
                    <a:lnTo>
                      <a:pt x="0" y="2001"/>
                    </a:lnTo>
                    <a:cubicBezTo>
                      <a:pt x="0" y="2102"/>
                      <a:pt x="67" y="2168"/>
                      <a:pt x="167" y="2168"/>
                    </a:cubicBezTo>
                    <a:cubicBezTo>
                      <a:pt x="267" y="2168"/>
                      <a:pt x="334" y="2102"/>
                      <a:pt x="334" y="2001"/>
                    </a:cubicBezTo>
                    <a:lnTo>
                      <a:pt x="334" y="200"/>
                    </a:lnTo>
                    <a:cubicBezTo>
                      <a:pt x="334" y="100"/>
                      <a:pt x="267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360;p25">
                <a:extLst>
                  <a:ext uri="{FF2B5EF4-FFF2-40B4-BE49-F238E27FC236}">
                    <a16:creationId xmlns:a16="http://schemas.microsoft.com/office/drawing/2014/main" id="{E2E12D76-21C2-4621-8C7B-FD0C35A8AD53}"/>
                  </a:ext>
                </a:extLst>
              </p:cNvPr>
              <p:cNvSpPr/>
              <p:nvPr/>
            </p:nvSpPr>
            <p:spPr>
              <a:xfrm>
                <a:off x="6164120" y="3790990"/>
                <a:ext cx="39187" cy="40074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536" extrusionOk="0">
                    <a:moveTo>
                      <a:pt x="767" y="301"/>
                    </a:moveTo>
                    <a:cubicBezTo>
                      <a:pt x="968" y="301"/>
                      <a:pt x="1134" y="434"/>
                      <a:pt x="1234" y="635"/>
                    </a:cubicBezTo>
                    <a:lnTo>
                      <a:pt x="334" y="635"/>
                    </a:lnTo>
                    <a:cubicBezTo>
                      <a:pt x="401" y="434"/>
                      <a:pt x="567" y="301"/>
                      <a:pt x="767" y="301"/>
                    </a:cubicBezTo>
                    <a:close/>
                    <a:moveTo>
                      <a:pt x="767" y="1"/>
                    </a:moveTo>
                    <a:cubicBezTo>
                      <a:pt x="334" y="1"/>
                      <a:pt x="0" y="334"/>
                      <a:pt x="0" y="768"/>
                    </a:cubicBezTo>
                    <a:cubicBezTo>
                      <a:pt x="0" y="1202"/>
                      <a:pt x="334" y="1535"/>
                      <a:pt x="767" y="1535"/>
                    </a:cubicBezTo>
                    <a:cubicBezTo>
                      <a:pt x="968" y="1535"/>
                      <a:pt x="1168" y="1469"/>
                      <a:pt x="1335" y="1335"/>
                    </a:cubicBezTo>
                    <a:cubicBezTo>
                      <a:pt x="1368" y="1302"/>
                      <a:pt x="1368" y="1202"/>
                      <a:pt x="1335" y="1135"/>
                    </a:cubicBezTo>
                    <a:cubicBezTo>
                      <a:pt x="1301" y="1102"/>
                      <a:pt x="1259" y="1085"/>
                      <a:pt x="1218" y="1085"/>
                    </a:cubicBezTo>
                    <a:cubicBezTo>
                      <a:pt x="1176" y="1085"/>
                      <a:pt x="1134" y="1102"/>
                      <a:pt x="1101" y="1135"/>
                    </a:cubicBezTo>
                    <a:cubicBezTo>
                      <a:pt x="1028" y="1184"/>
                      <a:pt x="937" y="1215"/>
                      <a:pt x="854" y="1215"/>
                    </a:cubicBezTo>
                    <a:cubicBezTo>
                      <a:pt x="823" y="1215"/>
                      <a:pt x="794" y="1211"/>
                      <a:pt x="767" y="1202"/>
                    </a:cubicBezTo>
                    <a:cubicBezTo>
                      <a:pt x="667" y="1202"/>
                      <a:pt x="534" y="1168"/>
                      <a:pt x="467" y="1068"/>
                    </a:cubicBezTo>
                    <a:cubicBezTo>
                      <a:pt x="401" y="1035"/>
                      <a:pt x="367" y="935"/>
                      <a:pt x="367" y="868"/>
                    </a:cubicBezTo>
                    <a:lnTo>
                      <a:pt x="1335" y="868"/>
                    </a:lnTo>
                    <a:cubicBezTo>
                      <a:pt x="1435" y="868"/>
                      <a:pt x="1501" y="835"/>
                      <a:pt x="1501" y="735"/>
                    </a:cubicBezTo>
                    <a:cubicBezTo>
                      <a:pt x="1501" y="301"/>
                      <a:pt x="11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361;p25">
                <a:extLst>
                  <a:ext uri="{FF2B5EF4-FFF2-40B4-BE49-F238E27FC236}">
                    <a16:creationId xmlns:a16="http://schemas.microsoft.com/office/drawing/2014/main" id="{619D59CA-D0FC-45BE-A638-80AE72661771}"/>
                  </a:ext>
                </a:extLst>
              </p:cNvPr>
              <p:cNvSpPr/>
              <p:nvPr/>
            </p:nvSpPr>
            <p:spPr>
              <a:xfrm>
                <a:off x="6208497" y="3774475"/>
                <a:ext cx="22646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169" extrusionOk="0">
                    <a:moveTo>
                      <a:pt x="467" y="0"/>
                    </a:moveTo>
                    <a:cubicBezTo>
                      <a:pt x="367" y="0"/>
                      <a:pt x="267" y="100"/>
                      <a:pt x="267" y="200"/>
                    </a:cubicBezTo>
                    <a:lnTo>
                      <a:pt x="267" y="634"/>
                    </a:lnTo>
                    <a:lnTo>
                      <a:pt x="201" y="634"/>
                    </a:lnTo>
                    <a:cubicBezTo>
                      <a:pt x="101" y="634"/>
                      <a:pt x="0" y="701"/>
                      <a:pt x="34" y="801"/>
                    </a:cubicBezTo>
                    <a:cubicBezTo>
                      <a:pt x="34" y="901"/>
                      <a:pt x="101" y="967"/>
                      <a:pt x="201" y="967"/>
                    </a:cubicBezTo>
                    <a:lnTo>
                      <a:pt x="267" y="967"/>
                    </a:lnTo>
                    <a:lnTo>
                      <a:pt x="267" y="1835"/>
                    </a:lnTo>
                    <a:cubicBezTo>
                      <a:pt x="267" y="2035"/>
                      <a:pt x="434" y="2168"/>
                      <a:pt x="634" y="2168"/>
                    </a:cubicBezTo>
                    <a:cubicBezTo>
                      <a:pt x="701" y="2168"/>
                      <a:pt x="801" y="2102"/>
                      <a:pt x="801" y="2001"/>
                    </a:cubicBezTo>
                    <a:cubicBezTo>
                      <a:pt x="801" y="1901"/>
                      <a:pt x="701" y="1835"/>
                      <a:pt x="634" y="1835"/>
                    </a:cubicBezTo>
                    <a:lnTo>
                      <a:pt x="634" y="967"/>
                    </a:lnTo>
                    <a:lnTo>
                      <a:pt x="701" y="967"/>
                    </a:lnTo>
                    <a:cubicBezTo>
                      <a:pt x="801" y="967"/>
                      <a:pt x="868" y="901"/>
                      <a:pt x="868" y="801"/>
                    </a:cubicBezTo>
                    <a:cubicBezTo>
                      <a:pt x="868" y="701"/>
                      <a:pt x="801" y="634"/>
                      <a:pt x="701" y="634"/>
                    </a:cubicBezTo>
                    <a:lnTo>
                      <a:pt x="634" y="634"/>
                    </a:lnTo>
                    <a:lnTo>
                      <a:pt x="634" y="200"/>
                    </a:lnTo>
                    <a:cubicBezTo>
                      <a:pt x="634" y="100"/>
                      <a:pt x="534" y="0"/>
                      <a:pt x="4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362;p25">
                <a:extLst>
                  <a:ext uri="{FF2B5EF4-FFF2-40B4-BE49-F238E27FC236}">
                    <a16:creationId xmlns:a16="http://schemas.microsoft.com/office/drawing/2014/main" id="{CDC80ED3-43A0-4432-8A66-95E5D361AAA2}"/>
                  </a:ext>
                </a:extLst>
              </p:cNvPr>
              <p:cNvSpPr/>
              <p:nvPr/>
            </p:nvSpPr>
            <p:spPr>
              <a:xfrm>
                <a:off x="6236334" y="3774475"/>
                <a:ext cx="21785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169" extrusionOk="0">
                    <a:moveTo>
                      <a:pt x="435" y="0"/>
                    </a:moveTo>
                    <a:cubicBezTo>
                      <a:pt x="334" y="0"/>
                      <a:pt x="268" y="100"/>
                      <a:pt x="268" y="200"/>
                    </a:cubicBezTo>
                    <a:lnTo>
                      <a:pt x="268" y="634"/>
                    </a:lnTo>
                    <a:lnTo>
                      <a:pt x="168" y="634"/>
                    </a:lnTo>
                    <a:cubicBezTo>
                      <a:pt x="101" y="634"/>
                      <a:pt x="1" y="701"/>
                      <a:pt x="1" y="801"/>
                    </a:cubicBezTo>
                    <a:cubicBezTo>
                      <a:pt x="1" y="901"/>
                      <a:pt x="101" y="967"/>
                      <a:pt x="168" y="967"/>
                    </a:cubicBezTo>
                    <a:lnTo>
                      <a:pt x="268" y="967"/>
                    </a:lnTo>
                    <a:lnTo>
                      <a:pt x="268" y="1835"/>
                    </a:lnTo>
                    <a:cubicBezTo>
                      <a:pt x="268" y="2035"/>
                      <a:pt x="435" y="2168"/>
                      <a:pt x="635" y="2168"/>
                    </a:cubicBezTo>
                    <a:cubicBezTo>
                      <a:pt x="701" y="2168"/>
                      <a:pt x="801" y="2102"/>
                      <a:pt x="801" y="2001"/>
                    </a:cubicBezTo>
                    <a:cubicBezTo>
                      <a:pt x="801" y="1901"/>
                      <a:pt x="701" y="1835"/>
                      <a:pt x="635" y="1835"/>
                    </a:cubicBezTo>
                    <a:lnTo>
                      <a:pt x="635" y="967"/>
                    </a:lnTo>
                    <a:lnTo>
                      <a:pt x="668" y="967"/>
                    </a:lnTo>
                    <a:cubicBezTo>
                      <a:pt x="768" y="967"/>
                      <a:pt x="835" y="901"/>
                      <a:pt x="835" y="801"/>
                    </a:cubicBezTo>
                    <a:cubicBezTo>
                      <a:pt x="835" y="701"/>
                      <a:pt x="768" y="634"/>
                      <a:pt x="701" y="634"/>
                    </a:cubicBezTo>
                    <a:lnTo>
                      <a:pt x="601" y="634"/>
                    </a:lnTo>
                    <a:lnTo>
                      <a:pt x="601" y="200"/>
                    </a:lnTo>
                    <a:cubicBezTo>
                      <a:pt x="601" y="100"/>
                      <a:pt x="535" y="0"/>
                      <a:pt x="4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363;p25">
                <a:extLst>
                  <a:ext uri="{FF2B5EF4-FFF2-40B4-BE49-F238E27FC236}">
                    <a16:creationId xmlns:a16="http://schemas.microsoft.com/office/drawing/2014/main" id="{4A0B62D8-0EF1-4C97-8FD6-1A7BD6669005}"/>
                  </a:ext>
                </a:extLst>
              </p:cNvPr>
              <p:cNvSpPr/>
              <p:nvPr/>
            </p:nvSpPr>
            <p:spPr>
              <a:xfrm>
                <a:off x="6265946" y="3790990"/>
                <a:ext cx="40048" cy="40074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536" extrusionOk="0">
                    <a:moveTo>
                      <a:pt x="767" y="301"/>
                    </a:moveTo>
                    <a:cubicBezTo>
                      <a:pt x="967" y="301"/>
                      <a:pt x="1168" y="434"/>
                      <a:pt x="1234" y="635"/>
                    </a:cubicBezTo>
                    <a:lnTo>
                      <a:pt x="367" y="635"/>
                    </a:lnTo>
                    <a:cubicBezTo>
                      <a:pt x="400" y="434"/>
                      <a:pt x="567" y="301"/>
                      <a:pt x="767" y="301"/>
                    </a:cubicBezTo>
                    <a:close/>
                    <a:moveTo>
                      <a:pt x="767" y="1"/>
                    </a:moveTo>
                    <a:cubicBezTo>
                      <a:pt x="367" y="1"/>
                      <a:pt x="0" y="334"/>
                      <a:pt x="33" y="768"/>
                    </a:cubicBezTo>
                    <a:cubicBezTo>
                      <a:pt x="0" y="1202"/>
                      <a:pt x="367" y="1535"/>
                      <a:pt x="767" y="1535"/>
                    </a:cubicBezTo>
                    <a:cubicBezTo>
                      <a:pt x="967" y="1535"/>
                      <a:pt x="1168" y="1469"/>
                      <a:pt x="1334" y="1335"/>
                    </a:cubicBezTo>
                    <a:cubicBezTo>
                      <a:pt x="1401" y="1302"/>
                      <a:pt x="1401" y="1202"/>
                      <a:pt x="1334" y="1135"/>
                    </a:cubicBezTo>
                    <a:cubicBezTo>
                      <a:pt x="1301" y="1102"/>
                      <a:pt x="1259" y="1085"/>
                      <a:pt x="1218" y="1085"/>
                    </a:cubicBezTo>
                    <a:cubicBezTo>
                      <a:pt x="1176" y="1085"/>
                      <a:pt x="1134" y="1102"/>
                      <a:pt x="1101" y="1135"/>
                    </a:cubicBezTo>
                    <a:cubicBezTo>
                      <a:pt x="1028" y="1184"/>
                      <a:pt x="954" y="1215"/>
                      <a:pt x="868" y="1215"/>
                    </a:cubicBezTo>
                    <a:cubicBezTo>
                      <a:pt x="836" y="1215"/>
                      <a:pt x="803" y="1211"/>
                      <a:pt x="767" y="1202"/>
                    </a:cubicBezTo>
                    <a:cubicBezTo>
                      <a:pt x="667" y="1202"/>
                      <a:pt x="567" y="1168"/>
                      <a:pt x="467" y="1068"/>
                    </a:cubicBezTo>
                    <a:cubicBezTo>
                      <a:pt x="434" y="1035"/>
                      <a:pt x="400" y="935"/>
                      <a:pt x="367" y="868"/>
                    </a:cubicBezTo>
                    <a:lnTo>
                      <a:pt x="1368" y="868"/>
                    </a:lnTo>
                    <a:cubicBezTo>
                      <a:pt x="1434" y="868"/>
                      <a:pt x="1501" y="835"/>
                      <a:pt x="1534" y="735"/>
                    </a:cubicBezTo>
                    <a:cubicBezTo>
                      <a:pt x="1501" y="301"/>
                      <a:pt x="11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364;p25">
                <a:extLst>
                  <a:ext uri="{FF2B5EF4-FFF2-40B4-BE49-F238E27FC236}">
                    <a16:creationId xmlns:a16="http://schemas.microsoft.com/office/drawing/2014/main" id="{5D219740-64CF-41C0-AB74-8A522B462F99}"/>
                  </a:ext>
                </a:extLst>
              </p:cNvPr>
              <p:cNvSpPr/>
              <p:nvPr/>
            </p:nvSpPr>
            <p:spPr>
              <a:xfrm>
                <a:off x="6313897" y="3774475"/>
                <a:ext cx="39083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2169" extrusionOk="0">
                    <a:moveTo>
                      <a:pt x="731" y="0"/>
                    </a:moveTo>
                    <a:cubicBezTo>
                      <a:pt x="564" y="0"/>
                      <a:pt x="364" y="67"/>
                      <a:pt x="230" y="200"/>
                    </a:cubicBezTo>
                    <a:lnTo>
                      <a:pt x="130" y="300"/>
                    </a:lnTo>
                    <a:cubicBezTo>
                      <a:pt x="1" y="404"/>
                      <a:pt x="112" y="587"/>
                      <a:pt x="246" y="587"/>
                    </a:cubicBezTo>
                    <a:cubicBezTo>
                      <a:pt x="285" y="587"/>
                      <a:pt x="326" y="571"/>
                      <a:pt x="364" y="534"/>
                    </a:cubicBezTo>
                    <a:lnTo>
                      <a:pt x="464" y="467"/>
                    </a:lnTo>
                    <a:cubicBezTo>
                      <a:pt x="530" y="400"/>
                      <a:pt x="630" y="367"/>
                      <a:pt x="731" y="367"/>
                    </a:cubicBezTo>
                    <a:cubicBezTo>
                      <a:pt x="755" y="361"/>
                      <a:pt x="778" y="358"/>
                      <a:pt x="801" y="358"/>
                    </a:cubicBezTo>
                    <a:cubicBezTo>
                      <a:pt x="900" y="358"/>
                      <a:pt x="976" y="413"/>
                      <a:pt x="1031" y="467"/>
                    </a:cubicBezTo>
                    <a:cubicBezTo>
                      <a:pt x="1097" y="567"/>
                      <a:pt x="1131" y="634"/>
                      <a:pt x="1131" y="734"/>
                    </a:cubicBezTo>
                    <a:cubicBezTo>
                      <a:pt x="1131" y="867"/>
                      <a:pt x="1097" y="967"/>
                      <a:pt x="997" y="1034"/>
                    </a:cubicBezTo>
                    <a:lnTo>
                      <a:pt x="97" y="1868"/>
                    </a:lnTo>
                    <a:cubicBezTo>
                      <a:pt x="30" y="1935"/>
                      <a:pt x="30" y="2068"/>
                      <a:pt x="97" y="2135"/>
                    </a:cubicBezTo>
                    <a:cubicBezTo>
                      <a:pt x="130" y="2168"/>
                      <a:pt x="163" y="2168"/>
                      <a:pt x="230" y="2168"/>
                    </a:cubicBezTo>
                    <a:lnTo>
                      <a:pt x="1331" y="2168"/>
                    </a:lnTo>
                    <a:cubicBezTo>
                      <a:pt x="1398" y="2168"/>
                      <a:pt x="1498" y="2102"/>
                      <a:pt x="1498" y="2001"/>
                    </a:cubicBezTo>
                    <a:cubicBezTo>
                      <a:pt x="1498" y="1901"/>
                      <a:pt x="1398" y="1835"/>
                      <a:pt x="1298" y="1835"/>
                    </a:cubicBezTo>
                    <a:lnTo>
                      <a:pt x="664" y="1835"/>
                    </a:lnTo>
                    <a:lnTo>
                      <a:pt x="1231" y="1301"/>
                    </a:lnTo>
                    <a:cubicBezTo>
                      <a:pt x="1398" y="1168"/>
                      <a:pt x="1464" y="967"/>
                      <a:pt x="1464" y="734"/>
                    </a:cubicBezTo>
                    <a:cubicBezTo>
                      <a:pt x="1464" y="567"/>
                      <a:pt x="1398" y="400"/>
                      <a:pt x="1298" y="267"/>
                    </a:cubicBezTo>
                    <a:cubicBezTo>
                      <a:pt x="1131" y="100"/>
                      <a:pt x="931" y="0"/>
                      <a:pt x="7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365;p25">
                <a:extLst>
                  <a:ext uri="{FF2B5EF4-FFF2-40B4-BE49-F238E27FC236}">
                    <a16:creationId xmlns:a16="http://schemas.microsoft.com/office/drawing/2014/main" id="{2DB39055-E9ED-4FD6-9B91-828F7206E4ED}"/>
                  </a:ext>
                </a:extLst>
              </p:cNvPr>
              <p:cNvSpPr/>
              <p:nvPr/>
            </p:nvSpPr>
            <p:spPr>
              <a:xfrm>
                <a:off x="6362631" y="3775154"/>
                <a:ext cx="38222" cy="5591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43" extrusionOk="0">
                    <a:moveTo>
                      <a:pt x="1304" y="1"/>
                    </a:moveTo>
                    <a:cubicBezTo>
                      <a:pt x="1291" y="1"/>
                      <a:pt x="1278" y="3"/>
                      <a:pt x="1264" y="7"/>
                    </a:cubicBezTo>
                    <a:lnTo>
                      <a:pt x="364" y="7"/>
                    </a:lnTo>
                    <a:cubicBezTo>
                      <a:pt x="356" y="6"/>
                      <a:pt x="348" y="5"/>
                      <a:pt x="341" y="5"/>
                    </a:cubicBezTo>
                    <a:cubicBezTo>
                      <a:pt x="171" y="5"/>
                      <a:pt x="171" y="343"/>
                      <a:pt x="341" y="343"/>
                    </a:cubicBezTo>
                    <a:cubicBezTo>
                      <a:pt x="348" y="343"/>
                      <a:pt x="356" y="342"/>
                      <a:pt x="364" y="341"/>
                    </a:cubicBezTo>
                    <a:lnTo>
                      <a:pt x="864" y="341"/>
                    </a:lnTo>
                    <a:lnTo>
                      <a:pt x="564" y="675"/>
                    </a:lnTo>
                    <a:cubicBezTo>
                      <a:pt x="497" y="741"/>
                      <a:pt x="497" y="841"/>
                      <a:pt x="564" y="908"/>
                    </a:cubicBezTo>
                    <a:cubicBezTo>
                      <a:pt x="597" y="941"/>
                      <a:pt x="630" y="975"/>
                      <a:pt x="664" y="975"/>
                    </a:cubicBezTo>
                    <a:cubicBezTo>
                      <a:pt x="797" y="975"/>
                      <a:pt x="897" y="1008"/>
                      <a:pt x="964" y="1075"/>
                    </a:cubicBezTo>
                    <a:cubicBezTo>
                      <a:pt x="1031" y="1175"/>
                      <a:pt x="1097" y="1275"/>
                      <a:pt x="1097" y="1375"/>
                    </a:cubicBezTo>
                    <a:cubicBezTo>
                      <a:pt x="1097" y="1475"/>
                      <a:pt x="1064" y="1609"/>
                      <a:pt x="964" y="1675"/>
                    </a:cubicBezTo>
                    <a:cubicBezTo>
                      <a:pt x="897" y="1742"/>
                      <a:pt x="797" y="1809"/>
                      <a:pt x="664" y="1809"/>
                    </a:cubicBezTo>
                    <a:cubicBezTo>
                      <a:pt x="564" y="1809"/>
                      <a:pt x="464" y="1742"/>
                      <a:pt x="397" y="1675"/>
                    </a:cubicBezTo>
                    <a:cubicBezTo>
                      <a:pt x="360" y="1638"/>
                      <a:pt x="318" y="1622"/>
                      <a:pt x="276" y="1622"/>
                    </a:cubicBezTo>
                    <a:cubicBezTo>
                      <a:pt x="133" y="1622"/>
                      <a:pt x="0" y="1812"/>
                      <a:pt x="130" y="1942"/>
                    </a:cubicBezTo>
                    <a:cubicBezTo>
                      <a:pt x="264" y="2076"/>
                      <a:pt x="464" y="2142"/>
                      <a:pt x="664" y="2142"/>
                    </a:cubicBezTo>
                    <a:cubicBezTo>
                      <a:pt x="1097" y="2142"/>
                      <a:pt x="1431" y="1809"/>
                      <a:pt x="1431" y="1375"/>
                    </a:cubicBezTo>
                    <a:cubicBezTo>
                      <a:pt x="1431" y="1175"/>
                      <a:pt x="1364" y="975"/>
                      <a:pt x="1231" y="841"/>
                    </a:cubicBezTo>
                    <a:cubicBezTo>
                      <a:pt x="1164" y="775"/>
                      <a:pt x="1097" y="741"/>
                      <a:pt x="997" y="708"/>
                    </a:cubicBezTo>
                    <a:lnTo>
                      <a:pt x="1398" y="274"/>
                    </a:lnTo>
                    <a:cubicBezTo>
                      <a:pt x="1398" y="274"/>
                      <a:pt x="1431" y="274"/>
                      <a:pt x="1431" y="241"/>
                    </a:cubicBezTo>
                    <a:cubicBezTo>
                      <a:pt x="1431" y="208"/>
                      <a:pt x="1464" y="174"/>
                      <a:pt x="1464" y="174"/>
                    </a:cubicBezTo>
                    <a:cubicBezTo>
                      <a:pt x="1464" y="88"/>
                      <a:pt x="1389" y="1"/>
                      <a:pt x="13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366;p25">
                <a:extLst>
                  <a:ext uri="{FF2B5EF4-FFF2-40B4-BE49-F238E27FC236}">
                    <a16:creationId xmlns:a16="http://schemas.microsoft.com/office/drawing/2014/main" id="{191CD7E6-822A-40D9-AC81-B3711258797C}"/>
                  </a:ext>
                </a:extLst>
              </p:cNvPr>
              <p:cNvSpPr/>
              <p:nvPr/>
            </p:nvSpPr>
            <p:spPr>
              <a:xfrm>
                <a:off x="5980479" y="3872596"/>
                <a:ext cx="33108" cy="5593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144" extrusionOk="0">
                    <a:moveTo>
                      <a:pt x="68" y="0"/>
                    </a:moveTo>
                    <a:cubicBezTo>
                      <a:pt x="34" y="0"/>
                      <a:pt x="1" y="25"/>
                      <a:pt x="1" y="75"/>
                    </a:cubicBezTo>
                    <a:lnTo>
                      <a:pt x="1" y="2077"/>
                    </a:lnTo>
                    <a:cubicBezTo>
                      <a:pt x="1" y="2110"/>
                      <a:pt x="34" y="2143"/>
                      <a:pt x="68" y="2143"/>
                    </a:cubicBezTo>
                    <a:lnTo>
                      <a:pt x="1168" y="2143"/>
                    </a:lnTo>
                    <a:cubicBezTo>
                      <a:pt x="1268" y="2143"/>
                      <a:pt x="1268" y="2010"/>
                      <a:pt x="1168" y="2010"/>
                    </a:cubicBezTo>
                    <a:lnTo>
                      <a:pt x="134" y="2010"/>
                    </a:lnTo>
                    <a:lnTo>
                      <a:pt x="134" y="75"/>
                    </a:lnTo>
                    <a:cubicBezTo>
                      <a:pt x="134" y="25"/>
                      <a:pt x="101" y="0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367;p25">
                <a:extLst>
                  <a:ext uri="{FF2B5EF4-FFF2-40B4-BE49-F238E27FC236}">
                    <a16:creationId xmlns:a16="http://schemas.microsoft.com/office/drawing/2014/main" id="{BB6E596D-1D16-488A-922C-53A2B27B3162}"/>
                  </a:ext>
                </a:extLst>
              </p:cNvPr>
              <p:cNvSpPr/>
              <p:nvPr/>
            </p:nvSpPr>
            <p:spPr>
              <a:xfrm>
                <a:off x="6019639" y="3871005"/>
                <a:ext cx="67443" cy="57294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196" extrusionOk="0">
                    <a:moveTo>
                      <a:pt x="1121" y="150"/>
                    </a:moveTo>
                    <a:cubicBezTo>
                      <a:pt x="1360" y="150"/>
                      <a:pt x="1605" y="239"/>
                      <a:pt x="1802" y="436"/>
                    </a:cubicBezTo>
                    <a:cubicBezTo>
                      <a:pt x="2360" y="1060"/>
                      <a:pt x="1917" y="2038"/>
                      <a:pt x="1109" y="2038"/>
                    </a:cubicBezTo>
                    <a:cubicBezTo>
                      <a:pt x="1095" y="2038"/>
                      <a:pt x="1082" y="2038"/>
                      <a:pt x="1068" y="2037"/>
                    </a:cubicBezTo>
                    <a:cubicBezTo>
                      <a:pt x="535" y="2037"/>
                      <a:pt x="134" y="1604"/>
                      <a:pt x="168" y="1103"/>
                    </a:cubicBezTo>
                    <a:cubicBezTo>
                      <a:pt x="168" y="521"/>
                      <a:pt x="634" y="150"/>
                      <a:pt x="1121" y="150"/>
                    </a:cubicBezTo>
                    <a:close/>
                    <a:moveTo>
                      <a:pt x="1145" y="0"/>
                    </a:moveTo>
                    <a:cubicBezTo>
                      <a:pt x="1120" y="0"/>
                      <a:pt x="1094" y="1"/>
                      <a:pt x="1068" y="3"/>
                    </a:cubicBezTo>
                    <a:cubicBezTo>
                      <a:pt x="468" y="3"/>
                      <a:pt x="1" y="503"/>
                      <a:pt x="1" y="1103"/>
                    </a:cubicBezTo>
                    <a:cubicBezTo>
                      <a:pt x="1" y="1767"/>
                      <a:pt x="543" y="2196"/>
                      <a:pt x="1103" y="2196"/>
                    </a:cubicBezTo>
                    <a:cubicBezTo>
                      <a:pt x="1388" y="2196"/>
                      <a:pt x="1677" y="2085"/>
                      <a:pt x="1902" y="1837"/>
                    </a:cubicBezTo>
                    <a:cubicBezTo>
                      <a:pt x="2584" y="1156"/>
                      <a:pt x="2065" y="0"/>
                      <a:pt x="11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368;p25">
                <a:extLst>
                  <a:ext uri="{FF2B5EF4-FFF2-40B4-BE49-F238E27FC236}">
                    <a16:creationId xmlns:a16="http://schemas.microsoft.com/office/drawing/2014/main" id="{0F27AD59-D5E7-4DBE-AEAC-73B6259813EB}"/>
                  </a:ext>
                </a:extLst>
              </p:cNvPr>
              <p:cNvSpPr/>
              <p:nvPr/>
            </p:nvSpPr>
            <p:spPr>
              <a:xfrm>
                <a:off x="6084053" y="3872440"/>
                <a:ext cx="48762" cy="56093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150" extrusionOk="0">
                    <a:moveTo>
                      <a:pt x="96" y="1"/>
                    </a:moveTo>
                    <a:cubicBezTo>
                      <a:pt x="87" y="1"/>
                      <a:pt x="77" y="5"/>
                      <a:pt x="67" y="14"/>
                    </a:cubicBezTo>
                    <a:cubicBezTo>
                      <a:pt x="34" y="14"/>
                      <a:pt x="0" y="48"/>
                      <a:pt x="34" y="114"/>
                    </a:cubicBezTo>
                    <a:lnTo>
                      <a:pt x="868" y="2083"/>
                    </a:lnTo>
                    <a:cubicBezTo>
                      <a:pt x="868" y="2116"/>
                      <a:pt x="868" y="2149"/>
                      <a:pt x="901" y="2149"/>
                    </a:cubicBezTo>
                    <a:lnTo>
                      <a:pt x="968" y="2149"/>
                    </a:lnTo>
                    <a:cubicBezTo>
                      <a:pt x="1001" y="2116"/>
                      <a:pt x="1001" y="2116"/>
                      <a:pt x="1001" y="2083"/>
                    </a:cubicBezTo>
                    <a:lnTo>
                      <a:pt x="1835" y="114"/>
                    </a:lnTo>
                    <a:cubicBezTo>
                      <a:pt x="1868" y="48"/>
                      <a:pt x="1835" y="14"/>
                      <a:pt x="1802" y="14"/>
                    </a:cubicBezTo>
                    <a:cubicBezTo>
                      <a:pt x="1792" y="5"/>
                      <a:pt x="1782" y="1"/>
                      <a:pt x="1772" y="1"/>
                    </a:cubicBezTo>
                    <a:cubicBezTo>
                      <a:pt x="1749" y="1"/>
                      <a:pt x="1725" y="24"/>
                      <a:pt x="1702" y="48"/>
                    </a:cubicBezTo>
                    <a:lnTo>
                      <a:pt x="934" y="1882"/>
                    </a:lnTo>
                    <a:lnTo>
                      <a:pt x="167" y="48"/>
                    </a:lnTo>
                    <a:cubicBezTo>
                      <a:pt x="144" y="24"/>
                      <a:pt x="120" y="1"/>
                      <a:pt x="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369;p25">
                <a:extLst>
                  <a:ext uri="{FF2B5EF4-FFF2-40B4-BE49-F238E27FC236}">
                    <a16:creationId xmlns:a16="http://schemas.microsoft.com/office/drawing/2014/main" id="{23222A39-7A70-42D6-9FB4-F222D763BD7D}"/>
                  </a:ext>
                </a:extLst>
              </p:cNvPr>
              <p:cNvSpPr/>
              <p:nvPr/>
            </p:nvSpPr>
            <p:spPr>
              <a:xfrm>
                <a:off x="6145832" y="3871944"/>
                <a:ext cx="33969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69" extrusionOk="0">
                    <a:moveTo>
                      <a:pt x="67" y="0"/>
                    </a:moveTo>
                    <a:cubicBezTo>
                      <a:pt x="34" y="0"/>
                      <a:pt x="1" y="33"/>
                      <a:pt x="1" y="100"/>
                    </a:cubicBezTo>
                    <a:lnTo>
                      <a:pt x="1" y="2102"/>
                    </a:lnTo>
                    <a:cubicBezTo>
                      <a:pt x="1" y="2135"/>
                      <a:pt x="34" y="2168"/>
                      <a:pt x="67" y="2168"/>
                    </a:cubicBezTo>
                    <a:lnTo>
                      <a:pt x="1202" y="2168"/>
                    </a:lnTo>
                    <a:cubicBezTo>
                      <a:pt x="1302" y="2168"/>
                      <a:pt x="1302" y="2035"/>
                      <a:pt x="1202" y="2035"/>
                    </a:cubicBezTo>
                    <a:lnTo>
                      <a:pt x="168" y="2035"/>
                    </a:lnTo>
                    <a:lnTo>
                      <a:pt x="168" y="1168"/>
                    </a:lnTo>
                    <a:lnTo>
                      <a:pt x="1068" y="1168"/>
                    </a:lnTo>
                    <a:cubicBezTo>
                      <a:pt x="1168" y="1168"/>
                      <a:pt x="1168" y="1034"/>
                      <a:pt x="1068" y="1034"/>
                    </a:cubicBezTo>
                    <a:lnTo>
                      <a:pt x="168" y="1034"/>
                    </a:lnTo>
                    <a:lnTo>
                      <a:pt x="168" y="167"/>
                    </a:lnTo>
                    <a:lnTo>
                      <a:pt x="1202" y="167"/>
                    </a:lnTo>
                    <a:cubicBezTo>
                      <a:pt x="1302" y="167"/>
                      <a:pt x="1302" y="0"/>
                      <a:pt x="1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370;p25">
                <a:extLst>
                  <a:ext uri="{FF2B5EF4-FFF2-40B4-BE49-F238E27FC236}">
                    <a16:creationId xmlns:a16="http://schemas.microsoft.com/office/drawing/2014/main" id="{75CBFA39-D05C-4E13-A407-F86F10ED1E23}"/>
                  </a:ext>
                </a:extLst>
              </p:cNvPr>
              <p:cNvSpPr/>
              <p:nvPr/>
            </p:nvSpPr>
            <p:spPr>
              <a:xfrm>
                <a:off x="6218933" y="3872596"/>
                <a:ext cx="3522" cy="5614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52" extrusionOk="0">
                    <a:moveTo>
                      <a:pt x="67" y="0"/>
                    </a:moveTo>
                    <a:cubicBezTo>
                      <a:pt x="34" y="0"/>
                      <a:pt x="1" y="25"/>
                      <a:pt x="1" y="75"/>
                    </a:cubicBezTo>
                    <a:lnTo>
                      <a:pt x="1" y="2077"/>
                    </a:lnTo>
                    <a:cubicBezTo>
                      <a:pt x="1" y="2127"/>
                      <a:pt x="34" y="2152"/>
                      <a:pt x="67" y="2152"/>
                    </a:cubicBezTo>
                    <a:cubicBezTo>
                      <a:pt x="101" y="2152"/>
                      <a:pt x="134" y="2127"/>
                      <a:pt x="134" y="2077"/>
                    </a:cubicBezTo>
                    <a:lnTo>
                      <a:pt x="134" y="75"/>
                    </a:lnTo>
                    <a:cubicBezTo>
                      <a:pt x="134" y="25"/>
                      <a:pt x="101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371;p25">
                <a:extLst>
                  <a:ext uri="{FF2B5EF4-FFF2-40B4-BE49-F238E27FC236}">
                    <a16:creationId xmlns:a16="http://schemas.microsoft.com/office/drawing/2014/main" id="{DE2A31F5-FA3A-4B76-B66D-6D3CA5E77BF5}"/>
                  </a:ext>
                </a:extLst>
              </p:cNvPr>
              <p:cNvSpPr/>
              <p:nvPr/>
            </p:nvSpPr>
            <p:spPr>
              <a:xfrm>
                <a:off x="6237221" y="3871944"/>
                <a:ext cx="43544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169" extrusionOk="0">
                    <a:moveTo>
                      <a:pt x="100" y="0"/>
                    </a:moveTo>
                    <a:cubicBezTo>
                      <a:pt x="0" y="0"/>
                      <a:pt x="0" y="133"/>
                      <a:pt x="100" y="133"/>
                    </a:cubicBezTo>
                    <a:lnTo>
                      <a:pt x="767" y="133"/>
                    </a:lnTo>
                    <a:lnTo>
                      <a:pt x="767" y="2068"/>
                    </a:lnTo>
                    <a:cubicBezTo>
                      <a:pt x="767" y="2135"/>
                      <a:pt x="801" y="2168"/>
                      <a:pt x="834" y="2168"/>
                    </a:cubicBezTo>
                    <a:cubicBezTo>
                      <a:pt x="868" y="2168"/>
                      <a:pt x="901" y="2135"/>
                      <a:pt x="901" y="2068"/>
                    </a:cubicBezTo>
                    <a:lnTo>
                      <a:pt x="901" y="133"/>
                    </a:lnTo>
                    <a:lnTo>
                      <a:pt x="1568" y="133"/>
                    </a:lnTo>
                    <a:cubicBezTo>
                      <a:pt x="1668" y="133"/>
                      <a:pt x="1668" y="0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372;p25">
                <a:extLst>
                  <a:ext uri="{FF2B5EF4-FFF2-40B4-BE49-F238E27FC236}">
                    <a16:creationId xmlns:a16="http://schemas.microsoft.com/office/drawing/2014/main" id="{2F03E17D-EEEF-4406-8AFC-9F01B098ED61}"/>
                  </a:ext>
                </a:extLst>
              </p:cNvPr>
              <p:cNvSpPr/>
              <p:nvPr/>
            </p:nvSpPr>
            <p:spPr>
              <a:xfrm>
                <a:off x="6293783" y="3872596"/>
                <a:ext cx="4383" cy="5614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152" extrusionOk="0">
                    <a:moveTo>
                      <a:pt x="84" y="0"/>
                    </a:moveTo>
                    <a:cubicBezTo>
                      <a:pt x="42" y="0"/>
                      <a:pt x="0" y="25"/>
                      <a:pt x="0" y="75"/>
                    </a:cubicBezTo>
                    <a:lnTo>
                      <a:pt x="0" y="1610"/>
                    </a:lnTo>
                    <a:cubicBezTo>
                      <a:pt x="0" y="1660"/>
                      <a:pt x="42" y="1685"/>
                      <a:pt x="84" y="1685"/>
                    </a:cubicBezTo>
                    <a:cubicBezTo>
                      <a:pt x="126" y="1685"/>
                      <a:pt x="167" y="1660"/>
                      <a:pt x="167" y="1610"/>
                    </a:cubicBezTo>
                    <a:lnTo>
                      <a:pt x="167" y="75"/>
                    </a:lnTo>
                    <a:cubicBezTo>
                      <a:pt x="167" y="25"/>
                      <a:pt x="126" y="0"/>
                      <a:pt x="84" y="0"/>
                    </a:cubicBezTo>
                    <a:close/>
                    <a:moveTo>
                      <a:pt x="84" y="1935"/>
                    </a:moveTo>
                    <a:cubicBezTo>
                      <a:pt x="42" y="1935"/>
                      <a:pt x="0" y="1960"/>
                      <a:pt x="0" y="2010"/>
                    </a:cubicBezTo>
                    <a:lnTo>
                      <a:pt x="0" y="2077"/>
                    </a:lnTo>
                    <a:cubicBezTo>
                      <a:pt x="0" y="2127"/>
                      <a:pt x="42" y="2152"/>
                      <a:pt x="84" y="2152"/>
                    </a:cubicBezTo>
                    <a:cubicBezTo>
                      <a:pt x="126" y="2152"/>
                      <a:pt x="167" y="2127"/>
                      <a:pt x="167" y="2077"/>
                    </a:cubicBezTo>
                    <a:lnTo>
                      <a:pt x="167" y="2010"/>
                    </a:lnTo>
                    <a:cubicBezTo>
                      <a:pt x="167" y="1960"/>
                      <a:pt x="126" y="1935"/>
                      <a:pt x="84" y="193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373;p25">
                <a:extLst>
                  <a:ext uri="{FF2B5EF4-FFF2-40B4-BE49-F238E27FC236}">
                    <a16:creationId xmlns:a16="http://schemas.microsoft.com/office/drawing/2014/main" id="{01445BDC-8A8A-448E-B2CB-C93C998E4666}"/>
                  </a:ext>
                </a:extLst>
              </p:cNvPr>
              <p:cNvSpPr/>
              <p:nvPr/>
            </p:nvSpPr>
            <p:spPr>
              <a:xfrm>
                <a:off x="5673281" y="4025895"/>
                <a:ext cx="247203" cy="220904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8467" extrusionOk="0">
                    <a:moveTo>
                      <a:pt x="4711" y="1"/>
                    </a:moveTo>
                    <a:cubicBezTo>
                      <a:pt x="4161" y="1"/>
                      <a:pt x="3604" y="109"/>
                      <a:pt x="3070" y="337"/>
                    </a:cubicBezTo>
                    <a:cubicBezTo>
                      <a:pt x="1035" y="1204"/>
                      <a:pt x="1" y="3472"/>
                      <a:pt x="701" y="5574"/>
                    </a:cubicBezTo>
                    <a:cubicBezTo>
                      <a:pt x="1291" y="7316"/>
                      <a:pt x="2923" y="8467"/>
                      <a:pt x="4720" y="8467"/>
                    </a:cubicBezTo>
                    <a:cubicBezTo>
                      <a:pt x="5055" y="8467"/>
                      <a:pt x="5397" y="8427"/>
                      <a:pt x="5738" y="8343"/>
                    </a:cubicBezTo>
                    <a:cubicBezTo>
                      <a:pt x="6139" y="8242"/>
                      <a:pt x="6572" y="8076"/>
                      <a:pt x="6939" y="7842"/>
                    </a:cubicBezTo>
                    <a:cubicBezTo>
                      <a:pt x="8807" y="6675"/>
                      <a:pt x="9474" y="4240"/>
                      <a:pt x="8474" y="2305"/>
                    </a:cubicBezTo>
                    <a:cubicBezTo>
                      <a:pt x="7736" y="854"/>
                      <a:pt x="6254" y="1"/>
                      <a:pt x="471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374;p25">
                <a:extLst>
                  <a:ext uri="{FF2B5EF4-FFF2-40B4-BE49-F238E27FC236}">
                    <a16:creationId xmlns:a16="http://schemas.microsoft.com/office/drawing/2014/main" id="{67D8105B-85D7-482F-894D-EE2DA6D4AB09}"/>
                  </a:ext>
                </a:extLst>
              </p:cNvPr>
              <p:cNvSpPr/>
              <p:nvPr/>
            </p:nvSpPr>
            <p:spPr>
              <a:xfrm>
                <a:off x="5751600" y="4090361"/>
                <a:ext cx="78374" cy="67208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2576" extrusionOk="0">
                    <a:moveTo>
                      <a:pt x="1702" y="1"/>
                    </a:moveTo>
                    <a:cubicBezTo>
                      <a:pt x="568" y="1"/>
                      <a:pt x="1" y="1368"/>
                      <a:pt x="802" y="2202"/>
                    </a:cubicBezTo>
                    <a:cubicBezTo>
                      <a:pt x="1059" y="2460"/>
                      <a:pt x="1379" y="2576"/>
                      <a:pt x="1694" y="2576"/>
                    </a:cubicBezTo>
                    <a:cubicBezTo>
                      <a:pt x="2359" y="2576"/>
                      <a:pt x="3003" y="2060"/>
                      <a:pt x="3003" y="1268"/>
                    </a:cubicBezTo>
                    <a:cubicBezTo>
                      <a:pt x="3003" y="568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375;p25">
                <a:extLst>
                  <a:ext uri="{FF2B5EF4-FFF2-40B4-BE49-F238E27FC236}">
                    <a16:creationId xmlns:a16="http://schemas.microsoft.com/office/drawing/2014/main" id="{13A7250F-C04E-45FA-9EBA-1828E630711F}"/>
                  </a:ext>
                </a:extLst>
              </p:cNvPr>
              <p:cNvSpPr/>
              <p:nvPr/>
            </p:nvSpPr>
            <p:spPr>
              <a:xfrm>
                <a:off x="5736808" y="4155636"/>
                <a:ext cx="119257" cy="91132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3493" extrusionOk="0">
                    <a:moveTo>
                      <a:pt x="2269" y="0"/>
                    </a:moveTo>
                    <a:cubicBezTo>
                      <a:pt x="1002" y="0"/>
                      <a:pt x="1" y="1068"/>
                      <a:pt x="68" y="2335"/>
                    </a:cubicBezTo>
                    <a:lnTo>
                      <a:pt x="68" y="2869"/>
                    </a:lnTo>
                    <a:cubicBezTo>
                      <a:pt x="737" y="3285"/>
                      <a:pt x="1487" y="3493"/>
                      <a:pt x="2261" y="3493"/>
                    </a:cubicBezTo>
                    <a:cubicBezTo>
                      <a:pt x="2605" y="3493"/>
                      <a:pt x="2954" y="3452"/>
                      <a:pt x="3303" y="3370"/>
                    </a:cubicBezTo>
                    <a:cubicBezTo>
                      <a:pt x="3704" y="3269"/>
                      <a:pt x="4137" y="3103"/>
                      <a:pt x="4504" y="2869"/>
                    </a:cubicBezTo>
                    <a:lnTo>
                      <a:pt x="4504" y="2335"/>
                    </a:lnTo>
                    <a:cubicBezTo>
                      <a:pt x="4571" y="1068"/>
                      <a:pt x="3537" y="0"/>
                      <a:pt x="2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376;p25">
                <a:extLst>
                  <a:ext uri="{FF2B5EF4-FFF2-40B4-BE49-F238E27FC236}">
                    <a16:creationId xmlns:a16="http://schemas.microsoft.com/office/drawing/2014/main" id="{7AB27583-CA7A-4D76-BAC8-B8BF7889133B}"/>
                  </a:ext>
                </a:extLst>
              </p:cNvPr>
              <p:cNvSpPr/>
              <p:nvPr/>
            </p:nvSpPr>
            <p:spPr>
              <a:xfrm>
                <a:off x="5975261" y="4047497"/>
                <a:ext cx="40074" cy="56772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176" extrusionOk="0">
                    <a:moveTo>
                      <a:pt x="1356" y="1"/>
                    </a:moveTo>
                    <a:cubicBezTo>
                      <a:pt x="1268" y="1"/>
                      <a:pt x="1185" y="59"/>
                      <a:pt x="1202" y="176"/>
                    </a:cubicBezTo>
                    <a:lnTo>
                      <a:pt x="1202" y="1410"/>
                    </a:lnTo>
                    <a:cubicBezTo>
                      <a:pt x="1202" y="1644"/>
                      <a:pt x="1001" y="1810"/>
                      <a:pt x="768" y="1810"/>
                    </a:cubicBezTo>
                    <a:cubicBezTo>
                      <a:pt x="568" y="1810"/>
                      <a:pt x="401" y="1710"/>
                      <a:pt x="368" y="1510"/>
                    </a:cubicBezTo>
                    <a:cubicBezTo>
                      <a:pt x="340" y="1456"/>
                      <a:pt x="269" y="1401"/>
                      <a:pt x="189" y="1401"/>
                    </a:cubicBezTo>
                    <a:cubicBezTo>
                      <a:pt x="171" y="1401"/>
                      <a:pt x="153" y="1404"/>
                      <a:pt x="134" y="1410"/>
                    </a:cubicBezTo>
                    <a:cubicBezTo>
                      <a:pt x="34" y="1444"/>
                      <a:pt x="1" y="1544"/>
                      <a:pt x="34" y="1644"/>
                    </a:cubicBezTo>
                    <a:cubicBezTo>
                      <a:pt x="151" y="2008"/>
                      <a:pt x="452" y="2175"/>
                      <a:pt x="755" y="2175"/>
                    </a:cubicBezTo>
                    <a:cubicBezTo>
                      <a:pt x="1144" y="2175"/>
                      <a:pt x="1535" y="1898"/>
                      <a:pt x="1535" y="1410"/>
                    </a:cubicBezTo>
                    <a:lnTo>
                      <a:pt x="1535" y="176"/>
                    </a:lnTo>
                    <a:cubicBezTo>
                      <a:pt x="1535" y="59"/>
                      <a:pt x="1443" y="1"/>
                      <a:pt x="1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377;p25">
                <a:extLst>
                  <a:ext uri="{FF2B5EF4-FFF2-40B4-BE49-F238E27FC236}">
                    <a16:creationId xmlns:a16="http://schemas.microsoft.com/office/drawing/2014/main" id="{86E8CC37-29A8-4CF9-8B7D-C2E00F02A2B4}"/>
                  </a:ext>
                </a:extLst>
              </p:cNvPr>
              <p:cNvSpPr/>
              <p:nvPr/>
            </p:nvSpPr>
            <p:spPr>
              <a:xfrm>
                <a:off x="6029214" y="4048149"/>
                <a:ext cx="34856" cy="5617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153" extrusionOk="0">
                    <a:moveTo>
                      <a:pt x="168" y="1"/>
                    </a:moveTo>
                    <a:cubicBezTo>
                      <a:pt x="93" y="1"/>
                      <a:pt x="18" y="51"/>
                      <a:pt x="1" y="151"/>
                    </a:cubicBezTo>
                    <a:lnTo>
                      <a:pt x="1" y="1952"/>
                    </a:lnTo>
                    <a:cubicBezTo>
                      <a:pt x="1" y="1986"/>
                      <a:pt x="1" y="1986"/>
                      <a:pt x="1" y="2019"/>
                    </a:cubicBezTo>
                    <a:cubicBezTo>
                      <a:pt x="1" y="2086"/>
                      <a:pt x="68" y="2119"/>
                      <a:pt x="168" y="2152"/>
                    </a:cubicBezTo>
                    <a:cubicBezTo>
                      <a:pt x="268" y="2152"/>
                      <a:pt x="334" y="2052"/>
                      <a:pt x="334" y="1952"/>
                    </a:cubicBezTo>
                    <a:lnTo>
                      <a:pt x="334" y="1252"/>
                    </a:lnTo>
                    <a:cubicBezTo>
                      <a:pt x="334" y="1085"/>
                      <a:pt x="501" y="918"/>
                      <a:pt x="668" y="918"/>
                    </a:cubicBezTo>
                    <a:cubicBezTo>
                      <a:pt x="868" y="918"/>
                      <a:pt x="1002" y="1052"/>
                      <a:pt x="1002" y="1252"/>
                    </a:cubicBezTo>
                    <a:lnTo>
                      <a:pt x="1002" y="1952"/>
                    </a:lnTo>
                    <a:cubicBezTo>
                      <a:pt x="1002" y="2069"/>
                      <a:pt x="1085" y="2127"/>
                      <a:pt x="1168" y="2127"/>
                    </a:cubicBezTo>
                    <a:cubicBezTo>
                      <a:pt x="1252" y="2127"/>
                      <a:pt x="1335" y="2069"/>
                      <a:pt x="1335" y="1952"/>
                    </a:cubicBezTo>
                    <a:lnTo>
                      <a:pt x="1335" y="1285"/>
                    </a:lnTo>
                    <a:cubicBezTo>
                      <a:pt x="1335" y="885"/>
                      <a:pt x="1035" y="585"/>
                      <a:pt x="668" y="585"/>
                    </a:cubicBezTo>
                    <a:cubicBezTo>
                      <a:pt x="568" y="585"/>
                      <a:pt x="435" y="618"/>
                      <a:pt x="334" y="685"/>
                    </a:cubicBezTo>
                    <a:lnTo>
                      <a:pt x="334" y="151"/>
                    </a:lnTo>
                    <a:cubicBezTo>
                      <a:pt x="318" y="51"/>
                      <a:pt x="243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378;p25">
                <a:extLst>
                  <a:ext uri="{FF2B5EF4-FFF2-40B4-BE49-F238E27FC236}">
                    <a16:creationId xmlns:a16="http://schemas.microsoft.com/office/drawing/2014/main" id="{F02E1E54-E654-440A-B9B8-987998AADC15}"/>
                  </a:ext>
                </a:extLst>
              </p:cNvPr>
              <p:cNvSpPr/>
              <p:nvPr/>
            </p:nvSpPr>
            <p:spPr>
              <a:xfrm>
                <a:off x="6076226" y="4063385"/>
                <a:ext cx="39187" cy="4093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569" extrusionOk="0">
                    <a:moveTo>
                      <a:pt x="767" y="334"/>
                    </a:moveTo>
                    <a:cubicBezTo>
                      <a:pt x="867" y="334"/>
                      <a:pt x="968" y="401"/>
                      <a:pt x="1034" y="468"/>
                    </a:cubicBezTo>
                    <a:cubicBezTo>
                      <a:pt x="1134" y="534"/>
                      <a:pt x="1168" y="668"/>
                      <a:pt x="1168" y="768"/>
                    </a:cubicBezTo>
                    <a:cubicBezTo>
                      <a:pt x="1168" y="901"/>
                      <a:pt x="1134" y="1035"/>
                      <a:pt x="1034" y="1101"/>
                    </a:cubicBezTo>
                    <a:cubicBezTo>
                      <a:pt x="968" y="1168"/>
                      <a:pt x="867" y="1235"/>
                      <a:pt x="767" y="1235"/>
                    </a:cubicBezTo>
                    <a:cubicBezTo>
                      <a:pt x="634" y="1235"/>
                      <a:pt x="534" y="1168"/>
                      <a:pt x="467" y="1101"/>
                    </a:cubicBezTo>
                    <a:cubicBezTo>
                      <a:pt x="400" y="1001"/>
                      <a:pt x="334" y="901"/>
                      <a:pt x="367" y="768"/>
                    </a:cubicBezTo>
                    <a:cubicBezTo>
                      <a:pt x="334" y="668"/>
                      <a:pt x="400" y="534"/>
                      <a:pt x="467" y="468"/>
                    </a:cubicBezTo>
                    <a:cubicBezTo>
                      <a:pt x="534" y="401"/>
                      <a:pt x="634" y="334"/>
                      <a:pt x="767" y="334"/>
                    </a:cubicBezTo>
                    <a:close/>
                    <a:moveTo>
                      <a:pt x="767" y="1"/>
                    </a:moveTo>
                    <a:cubicBezTo>
                      <a:pt x="567" y="1"/>
                      <a:pt x="367" y="101"/>
                      <a:pt x="234" y="234"/>
                    </a:cubicBezTo>
                    <a:cubicBezTo>
                      <a:pt x="100" y="401"/>
                      <a:pt x="0" y="568"/>
                      <a:pt x="0" y="768"/>
                    </a:cubicBezTo>
                    <a:cubicBezTo>
                      <a:pt x="0" y="968"/>
                      <a:pt x="100" y="1168"/>
                      <a:pt x="234" y="1335"/>
                    </a:cubicBezTo>
                    <a:cubicBezTo>
                      <a:pt x="367" y="1468"/>
                      <a:pt x="567" y="1568"/>
                      <a:pt x="767" y="1568"/>
                    </a:cubicBezTo>
                    <a:cubicBezTo>
                      <a:pt x="968" y="1568"/>
                      <a:pt x="1134" y="1468"/>
                      <a:pt x="1268" y="1335"/>
                    </a:cubicBezTo>
                    <a:cubicBezTo>
                      <a:pt x="1435" y="1168"/>
                      <a:pt x="1501" y="968"/>
                      <a:pt x="1501" y="768"/>
                    </a:cubicBezTo>
                    <a:cubicBezTo>
                      <a:pt x="1501" y="568"/>
                      <a:pt x="1401" y="401"/>
                      <a:pt x="1268" y="234"/>
                    </a:cubicBezTo>
                    <a:cubicBezTo>
                      <a:pt x="1134" y="101"/>
                      <a:pt x="9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379;p25">
                <a:extLst>
                  <a:ext uri="{FF2B5EF4-FFF2-40B4-BE49-F238E27FC236}">
                    <a16:creationId xmlns:a16="http://schemas.microsoft.com/office/drawing/2014/main" id="{A64C111C-0DF7-4440-AB42-89E2EC32E39E}"/>
                  </a:ext>
                </a:extLst>
              </p:cNvPr>
              <p:cNvSpPr/>
              <p:nvPr/>
            </p:nvSpPr>
            <p:spPr>
              <a:xfrm>
                <a:off x="6129291" y="4063385"/>
                <a:ext cx="33108" cy="4093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569" extrusionOk="0">
                    <a:moveTo>
                      <a:pt x="168" y="1"/>
                    </a:moveTo>
                    <a:cubicBezTo>
                      <a:pt x="68" y="1"/>
                      <a:pt x="1" y="67"/>
                      <a:pt x="1" y="167"/>
                    </a:cubicBezTo>
                    <a:lnTo>
                      <a:pt x="1" y="1402"/>
                    </a:lnTo>
                    <a:cubicBezTo>
                      <a:pt x="1" y="1502"/>
                      <a:pt x="68" y="1568"/>
                      <a:pt x="168" y="1568"/>
                    </a:cubicBezTo>
                    <a:cubicBezTo>
                      <a:pt x="234" y="1568"/>
                      <a:pt x="301" y="1502"/>
                      <a:pt x="301" y="1435"/>
                    </a:cubicBezTo>
                    <a:cubicBezTo>
                      <a:pt x="335" y="1435"/>
                      <a:pt x="335" y="1435"/>
                      <a:pt x="301" y="1402"/>
                    </a:cubicBezTo>
                    <a:lnTo>
                      <a:pt x="301" y="668"/>
                    </a:lnTo>
                    <a:cubicBezTo>
                      <a:pt x="301" y="501"/>
                      <a:pt x="468" y="368"/>
                      <a:pt x="635" y="368"/>
                    </a:cubicBezTo>
                    <a:cubicBezTo>
                      <a:pt x="802" y="368"/>
                      <a:pt x="935" y="501"/>
                      <a:pt x="935" y="668"/>
                    </a:cubicBezTo>
                    <a:lnTo>
                      <a:pt x="935" y="1402"/>
                    </a:lnTo>
                    <a:cubicBezTo>
                      <a:pt x="968" y="1502"/>
                      <a:pt x="1035" y="1568"/>
                      <a:pt x="1102" y="1568"/>
                    </a:cubicBezTo>
                    <a:cubicBezTo>
                      <a:pt x="1202" y="1568"/>
                      <a:pt x="1269" y="1502"/>
                      <a:pt x="1269" y="1402"/>
                    </a:cubicBezTo>
                    <a:lnTo>
                      <a:pt x="1269" y="668"/>
                    </a:lnTo>
                    <a:cubicBezTo>
                      <a:pt x="1269" y="301"/>
                      <a:pt x="1002" y="1"/>
                      <a:pt x="635" y="1"/>
                    </a:cubicBezTo>
                    <a:cubicBezTo>
                      <a:pt x="535" y="1"/>
                      <a:pt x="401" y="34"/>
                      <a:pt x="301" y="101"/>
                    </a:cubicBezTo>
                    <a:cubicBezTo>
                      <a:pt x="268" y="34"/>
                      <a:pt x="234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380;p25">
                <a:extLst>
                  <a:ext uri="{FF2B5EF4-FFF2-40B4-BE49-F238E27FC236}">
                    <a16:creationId xmlns:a16="http://schemas.microsoft.com/office/drawing/2014/main" id="{286839F2-D1FF-4670-932E-86780A7434AA}"/>
                  </a:ext>
                </a:extLst>
              </p:cNvPr>
              <p:cNvSpPr/>
              <p:nvPr/>
            </p:nvSpPr>
            <p:spPr>
              <a:xfrm>
                <a:off x="6175938" y="4092109"/>
                <a:ext cx="13436" cy="921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53" extrusionOk="0">
                    <a:moveTo>
                      <a:pt x="281" y="0"/>
                    </a:moveTo>
                    <a:cubicBezTo>
                      <a:pt x="0" y="0"/>
                      <a:pt x="287" y="353"/>
                      <a:pt x="436" y="353"/>
                    </a:cubicBezTo>
                    <a:cubicBezTo>
                      <a:pt x="482" y="353"/>
                      <a:pt x="515" y="320"/>
                      <a:pt x="515" y="234"/>
                    </a:cubicBezTo>
                    <a:cubicBezTo>
                      <a:pt x="515" y="100"/>
                      <a:pt x="415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381;p25">
                <a:extLst>
                  <a:ext uri="{FF2B5EF4-FFF2-40B4-BE49-F238E27FC236}">
                    <a16:creationId xmlns:a16="http://schemas.microsoft.com/office/drawing/2014/main" id="{AAD747D2-79C3-4621-87C4-61DAA45054CE}"/>
                  </a:ext>
                </a:extLst>
              </p:cNvPr>
              <p:cNvSpPr/>
              <p:nvPr/>
            </p:nvSpPr>
            <p:spPr>
              <a:xfrm>
                <a:off x="6198062" y="4047497"/>
                <a:ext cx="44431" cy="5682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178" extrusionOk="0">
                    <a:moveTo>
                      <a:pt x="167" y="1"/>
                    </a:moveTo>
                    <a:cubicBezTo>
                      <a:pt x="84" y="1"/>
                      <a:pt x="0" y="59"/>
                      <a:pt x="0" y="176"/>
                    </a:cubicBezTo>
                    <a:lnTo>
                      <a:pt x="0" y="1977"/>
                    </a:lnTo>
                    <a:cubicBezTo>
                      <a:pt x="0" y="2094"/>
                      <a:pt x="84" y="2152"/>
                      <a:pt x="167" y="2152"/>
                    </a:cubicBezTo>
                    <a:cubicBezTo>
                      <a:pt x="250" y="2152"/>
                      <a:pt x="334" y="2094"/>
                      <a:pt x="334" y="1977"/>
                    </a:cubicBezTo>
                    <a:lnTo>
                      <a:pt x="334" y="1544"/>
                    </a:lnTo>
                    <a:lnTo>
                      <a:pt x="667" y="1210"/>
                    </a:lnTo>
                    <a:lnTo>
                      <a:pt x="1334" y="2111"/>
                    </a:lnTo>
                    <a:cubicBezTo>
                      <a:pt x="1368" y="2144"/>
                      <a:pt x="1401" y="2144"/>
                      <a:pt x="1468" y="2177"/>
                    </a:cubicBezTo>
                    <a:cubicBezTo>
                      <a:pt x="1501" y="2144"/>
                      <a:pt x="1535" y="2144"/>
                      <a:pt x="1568" y="2111"/>
                    </a:cubicBezTo>
                    <a:cubicBezTo>
                      <a:pt x="1635" y="2044"/>
                      <a:pt x="1635" y="1944"/>
                      <a:pt x="1601" y="1877"/>
                    </a:cubicBezTo>
                    <a:lnTo>
                      <a:pt x="901" y="977"/>
                    </a:lnTo>
                    <a:lnTo>
                      <a:pt x="1601" y="309"/>
                    </a:lnTo>
                    <a:cubicBezTo>
                      <a:pt x="1702" y="183"/>
                      <a:pt x="1593" y="19"/>
                      <a:pt x="1461" y="19"/>
                    </a:cubicBezTo>
                    <a:cubicBezTo>
                      <a:pt x="1419" y="19"/>
                      <a:pt x="1375" y="35"/>
                      <a:pt x="1334" y="76"/>
                    </a:cubicBezTo>
                    <a:lnTo>
                      <a:pt x="334" y="1077"/>
                    </a:lnTo>
                    <a:lnTo>
                      <a:pt x="334" y="176"/>
                    </a:lnTo>
                    <a:cubicBezTo>
                      <a:pt x="334" y="59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382;p25">
                <a:extLst>
                  <a:ext uri="{FF2B5EF4-FFF2-40B4-BE49-F238E27FC236}">
                    <a16:creationId xmlns:a16="http://schemas.microsoft.com/office/drawing/2014/main" id="{D36EF663-CE07-475E-919D-56CF73DA5564}"/>
                  </a:ext>
                </a:extLst>
              </p:cNvPr>
              <p:cNvSpPr/>
              <p:nvPr/>
            </p:nvSpPr>
            <p:spPr>
              <a:xfrm>
                <a:off x="5976148" y="4144548"/>
                <a:ext cx="41796" cy="5638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161" extrusionOk="0">
                    <a:moveTo>
                      <a:pt x="71" y="0"/>
                    </a:moveTo>
                    <a:cubicBezTo>
                      <a:pt x="50" y="0"/>
                      <a:pt x="33" y="9"/>
                      <a:pt x="33" y="25"/>
                    </a:cubicBezTo>
                    <a:cubicBezTo>
                      <a:pt x="0" y="59"/>
                      <a:pt x="0" y="92"/>
                      <a:pt x="33" y="125"/>
                    </a:cubicBezTo>
                    <a:lnTo>
                      <a:pt x="734" y="1126"/>
                    </a:lnTo>
                    <a:lnTo>
                      <a:pt x="701" y="2093"/>
                    </a:lnTo>
                    <a:cubicBezTo>
                      <a:pt x="701" y="2127"/>
                      <a:pt x="734" y="2160"/>
                      <a:pt x="801" y="2160"/>
                    </a:cubicBezTo>
                    <a:cubicBezTo>
                      <a:pt x="834" y="2160"/>
                      <a:pt x="867" y="2127"/>
                      <a:pt x="867" y="2093"/>
                    </a:cubicBezTo>
                    <a:lnTo>
                      <a:pt x="867" y="1126"/>
                    </a:lnTo>
                    <a:lnTo>
                      <a:pt x="1601" y="125"/>
                    </a:lnTo>
                    <a:cubicBezTo>
                      <a:pt x="1601" y="92"/>
                      <a:pt x="1601" y="59"/>
                      <a:pt x="1601" y="25"/>
                    </a:cubicBezTo>
                    <a:cubicBezTo>
                      <a:pt x="1585" y="9"/>
                      <a:pt x="1560" y="0"/>
                      <a:pt x="1535" y="0"/>
                    </a:cubicBezTo>
                    <a:cubicBezTo>
                      <a:pt x="1510" y="0"/>
                      <a:pt x="1485" y="9"/>
                      <a:pt x="1468" y="25"/>
                    </a:cubicBezTo>
                    <a:lnTo>
                      <a:pt x="801" y="959"/>
                    </a:lnTo>
                    <a:lnTo>
                      <a:pt x="134" y="25"/>
                    </a:lnTo>
                    <a:cubicBezTo>
                      <a:pt x="117" y="9"/>
                      <a:pt x="92" y="0"/>
                      <a:pt x="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383;p25">
                <a:extLst>
                  <a:ext uri="{FF2B5EF4-FFF2-40B4-BE49-F238E27FC236}">
                    <a16:creationId xmlns:a16="http://schemas.microsoft.com/office/drawing/2014/main" id="{10B6D062-4794-4A9C-881C-86044F9742A1}"/>
                  </a:ext>
                </a:extLst>
              </p:cNvPr>
              <p:cNvSpPr/>
              <p:nvPr/>
            </p:nvSpPr>
            <p:spPr>
              <a:xfrm>
                <a:off x="6017030" y="4160828"/>
                <a:ext cx="46805" cy="4025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543" extrusionOk="0">
                    <a:moveTo>
                      <a:pt x="766" y="153"/>
                    </a:moveTo>
                    <a:cubicBezTo>
                      <a:pt x="929" y="153"/>
                      <a:pt x="1098" y="220"/>
                      <a:pt x="1235" y="369"/>
                    </a:cubicBezTo>
                    <a:cubicBezTo>
                      <a:pt x="1585" y="750"/>
                      <a:pt x="1298" y="1374"/>
                      <a:pt x="809" y="1374"/>
                    </a:cubicBezTo>
                    <a:cubicBezTo>
                      <a:pt x="784" y="1374"/>
                      <a:pt x="760" y="1372"/>
                      <a:pt x="735" y="1369"/>
                    </a:cubicBezTo>
                    <a:cubicBezTo>
                      <a:pt x="401" y="1369"/>
                      <a:pt x="168" y="1102"/>
                      <a:pt x="168" y="769"/>
                    </a:cubicBezTo>
                    <a:cubicBezTo>
                      <a:pt x="168" y="396"/>
                      <a:pt x="456" y="153"/>
                      <a:pt x="766" y="153"/>
                    </a:cubicBezTo>
                    <a:close/>
                    <a:moveTo>
                      <a:pt x="773" y="1"/>
                    </a:moveTo>
                    <a:cubicBezTo>
                      <a:pt x="761" y="1"/>
                      <a:pt x="748" y="1"/>
                      <a:pt x="735" y="2"/>
                    </a:cubicBezTo>
                    <a:cubicBezTo>
                      <a:pt x="334" y="35"/>
                      <a:pt x="1" y="369"/>
                      <a:pt x="1" y="769"/>
                    </a:cubicBezTo>
                    <a:cubicBezTo>
                      <a:pt x="1" y="1238"/>
                      <a:pt x="375" y="1542"/>
                      <a:pt x="772" y="1542"/>
                    </a:cubicBezTo>
                    <a:cubicBezTo>
                      <a:pt x="968" y="1542"/>
                      <a:pt x="1170" y="1468"/>
                      <a:pt x="1335" y="1303"/>
                    </a:cubicBezTo>
                    <a:cubicBezTo>
                      <a:pt x="1793" y="812"/>
                      <a:pt x="1417" y="1"/>
                      <a:pt x="7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384;p25">
                <a:extLst>
                  <a:ext uri="{FF2B5EF4-FFF2-40B4-BE49-F238E27FC236}">
                    <a16:creationId xmlns:a16="http://schemas.microsoft.com/office/drawing/2014/main" id="{42783278-9C83-4A29-879D-62E57BE723C6}"/>
                  </a:ext>
                </a:extLst>
              </p:cNvPr>
              <p:cNvSpPr/>
              <p:nvPr/>
            </p:nvSpPr>
            <p:spPr>
              <a:xfrm>
                <a:off x="6067512" y="4160854"/>
                <a:ext cx="32221" cy="40074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536" extrusionOk="0">
                    <a:moveTo>
                      <a:pt x="67" y="1"/>
                    </a:moveTo>
                    <a:cubicBezTo>
                      <a:pt x="34" y="1"/>
                      <a:pt x="1" y="34"/>
                      <a:pt x="1" y="101"/>
                    </a:cubicBezTo>
                    <a:lnTo>
                      <a:pt x="1" y="935"/>
                    </a:lnTo>
                    <a:cubicBezTo>
                      <a:pt x="1" y="1335"/>
                      <a:pt x="309" y="1535"/>
                      <a:pt x="618" y="1535"/>
                    </a:cubicBezTo>
                    <a:cubicBezTo>
                      <a:pt x="926" y="1535"/>
                      <a:pt x="1235" y="1335"/>
                      <a:pt x="1235" y="935"/>
                    </a:cubicBezTo>
                    <a:lnTo>
                      <a:pt x="1235" y="101"/>
                    </a:lnTo>
                    <a:cubicBezTo>
                      <a:pt x="1235" y="34"/>
                      <a:pt x="1201" y="1"/>
                      <a:pt x="1168" y="1"/>
                    </a:cubicBezTo>
                    <a:cubicBezTo>
                      <a:pt x="1101" y="1"/>
                      <a:pt x="1068" y="34"/>
                      <a:pt x="1068" y="101"/>
                    </a:cubicBezTo>
                    <a:lnTo>
                      <a:pt x="1068" y="935"/>
                    </a:lnTo>
                    <a:cubicBezTo>
                      <a:pt x="1101" y="1268"/>
                      <a:pt x="860" y="1435"/>
                      <a:pt x="618" y="1435"/>
                    </a:cubicBezTo>
                    <a:cubicBezTo>
                      <a:pt x="376" y="1435"/>
                      <a:pt x="134" y="1268"/>
                      <a:pt x="167" y="935"/>
                    </a:cubicBezTo>
                    <a:lnTo>
                      <a:pt x="167" y="101"/>
                    </a:lnTo>
                    <a:cubicBezTo>
                      <a:pt x="134" y="34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385;p25">
                <a:extLst>
                  <a:ext uri="{FF2B5EF4-FFF2-40B4-BE49-F238E27FC236}">
                    <a16:creationId xmlns:a16="http://schemas.microsoft.com/office/drawing/2014/main" id="{CFB7A62B-E831-41DD-A94E-6602252B7339}"/>
                  </a:ext>
                </a:extLst>
              </p:cNvPr>
              <p:cNvSpPr/>
              <p:nvPr/>
            </p:nvSpPr>
            <p:spPr>
              <a:xfrm>
                <a:off x="6142362" y="4144105"/>
                <a:ext cx="4383" cy="5638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161" extrusionOk="0">
                    <a:moveTo>
                      <a:pt x="84" y="0"/>
                    </a:moveTo>
                    <a:cubicBezTo>
                      <a:pt x="42" y="0"/>
                      <a:pt x="0" y="26"/>
                      <a:pt x="0" y="76"/>
                    </a:cubicBezTo>
                    <a:lnTo>
                      <a:pt x="0" y="2110"/>
                    </a:lnTo>
                    <a:cubicBezTo>
                      <a:pt x="0" y="2144"/>
                      <a:pt x="42" y="2160"/>
                      <a:pt x="84" y="2160"/>
                    </a:cubicBezTo>
                    <a:cubicBezTo>
                      <a:pt x="125" y="2160"/>
                      <a:pt x="167" y="2144"/>
                      <a:pt x="167" y="2110"/>
                    </a:cubicBezTo>
                    <a:lnTo>
                      <a:pt x="167" y="76"/>
                    </a:lnTo>
                    <a:cubicBezTo>
                      <a:pt x="167" y="26"/>
                      <a:pt x="125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386;p25">
                <a:extLst>
                  <a:ext uri="{FF2B5EF4-FFF2-40B4-BE49-F238E27FC236}">
                    <a16:creationId xmlns:a16="http://schemas.microsoft.com/office/drawing/2014/main" id="{BA6F5C05-05F8-42C0-BE8D-57604ED60545}"/>
                  </a:ext>
                </a:extLst>
              </p:cNvPr>
              <p:cNvSpPr/>
              <p:nvPr/>
            </p:nvSpPr>
            <p:spPr>
              <a:xfrm>
                <a:off x="6159763" y="4160828"/>
                <a:ext cx="46779" cy="40257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543" extrusionOk="0">
                    <a:moveTo>
                      <a:pt x="785" y="144"/>
                    </a:moveTo>
                    <a:cubicBezTo>
                      <a:pt x="941" y="144"/>
                      <a:pt x="1103" y="203"/>
                      <a:pt x="1235" y="335"/>
                    </a:cubicBezTo>
                    <a:cubicBezTo>
                      <a:pt x="1584" y="748"/>
                      <a:pt x="1328" y="1374"/>
                      <a:pt x="812" y="1374"/>
                    </a:cubicBezTo>
                    <a:cubicBezTo>
                      <a:pt x="787" y="1374"/>
                      <a:pt x="761" y="1372"/>
                      <a:pt x="734" y="1369"/>
                    </a:cubicBezTo>
                    <a:cubicBezTo>
                      <a:pt x="401" y="1369"/>
                      <a:pt x="167" y="1102"/>
                      <a:pt x="167" y="769"/>
                    </a:cubicBezTo>
                    <a:cubicBezTo>
                      <a:pt x="167" y="389"/>
                      <a:pt x="467" y="144"/>
                      <a:pt x="785" y="144"/>
                    </a:cubicBezTo>
                    <a:close/>
                    <a:moveTo>
                      <a:pt x="775" y="1"/>
                    </a:moveTo>
                    <a:cubicBezTo>
                      <a:pt x="762" y="1"/>
                      <a:pt x="748" y="1"/>
                      <a:pt x="734" y="2"/>
                    </a:cubicBezTo>
                    <a:cubicBezTo>
                      <a:pt x="334" y="35"/>
                      <a:pt x="0" y="369"/>
                      <a:pt x="34" y="769"/>
                    </a:cubicBezTo>
                    <a:cubicBezTo>
                      <a:pt x="34" y="1238"/>
                      <a:pt x="408" y="1542"/>
                      <a:pt x="795" y="1542"/>
                    </a:cubicBezTo>
                    <a:cubicBezTo>
                      <a:pt x="986" y="1542"/>
                      <a:pt x="1180" y="1468"/>
                      <a:pt x="1335" y="1303"/>
                    </a:cubicBezTo>
                    <a:cubicBezTo>
                      <a:pt x="1793" y="812"/>
                      <a:pt x="1449" y="1"/>
                      <a:pt x="7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387;p25">
                <a:extLst>
                  <a:ext uri="{FF2B5EF4-FFF2-40B4-BE49-F238E27FC236}">
                    <a16:creationId xmlns:a16="http://schemas.microsoft.com/office/drawing/2014/main" id="{4FE4C02C-D9F6-47FD-9321-B89C15753979}"/>
                  </a:ext>
                </a:extLst>
              </p:cNvPr>
              <p:cNvSpPr/>
              <p:nvPr/>
            </p:nvSpPr>
            <p:spPr>
              <a:xfrm>
                <a:off x="6210245" y="4160828"/>
                <a:ext cx="46779" cy="40257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543" extrusionOk="0">
                    <a:moveTo>
                      <a:pt x="766" y="153"/>
                    </a:moveTo>
                    <a:cubicBezTo>
                      <a:pt x="928" y="153"/>
                      <a:pt x="1097" y="220"/>
                      <a:pt x="1234" y="369"/>
                    </a:cubicBezTo>
                    <a:cubicBezTo>
                      <a:pt x="1584" y="750"/>
                      <a:pt x="1328" y="1374"/>
                      <a:pt x="812" y="1374"/>
                    </a:cubicBezTo>
                    <a:cubicBezTo>
                      <a:pt x="787" y="1374"/>
                      <a:pt x="761" y="1372"/>
                      <a:pt x="734" y="1369"/>
                    </a:cubicBezTo>
                    <a:cubicBezTo>
                      <a:pt x="400" y="1369"/>
                      <a:pt x="167" y="1102"/>
                      <a:pt x="167" y="769"/>
                    </a:cubicBezTo>
                    <a:cubicBezTo>
                      <a:pt x="167" y="396"/>
                      <a:pt x="455" y="153"/>
                      <a:pt x="766" y="153"/>
                    </a:cubicBezTo>
                    <a:close/>
                    <a:moveTo>
                      <a:pt x="775" y="1"/>
                    </a:moveTo>
                    <a:cubicBezTo>
                      <a:pt x="761" y="1"/>
                      <a:pt x="748" y="1"/>
                      <a:pt x="734" y="2"/>
                    </a:cubicBezTo>
                    <a:cubicBezTo>
                      <a:pt x="334" y="35"/>
                      <a:pt x="0" y="369"/>
                      <a:pt x="34" y="769"/>
                    </a:cubicBezTo>
                    <a:cubicBezTo>
                      <a:pt x="34" y="1238"/>
                      <a:pt x="407" y="1542"/>
                      <a:pt x="794" y="1542"/>
                    </a:cubicBezTo>
                    <a:cubicBezTo>
                      <a:pt x="986" y="1542"/>
                      <a:pt x="1180" y="1468"/>
                      <a:pt x="1334" y="1303"/>
                    </a:cubicBezTo>
                    <a:cubicBezTo>
                      <a:pt x="1792" y="812"/>
                      <a:pt x="1449" y="1"/>
                      <a:pt x="7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388;p25">
                <a:extLst>
                  <a:ext uri="{FF2B5EF4-FFF2-40B4-BE49-F238E27FC236}">
                    <a16:creationId xmlns:a16="http://schemas.microsoft.com/office/drawing/2014/main" id="{37BBD94C-E00E-4233-9351-DC403F8C40DD}"/>
                  </a:ext>
                </a:extLst>
              </p:cNvPr>
              <p:cNvSpPr/>
              <p:nvPr/>
            </p:nvSpPr>
            <p:spPr>
              <a:xfrm>
                <a:off x="6263311" y="4144105"/>
                <a:ext cx="30499" cy="56172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153" extrusionOk="0">
                    <a:moveTo>
                      <a:pt x="84" y="0"/>
                    </a:moveTo>
                    <a:cubicBezTo>
                      <a:pt x="43" y="0"/>
                      <a:pt x="1" y="26"/>
                      <a:pt x="1" y="76"/>
                    </a:cubicBezTo>
                    <a:lnTo>
                      <a:pt x="1" y="2077"/>
                    </a:lnTo>
                    <a:cubicBezTo>
                      <a:pt x="1" y="2127"/>
                      <a:pt x="43" y="2152"/>
                      <a:pt x="84" y="2152"/>
                    </a:cubicBezTo>
                    <a:cubicBezTo>
                      <a:pt x="126" y="2152"/>
                      <a:pt x="168" y="2127"/>
                      <a:pt x="168" y="2077"/>
                    </a:cubicBezTo>
                    <a:lnTo>
                      <a:pt x="168" y="1743"/>
                    </a:lnTo>
                    <a:lnTo>
                      <a:pt x="468" y="1410"/>
                    </a:lnTo>
                    <a:lnTo>
                      <a:pt x="1035" y="2144"/>
                    </a:lnTo>
                    <a:lnTo>
                      <a:pt x="1168" y="2144"/>
                    </a:lnTo>
                    <a:cubicBezTo>
                      <a:pt x="1168" y="2110"/>
                      <a:pt x="1168" y="2077"/>
                      <a:pt x="1168" y="2044"/>
                    </a:cubicBezTo>
                    <a:lnTo>
                      <a:pt x="568" y="1343"/>
                    </a:lnTo>
                    <a:lnTo>
                      <a:pt x="1168" y="743"/>
                    </a:lnTo>
                    <a:cubicBezTo>
                      <a:pt x="1168" y="709"/>
                      <a:pt x="1168" y="676"/>
                      <a:pt x="1168" y="643"/>
                    </a:cubicBezTo>
                    <a:cubicBezTo>
                      <a:pt x="1152" y="626"/>
                      <a:pt x="1127" y="618"/>
                      <a:pt x="1102" y="618"/>
                    </a:cubicBezTo>
                    <a:cubicBezTo>
                      <a:pt x="1077" y="618"/>
                      <a:pt x="1052" y="626"/>
                      <a:pt x="1035" y="643"/>
                    </a:cubicBezTo>
                    <a:lnTo>
                      <a:pt x="168" y="1543"/>
                    </a:lnTo>
                    <a:lnTo>
                      <a:pt x="168" y="76"/>
                    </a:lnTo>
                    <a:cubicBezTo>
                      <a:pt x="168" y="26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389;p25">
                <a:extLst>
                  <a:ext uri="{FF2B5EF4-FFF2-40B4-BE49-F238E27FC236}">
                    <a16:creationId xmlns:a16="http://schemas.microsoft.com/office/drawing/2014/main" id="{4795B9B1-C696-49CA-878F-7977054945EC}"/>
                  </a:ext>
                </a:extLst>
              </p:cNvPr>
              <p:cNvSpPr/>
              <p:nvPr/>
            </p:nvSpPr>
            <p:spPr>
              <a:xfrm>
                <a:off x="6324228" y="4160854"/>
                <a:ext cx="42683" cy="5572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136" extrusionOk="0">
                    <a:moveTo>
                      <a:pt x="927" y="246"/>
                    </a:moveTo>
                    <a:cubicBezTo>
                      <a:pt x="1207" y="246"/>
                      <a:pt x="1480" y="444"/>
                      <a:pt x="1502" y="768"/>
                    </a:cubicBezTo>
                    <a:cubicBezTo>
                      <a:pt x="1502" y="1101"/>
                      <a:pt x="1235" y="1368"/>
                      <a:pt x="935" y="1368"/>
                    </a:cubicBezTo>
                    <a:cubicBezTo>
                      <a:pt x="435" y="1368"/>
                      <a:pt x="168" y="768"/>
                      <a:pt x="501" y="434"/>
                    </a:cubicBezTo>
                    <a:cubicBezTo>
                      <a:pt x="619" y="305"/>
                      <a:pt x="774" y="246"/>
                      <a:pt x="927" y="246"/>
                    </a:cubicBezTo>
                    <a:close/>
                    <a:moveTo>
                      <a:pt x="935" y="1"/>
                    </a:moveTo>
                    <a:cubicBezTo>
                      <a:pt x="1" y="67"/>
                      <a:pt x="1" y="1435"/>
                      <a:pt x="935" y="1502"/>
                    </a:cubicBezTo>
                    <a:cubicBezTo>
                      <a:pt x="1168" y="1502"/>
                      <a:pt x="1369" y="1402"/>
                      <a:pt x="1502" y="1201"/>
                    </a:cubicBezTo>
                    <a:lnTo>
                      <a:pt x="1502" y="1402"/>
                    </a:lnTo>
                    <a:cubicBezTo>
                      <a:pt x="1502" y="1702"/>
                      <a:pt x="1235" y="1969"/>
                      <a:pt x="935" y="1969"/>
                    </a:cubicBezTo>
                    <a:cubicBezTo>
                      <a:pt x="835" y="1969"/>
                      <a:pt x="768" y="1935"/>
                      <a:pt x="701" y="1902"/>
                    </a:cubicBezTo>
                    <a:cubicBezTo>
                      <a:pt x="682" y="1892"/>
                      <a:pt x="665" y="1888"/>
                      <a:pt x="651" y="1888"/>
                    </a:cubicBezTo>
                    <a:cubicBezTo>
                      <a:pt x="618" y="1888"/>
                      <a:pt x="601" y="1912"/>
                      <a:pt x="601" y="1935"/>
                    </a:cubicBezTo>
                    <a:cubicBezTo>
                      <a:pt x="568" y="1969"/>
                      <a:pt x="568" y="2035"/>
                      <a:pt x="601" y="2035"/>
                    </a:cubicBezTo>
                    <a:cubicBezTo>
                      <a:pt x="701" y="2102"/>
                      <a:pt x="802" y="2102"/>
                      <a:pt x="935" y="2135"/>
                    </a:cubicBezTo>
                    <a:cubicBezTo>
                      <a:pt x="1302" y="2135"/>
                      <a:pt x="1635" y="1802"/>
                      <a:pt x="1635" y="1402"/>
                    </a:cubicBezTo>
                    <a:lnTo>
                      <a:pt x="1635" y="67"/>
                    </a:lnTo>
                    <a:cubicBezTo>
                      <a:pt x="1635" y="34"/>
                      <a:pt x="1602" y="1"/>
                      <a:pt x="1569" y="1"/>
                    </a:cubicBezTo>
                    <a:cubicBezTo>
                      <a:pt x="1535" y="1"/>
                      <a:pt x="1502" y="34"/>
                      <a:pt x="1502" y="67"/>
                    </a:cubicBezTo>
                    <a:lnTo>
                      <a:pt x="1502" y="301"/>
                    </a:lnTo>
                    <a:cubicBezTo>
                      <a:pt x="1369" y="101"/>
                      <a:pt x="1168" y="1"/>
                      <a:pt x="9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390;p25">
                <a:extLst>
                  <a:ext uri="{FF2B5EF4-FFF2-40B4-BE49-F238E27FC236}">
                    <a16:creationId xmlns:a16="http://schemas.microsoft.com/office/drawing/2014/main" id="{4441D2BD-679C-4C6E-A81D-D103D66C746C}"/>
                  </a:ext>
                </a:extLst>
              </p:cNvPr>
              <p:cNvSpPr/>
              <p:nvPr/>
            </p:nvSpPr>
            <p:spPr>
              <a:xfrm>
                <a:off x="6386033" y="4161376"/>
                <a:ext cx="21785" cy="3955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516" extrusionOk="0">
                    <a:moveTo>
                      <a:pt x="41" y="1"/>
                    </a:moveTo>
                    <a:cubicBezTo>
                      <a:pt x="18" y="1"/>
                      <a:pt x="0" y="32"/>
                      <a:pt x="0" y="81"/>
                    </a:cubicBezTo>
                    <a:lnTo>
                      <a:pt x="0" y="1448"/>
                    </a:lnTo>
                    <a:cubicBezTo>
                      <a:pt x="0" y="1482"/>
                      <a:pt x="34" y="1515"/>
                      <a:pt x="67" y="1515"/>
                    </a:cubicBezTo>
                    <a:cubicBezTo>
                      <a:pt x="100" y="1515"/>
                      <a:pt x="134" y="1482"/>
                      <a:pt x="134" y="1448"/>
                    </a:cubicBezTo>
                    <a:lnTo>
                      <a:pt x="134" y="781"/>
                    </a:lnTo>
                    <a:cubicBezTo>
                      <a:pt x="134" y="748"/>
                      <a:pt x="134" y="748"/>
                      <a:pt x="134" y="748"/>
                    </a:cubicBezTo>
                    <a:cubicBezTo>
                      <a:pt x="200" y="614"/>
                      <a:pt x="234" y="514"/>
                      <a:pt x="334" y="381"/>
                    </a:cubicBezTo>
                    <a:cubicBezTo>
                      <a:pt x="434" y="247"/>
                      <a:pt x="601" y="147"/>
                      <a:pt x="768" y="147"/>
                    </a:cubicBezTo>
                    <a:cubicBezTo>
                      <a:pt x="801" y="147"/>
                      <a:pt x="834" y="114"/>
                      <a:pt x="834" y="81"/>
                    </a:cubicBezTo>
                    <a:cubicBezTo>
                      <a:pt x="834" y="32"/>
                      <a:pt x="816" y="1"/>
                      <a:pt x="794" y="1"/>
                    </a:cubicBezTo>
                    <a:cubicBezTo>
                      <a:pt x="785" y="1"/>
                      <a:pt x="776" y="5"/>
                      <a:pt x="768" y="14"/>
                    </a:cubicBezTo>
                    <a:cubicBezTo>
                      <a:pt x="501" y="14"/>
                      <a:pt x="267" y="147"/>
                      <a:pt x="167" y="381"/>
                    </a:cubicBezTo>
                    <a:cubicBezTo>
                      <a:pt x="134" y="381"/>
                      <a:pt x="134" y="381"/>
                      <a:pt x="134" y="414"/>
                    </a:cubicBezTo>
                    <a:lnTo>
                      <a:pt x="134" y="81"/>
                    </a:lnTo>
                    <a:cubicBezTo>
                      <a:pt x="134" y="54"/>
                      <a:pt x="112" y="5"/>
                      <a:pt x="86" y="5"/>
                    </a:cubicBezTo>
                    <a:cubicBezTo>
                      <a:pt x="80" y="5"/>
                      <a:pt x="73" y="8"/>
                      <a:pt x="67" y="14"/>
                    </a:cubicBezTo>
                    <a:cubicBezTo>
                      <a:pt x="58" y="5"/>
                      <a:pt x="49" y="1"/>
                      <a:pt x="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391;p25">
                <a:extLst>
                  <a:ext uri="{FF2B5EF4-FFF2-40B4-BE49-F238E27FC236}">
                    <a16:creationId xmlns:a16="http://schemas.microsoft.com/office/drawing/2014/main" id="{62526935-D357-4164-97DA-3246D6C68941}"/>
                  </a:ext>
                </a:extLst>
              </p:cNvPr>
              <p:cNvSpPr/>
              <p:nvPr/>
            </p:nvSpPr>
            <p:spPr>
              <a:xfrm>
                <a:off x="6413870" y="4162471"/>
                <a:ext cx="38326" cy="3757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40" extrusionOk="0">
                    <a:moveTo>
                      <a:pt x="768" y="105"/>
                    </a:moveTo>
                    <a:cubicBezTo>
                      <a:pt x="1035" y="105"/>
                      <a:pt x="1268" y="306"/>
                      <a:pt x="1335" y="572"/>
                    </a:cubicBezTo>
                    <a:lnTo>
                      <a:pt x="168" y="572"/>
                    </a:lnTo>
                    <a:cubicBezTo>
                      <a:pt x="234" y="306"/>
                      <a:pt x="468" y="105"/>
                      <a:pt x="768" y="105"/>
                    </a:cubicBezTo>
                    <a:close/>
                    <a:moveTo>
                      <a:pt x="755" y="1"/>
                    </a:moveTo>
                    <a:cubicBezTo>
                      <a:pt x="395" y="1"/>
                      <a:pt x="34" y="243"/>
                      <a:pt x="34" y="706"/>
                    </a:cubicBezTo>
                    <a:cubicBezTo>
                      <a:pt x="1" y="1106"/>
                      <a:pt x="334" y="1440"/>
                      <a:pt x="735" y="1440"/>
                    </a:cubicBezTo>
                    <a:cubicBezTo>
                      <a:pt x="1001" y="1440"/>
                      <a:pt x="1235" y="1340"/>
                      <a:pt x="1368" y="1106"/>
                    </a:cubicBezTo>
                    <a:cubicBezTo>
                      <a:pt x="1368" y="1073"/>
                      <a:pt x="1368" y="1039"/>
                      <a:pt x="1335" y="1006"/>
                    </a:cubicBezTo>
                    <a:cubicBezTo>
                      <a:pt x="1325" y="996"/>
                      <a:pt x="1313" y="992"/>
                      <a:pt x="1300" y="992"/>
                    </a:cubicBezTo>
                    <a:cubicBezTo>
                      <a:pt x="1268" y="992"/>
                      <a:pt x="1235" y="1016"/>
                      <a:pt x="1235" y="1039"/>
                    </a:cubicBezTo>
                    <a:cubicBezTo>
                      <a:pt x="1135" y="1206"/>
                      <a:pt x="935" y="1306"/>
                      <a:pt x="735" y="1306"/>
                    </a:cubicBezTo>
                    <a:cubicBezTo>
                      <a:pt x="434" y="1306"/>
                      <a:pt x="168" y="1039"/>
                      <a:pt x="168" y="739"/>
                    </a:cubicBezTo>
                    <a:lnTo>
                      <a:pt x="1402" y="739"/>
                    </a:lnTo>
                    <a:cubicBezTo>
                      <a:pt x="1435" y="739"/>
                      <a:pt x="1468" y="706"/>
                      <a:pt x="1468" y="672"/>
                    </a:cubicBezTo>
                    <a:cubicBezTo>
                      <a:pt x="1436" y="218"/>
                      <a:pt x="1096" y="1"/>
                      <a:pt x="7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392;p25">
                <a:extLst>
                  <a:ext uri="{FF2B5EF4-FFF2-40B4-BE49-F238E27FC236}">
                    <a16:creationId xmlns:a16="http://schemas.microsoft.com/office/drawing/2014/main" id="{E282B7F7-654F-4162-9962-B077164B14E9}"/>
                  </a:ext>
                </a:extLst>
              </p:cNvPr>
              <p:cNvSpPr/>
              <p:nvPr/>
            </p:nvSpPr>
            <p:spPr>
              <a:xfrm>
                <a:off x="6456526" y="4160854"/>
                <a:ext cx="42657" cy="40074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36" extrusionOk="0">
                    <a:moveTo>
                      <a:pt x="926" y="246"/>
                    </a:moveTo>
                    <a:cubicBezTo>
                      <a:pt x="1207" y="246"/>
                      <a:pt x="1480" y="444"/>
                      <a:pt x="1501" y="768"/>
                    </a:cubicBezTo>
                    <a:cubicBezTo>
                      <a:pt x="1501" y="1101"/>
                      <a:pt x="1234" y="1368"/>
                      <a:pt x="934" y="1368"/>
                    </a:cubicBezTo>
                    <a:cubicBezTo>
                      <a:pt x="434" y="1368"/>
                      <a:pt x="167" y="801"/>
                      <a:pt x="501" y="434"/>
                    </a:cubicBezTo>
                    <a:cubicBezTo>
                      <a:pt x="618" y="305"/>
                      <a:pt x="773" y="246"/>
                      <a:pt x="926" y="246"/>
                    </a:cubicBezTo>
                    <a:close/>
                    <a:moveTo>
                      <a:pt x="934" y="1"/>
                    </a:moveTo>
                    <a:cubicBezTo>
                      <a:pt x="0" y="67"/>
                      <a:pt x="0" y="1435"/>
                      <a:pt x="934" y="1535"/>
                    </a:cubicBezTo>
                    <a:cubicBezTo>
                      <a:pt x="1168" y="1502"/>
                      <a:pt x="1368" y="1402"/>
                      <a:pt x="1501" y="1235"/>
                    </a:cubicBezTo>
                    <a:lnTo>
                      <a:pt x="1501" y="1468"/>
                    </a:lnTo>
                    <a:cubicBezTo>
                      <a:pt x="1501" y="1502"/>
                      <a:pt x="1535" y="1535"/>
                      <a:pt x="1568" y="1535"/>
                    </a:cubicBezTo>
                    <a:cubicBezTo>
                      <a:pt x="1601" y="1535"/>
                      <a:pt x="1635" y="1502"/>
                      <a:pt x="1635" y="1468"/>
                    </a:cubicBezTo>
                    <a:lnTo>
                      <a:pt x="1635" y="101"/>
                    </a:lnTo>
                    <a:cubicBezTo>
                      <a:pt x="1635" y="34"/>
                      <a:pt x="1635" y="1"/>
                      <a:pt x="1568" y="1"/>
                    </a:cubicBezTo>
                    <a:cubicBezTo>
                      <a:pt x="1535" y="1"/>
                      <a:pt x="1501" y="34"/>
                      <a:pt x="1501" y="67"/>
                    </a:cubicBezTo>
                    <a:lnTo>
                      <a:pt x="1501" y="301"/>
                    </a:lnTo>
                    <a:cubicBezTo>
                      <a:pt x="1368" y="101"/>
                      <a:pt x="1168" y="1"/>
                      <a:pt x="9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393;p25">
                <a:extLst>
                  <a:ext uri="{FF2B5EF4-FFF2-40B4-BE49-F238E27FC236}">
                    <a16:creationId xmlns:a16="http://schemas.microsoft.com/office/drawing/2014/main" id="{A2A85C7C-8D83-4608-B471-615CFF794D75}"/>
                  </a:ext>
                </a:extLst>
              </p:cNvPr>
              <p:cNvSpPr/>
              <p:nvPr/>
            </p:nvSpPr>
            <p:spPr>
              <a:xfrm>
                <a:off x="6512226" y="4144313"/>
                <a:ext cx="18289" cy="5661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2170" extrusionOk="0">
                    <a:moveTo>
                      <a:pt x="334" y="1"/>
                    </a:moveTo>
                    <a:cubicBezTo>
                      <a:pt x="300" y="1"/>
                      <a:pt x="267" y="34"/>
                      <a:pt x="267" y="68"/>
                    </a:cubicBezTo>
                    <a:lnTo>
                      <a:pt x="267" y="635"/>
                    </a:lnTo>
                    <a:lnTo>
                      <a:pt x="67" y="635"/>
                    </a:lnTo>
                    <a:cubicBezTo>
                      <a:pt x="0" y="635"/>
                      <a:pt x="0" y="668"/>
                      <a:pt x="0" y="735"/>
                    </a:cubicBezTo>
                    <a:cubicBezTo>
                      <a:pt x="0" y="768"/>
                      <a:pt x="0" y="801"/>
                      <a:pt x="67" y="801"/>
                    </a:cubicBezTo>
                    <a:lnTo>
                      <a:pt x="267" y="801"/>
                    </a:lnTo>
                    <a:lnTo>
                      <a:pt x="267" y="1902"/>
                    </a:lnTo>
                    <a:cubicBezTo>
                      <a:pt x="267" y="2036"/>
                      <a:pt x="367" y="2169"/>
                      <a:pt x="534" y="2169"/>
                    </a:cubicBezTo>
                    <a:cubicBezTo>
                      <a:pt x="567" y="2169"/>
                      <a:pt x="601" y="2136"/>
                      <a:pt x="601" y="2102"/>
                    </a:cubicBezTo>
                    <a:cubicBezTo>
                      <a:pt x="601" y="2036"/>
                      <a:pt x="567" y="2002"/>
                      <a:pt x="534" y="2002"/>
                    </a:cubicBezTo>
                    <a:cubicBezTo>
                      <a:pt x="467" y="2002"/>
                      <a:pt x="400" y="1969"/>
                      <a:pt x="400" y="1902"/>
                    </a:cubicBezTo>
                    <a:lnTo>
                      <a:pt x="400" y="801"/>
                    </a:lnTo>
                    <a:lnTo>
                      <a:pt x="601" y="801"/>
                    </a:lnTo>
                    <a:cubicBezTo>
                      <a:pt x="634" y="801"/>
                      <a:pt x="667" y="768"/>
                      <a:pt x="667" y="735"/>
                    </a:cubicBezTo>
                    <a:cubicBezTo>
                      <a:pt x="701" y="668"/>
                      <a:pt x="667" y="635"/>
                      <a:pt x="601" y="635"/>
                    </a:cubicBezTo>
                    <a:lnTo>
                      <a:pt x="400" y="635"/>
                    </a:lnTo>
                    <a:lnTo>
                      <a:pt x="400" y="68"/>
                    </a:lnTo>
                    <a:cubicBezTo>
                      <a:pt x="400" y="34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394;p25">
                <a:extLst>
                  <a:ext uri="{FF2B5EF4-FFF2-40B4-BE49-F238E27FC236}">
                    <a16:creationId xmlns:a16="http://schemas.microsoft.com/office/drawing/2014/main" id="{B9C7E831-D8B3-417B-ADAB-B5ADEA62EE3D}"/>
                  </a:ext>
                </a:extLst>
              </p:cNvPr>
              <p:cNvSpPr/>
              <p:nvPr/>
            </p:nvSpPr>
            <p:spPr>
              <a:xfrm>
                <a:off x="6548777" y="4144313"/>
                <a:ext cx="3496" cy="5661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170" extrusionOk="0">
                    <a:moveTo>
                      <a:pt x="67" y="1"/>
                    </a:moveTo>
                    <a:cubicBezTo>
                      <a:pt x="33" y="1"/>
                      <a:pt x="0" y="34"/>
                      <a:pt x="0" y="68"/>
                    </a:cubicBezTo>
                    <a:lnTo>
                      <a:pt x="0" y="1635"/>
                    </a:lnTo>
                    <a:cubicBezTo>
                      <a:pt x="0" y="1669"/>
                      <a:pt x="33" y="1702"/>
                      <a:pt x="67" y="1702"/>
                    </a:cubicBezTo>
                    <a:cubicBezTo>
                      <a:pt x="100" y="1702"/>
                      <a:pt x="134" y="1669"/>
                      <a:pt x="134" y="1635"/>
                    </a:cubicBezTo>
                    <a:lnTo>
                      <a:pt x="134" y="68"/>
                    </a:lnTo>
                    <a:cubicBezTo>
                      <a:pt x="134" y="34"/>
                      <a:pt x="100" y="1"/>
                      <a:pt x="67" y="1"/>
                    </a:cubicBezTo>
                    <a:close/>
                    <a:moveTo>
                      <a:pt x="67" y="1936"/>
                    </a:moveTo>
                    <a:cubicBezTo>
                      <a:pt x="33" y="1936"/>
                      <a:pt x="0" y="1969"/>
                      <a:pt x="0" y="2002"/>
                    </a:cubicBezTo>
                    <a:lnTo>
                      <a:pt x="0" y="2102"/>
                    </a:lnTo>
                    <a:cubicBezTo>
                      <a:pt x="0" y="2136"/>
                      <a:pt x="33" y="2169"/>
                      <a:pt x="67" y="2169"/>
                    </a:cubicBezTo>
                    <a:cubicBezTo>
                      <a:pt x="100" y="2169"/>
                      <a:pt x="134" y="2136"/>
                      <a:pt x="134" y="2102"/>
                    </a:cubicBezTo>
                    <a:lnTo>
                      <a:pt x="134" y="2002"/>
                    </a:lnTo>
                    <a:cubicBezTo>
                      <a:pt x="134" y="1969"/>
                      <a:pt x="100" y="1936"/>
                      <a:pt x="67" y="193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395;p25">
                <a:extLst>
                  <a:ext uri="{FF2B5EF4-FFF2-40B4-BE49-F238E27FC236}">
                    <a16:creationId xmlns:a16="http://schemas.microsoft.com/office/drawing/2014/main" id="{7B39C8AE-162D-4DAD-AEC0-DC06CEBA6F7F}"/>
                  </a:ext>
                </a:extLst>
              </p:cNvPr>
              <p:cNvSpPr/>
              <p:nvPr/>
            </p:nvSpPr>
            <p:spPr>
              <a:xfrm>
                <a:off x="5780272" y="4393125"/>
                <a:ext cx="59798" cy="57633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2209" extrusionOk="0">
                    <a:moveTo>
                      <a:pt x="1443" y="1"/>
                    </a:moveTo>
                    <a:cubicBezTo>
                      <a:pt x="1" y="1"/>
                      <a:pt x="1" y="2209"/>
                      <a:pt x="1443" y="2209"/>
                    </a:cubicBezTo>
                    <a:cubicBezTo>
                      <a:pt x="1474" y="2209"/>
                      <a:pt x="1505" y="2208"/>
                      <a:pt x="1537" y="2206"/>
                    </a:cubicBezTo>
                    <a:cubicBezTo>
                      <a:pt x="1771" y="2206"/>
                      <a:pt x="2038" y="2106"/>
                      <a:pt x="2238" y="1972"/>
                    </a:cubicBezTo>
                    <a:cubicBezTo>
                      <a:pt x="2292" y="1918"/>
                      <a:pt x="2236" y="1820"/>
                      <a:pt x="2178" y="1820"/>
                    </a:cubicBezTo>
                    <a:cubicBezTo>
                      <a:pt x="2164" y="1820"/>
                      <a:pt x="2150" y="1826"/>
                      <a:pt x="2138" y="1839"/>
                    </a:cubicBezTo>
                    <a:cubicBezTo>
                      <a:pt x="1971" y="1972"/>
                      <a:pt x="1737" y="2039"/>
                      <a:pt x="1537" y="2039"/>
                    </a:cubicBezTo>
                    <a:cubicBezTo>
                      <a:pt x="270" y="2039"/>
                      <a:pt x="270" y="171"/>
                      <a:pt x="1537" y="171"/>
                    </a:cubicBezTo>
                    <a:cubicBezTo>
                      <a:pt x="1737" y="171"/>
                      <a:pt x="1971" y="237"/>
                      <a:pt x="2138" y="371"/>
                    </a:cubicBezTo>
                    <a:cubicBezTo>
                      <a:pt x="2154" y="388"/>
                      <a:pt x="2171" y="396"/>
                      <a:pt x="2188" y="396"/>
                    </a:cubicBezTo>
                    <a:cubicBezTo>
                      <a:pt x="2204" y="396"/>
                      <a:pt x="2221" y="388"/>
                      <a:pt x="2238" y="371"/>
                    </a:cubicBezTo>
                    <a:cubicBezTo>
                      <a:pt x="2271" y="338"/>
                      <a:pt x="2271" y="304"/>
                      <a:pt x="2238" y="271"/>
                    </a:cubicBezTo>
                    <a:cubicBezTo>
                      <a:pt x="2038" y="104"/>
                      <a:pt x="1804" y="37"/>
                      <a:pt x="1537" y="37"/>
                    </a:cubicBezTo>
                    <a:lnTo>
                      <a:pt x="1537" y="4"/>
                    </a:lnTo>
                    <a:cubicBezTo>
                      <a:pt x="1505" y="2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396;p25">
                <a:extLst>
                  <a:ext uri="{FF2B5EF4-FFF2-40B4-BE49-F238E27FC236}">
                    <a16:creationId xmlns:a16="http://schemas.microsoft.com/office/drawing/2014/main" id="{C35C4F81-1B5F-41DD-9A03-1930C243EAEF}"/>
                  </a:ext>
                </a:extLst>
              </p:cNvPr>
              <p:cNvSpPr/>
              <p:nvPr/>
            </p:nvSpPr>
            <p:spPr>
              <a:xfrm>
                <a:off x="5851704" y="4411465"/>
                <a:ext cx="46753" cy="39396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10" extrusionOk="0">
                    <a:moveTo>
                      <a:pt x="784" y="144"/>
                    </a:moveTo>
                    <a:cubicBezTo>
                      <a:pt x="941" y="144"/>
                      <a:pt x="1102" y="203"/>
                      <a:pt x="1234" y="335"/>
                    </a:cubicBezTo>
                    <a:cubicBezTo>
                      <a:pt x="1592" y="726"/>
                      <a:pt x="1315" y="1370"/>
                      <a:pt x="775" y="1370"/>
                    </a:cubicBezTo>
                    <a:cubicBezTo>
                      <a:pt x="761" y="1370"/>
                      <a:pt x="748" y="1370"/>
                      <a:pt x="734" y="1369"/>
                    </a:cubicBezTo>
                    <a:cubicBezTo>
                      <a:pt x="400" y="1369"/>
                      <a:pt x="167" y="1069"/>
                      <a:pt x="167" y="769"/>
                    </a:cubicBezTo>
                    <a:cubicBezTo>
                      <a:pt x="167" y="389"/>
                      <a:pt x="466" y="144"/>
                      <a:pt x="784" y="144"/>
                    </a:cubicBezTo>
                    <a:close/>
                    <a:moveTo>
                      <a:pt x="776" y="0"/>
                    </a:moveTo>
                    <a:cubicBezTo>
                      <a:pt x="762" y="0"/>
                      <a:pt x="748" y="1"/>
                      <a:pt x="734" y="2"/>
                    </a:cubicBezTo>
                    <a:cubicBezTo>
                      <a:pt x="334" y="2"/>
                      <a:pt x="0" y="335"/>
                      <a:pt x="33" y="769"/>
                    </a:cubicBezTo>
                    <a:cubicBezTo>
                      <a:pt x="33" y="1213"/>
                      <a:pt x="404" y="1510"/>
                      <a:pt x="789" y="1510"/>
                    </a:cubicBezTo>
                    <a:cubicBezTo>
                      <a:pt x="982" y="1510"/>
                      <a:pt x="1179" y="1436"/>
                      <a:pt x="1334" y="1269"/>
                    </a:cubicBezTo>
                    <a:cubicBezTo>
                      <a:pt x="1792" y="779"/>
                      <a:pt x="1449" y="0"/>
                      <a:pt x="7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397;p25">
                <a:extLst>
                  <a:ext uri="{FF2B5EF4-FFF2-40B4-BE49-F238E27FC236}">
                    <a16:creationId xmlns:a16="http://schemas.microsoft.com/office/drawing/2014/main" id="{B50BC654-89E1-4052-A0DF-9746FE6426D9}"/>
                  </a:ext>
                </a:extLst>
              </p:cNvPr>
              <p:cNvSpPr/>
              <p:nvPr/>
            </p:nvSpPr>
            <p:spPr>
              <a:xfrm>
                <a:off x="5906517" y="4412352"/>
                <a:ext cx="60085" cy="40074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536" extrusionOk="0">
                    <a:moveTo>
                      <a:pt x="67" y="1"/>
                    </a:moveTo>
                    <a:cubicBezTo>
                      <a:pt x="34" y="1"/>
                      <a:pt x="1" y="34"/>
                      <a:pt x="1" y="68"/>
                    </a:cubicBezTo>
                    <a:lnTo>
                      <a:pt x="1" y="1469"/>
                    </a:lnTo>
                    <a:cubicBezTo>
                      <a:pt x="1" y="1502"/>
                      <a:pt x="34" y="1502"/>
                      <a:pt x="67" y="1502"/>
                    </a:cubicBezTo>
                    <a:lnTo>
                      <a:pt x="101" y="1502"/>
                    </a:lnTo>
                    <a:cubicBezTo>
                      <a:pt x="134" y="1502"/>
                      <a:pt x="134" y="1469"/>
                      <a:pt x="134" y="1469"/>
                    </a:cubicBezTo>
                    <a:lnTo>
                      <a:pt x="134" y="635"/>
                    </a:lnTo>
                    <a:cubicBezTo>
                      <a:pt x="134" y="318"/>
                      <a:pt x="367" y="159"/>
                      <a:pt x="601" y="159"/>
                    </a:cubicBezTo>
                    <a:cubicBezTo>
                      <a:pt x="834" y="159"/>
                      <a:pt x="1068" y="318"/>
                      <a:pt x="1068" y="635"/>
                    </a:cubicBezTo>
                    <a:lnTo>
                      <a:pt x="1068" y="1469"/>
                    </a:lnTo>
                    <a:lnTo>
                      <a:pt x="1135" y="1469"/>
                    </a:lnTo>
                    <a:cubicBezTo>
                      <a:pt x="1135" y="1435"/>
                      <a:pt x="1168" y="1435"/>
                      <a:pt x="1168" y="1435"/>
                    </a:cubicBezTo>
                    <a:lnTo>
                      <a:pt x="1168" y="601"/>
                    </a:lnTo>
                    <a:cubicBezTo>
                      <a:pt x="1168" y="284"/>
                      <a:pt x="1402" y="126"/>
                      <a:pt x="1635" y="126"/>
                    </a:cubicBezTo>
                    <a:cubicBezTo>
                      <a:pt x="1869" y="126"/>
                      <a:pt x="2102" y="284"/>
                      <a:pt x="2102" y="601"/>
                    </a:cubicBezTo>
                    <a:lnTo>
                      <a:pt x="2169" y="1469"/>
                    </a:lnTo>
                    <a:cubicBezTo>
                      <a:pt x="2169" y="1502"/>
                      <a:pt x="2202" y="1535"/>
                      <a:pt x="2235" y="1535"/>
                    </a:cubicBezTo>
                    <a:cubicBezTo>
                      <a:pt x="2269" y="1535"/>
                      <a:pt x="2302" y="1502"/>
                      <a:pt x="2302" y="1469"/>
                    </a:cubicBezTo>
                    <a:lnTo>
                      <a:pt x="2302" y="635"/>
                    </a:lnTo>
                    <a:cubicBezTo>
                      <a:pt x="2302" y="268"/>
                      <a:pt x="2035" y="1"/>
                      <a:pt x="1702" y="1"/>
                    </a:cubicBezTo>
                    <a:cubicBezTo>
                      <a:pt x="1468" y="1"/>
                      <a:pt x="1268" y="134"/>
                      <a:pt x="1168" y="334"/>
                    </a:cubicBezTo>
                    <a:cubicBezTo>
                      <a:pt x="1041" y="116"/>
                      <a:pt x="834" y="7"/>
                      <a:pt x="624" y="7"/>
                    </a:cubicBezTo>
                    <a:cubicBezTo>
                      <a:pt x="448" y="7"/>
                      <a:pt x="270" y="83"/>
                      <a:pt x="134" y="234"/>
                    </a:cubicBezTo>
                    <a:lnTo>
                      <a:pt x="134" y="68"/>
                    </a:lnTo>
                    <a:cubicBezTo>
                      <a:pt x="134" y="34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398;p25">
                <a:extLst>
                  <a:ext uri="{FF2B5EF4-FFF2-40B4-BE49-F238E27FC236}">
                    <a16:creationId xmlns:a16="http://schemas.microsoft.com/office/drawing/2014/main" id="{F477C66D-CB19-47AB-951E-EB88020E4F77}"/>
                  </a:ext>
                </a:extLst>
              </p:cNvPr>
              <p:cNvSpPr/>
              <p:nvPr/>
            </p:nvSpPr>
            <p:spPr>
              <a:xfrm>
                <a:off x="5983088" y="4412352"/>
                <a:ext cx="60946" cy="40074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1536" extrusionOk="0">
                    <a:moveTo>
                      <a:pt x="68" y="1"/>
                    </a:moveTo>
                    <a:cubicBezTo>
                      <a:pt x="34" y="1"/>
                      <a:pt x="1" y="34"/>
                      <a:pt x="1" y="68"/>
                    </a:cubicBezTo>
                    <a:lnTo>
                      <a:pt x="1" y="1469"/>
                    </a:lnTo>
                    <a:cubicBezTo>
                      <a:pt x="1" y="1502"/>
                      <a:pt x="34" y="1502"/>
                      <a:pt x="68" y="1502"/>
                    </a:cubicBezTo>
                    <a:lnTo>
                      <a:pt x="101" y="1502"/>
                    </a:lnTo>
                    <a:cubicBezTo>
                      <a:pt x="134" y="1502"/>
                      <a:pt x="134" y="1469"/>
                      <a:pt x="134" y="1469"/>
                    </a:cubicBezTo>
                    <a:lnTo>
                      <a:pt x="134" y="635"/>
                    </a:lnTo>
                    <a:cubicBezTo>
                      <a:pt x="134" y="318"/>
                      <a:pt x="368" y="159"/>
                      <a:pt x="601" y="159"/>
                    </a:cubicBezTo>
                    <a:cubicBezTo>
                      <a:pt x="835" y="159"/>
                      <a:pt x="1068" y="318"/>
                      <a:pt x="1068" y="635"/>
                    </a:cubicBezTo>
                    <a:lnTo>
                      <a:pt x="1068" y="1469"/>
                    </a:lnTo>
                    <a:lnTo>
                      <a:pt x="1135" y="1469"/>
                    </a:lnTo>
                    <a:cubicBezTo>
                      <a:pt x="1135" y="1435"/>
                      <a:pt x="1168" y="1435"/>
                      <a:pt x="1168" y="1435"/>
                    </a:cubicBezTo>
                    <a:lnTo>
                      <a:pt x="1168" y="601"/>
                    </a:lnTo>
                    <a:cubicBezTo>
                      <a:pt x="1168" y="334"/>
                      <a:pt x="1369" y="101"/>
                      <a:pt x="1635" y="101"/>
                    </a:cubicBezTo>
                    <a:cubicBezTo>
                      <a:pt x="1902" y="134"/>
                      <a:pt x="2102" y="334"/>
                      <a:pt x="2102" y="601"/>
                    </a:cubicBezTo>
                    <a:lnTo>
                      <a:pt x="2169" y="1469"/>
                    </a:lnTo>
                    <a:cubicBezTo>
                      <a:pt x="2169" y="1502"/>
                      <a:pt x="2203" y="1535"/>
                      <a:pt x="2236" y="1535"/>
                    </a:cubicBezTo>
                    <a:cubicBezTo>
                      <a:pt x="2303" y="1535"/>
                      <a:pt x="2336" y="1502"/>
                      <a:pt x="2336" y="1469"/>
                    </a:cubicBezTo>
                    <a:lnTo>
                      <a:pt x="2336" y="635"/>
                    </a:lnTo>
                    <a:cubicBezTo>
                      <a:pt x="2336" y="268"/>
                      <a:pt x="2036" y="1"/>
                      <a:pt x="1702" y="1"/>
                    </a:cubicBezTo>
                    <a:cubicBezTo>
                      <a:pt x="1469" y="1"/>
                      <a:pt x="1269" y="134"/>
                      <a:pt x="1168" y="334"/>
                    </a:cubicBezTo>
                    <a:cubicBezTo>
                      <a:pt x="1068" y="134"/>
                      <a:pt x="835" y="1"/>
                      <a:pt x="635" y="1"/>
                    </a:cubicBezTo>
                    <a:cubicBezTo>
                      <a:pt x="435" y="1"/>
                      <a:pt x="268" y="68"/>
                      <a:pt x="168" y="234"/>
                    </a:cubicBezTo>
                    <a:lnTo>
                      <a:pt x="168" y="68"/>
                    </a:lnTo>
                    <a:cubicBezTo>
                      <a:pt x="168" y="34"/>
                      <a:pt x="134" y="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399;p25">
                <a:extLst>
                  <a:ext uri="{FF2B5EF4-FFF2-40B4-BE49-F238E27FC236}">
                    <a16:creationId xmlns:a16="http://schemas.microsoft.com/office/drawing/2014/main" id="{050E1BA7-7154-45F4-A046-0AE3695FE949}"/>
                  </a:ext>
                </a:extLst>
              </p:cNvPr>
              <p:cNvSpPr/>
              <p:nvPr/>
            </p:nvSpPr>
            <p:spPr>
              <a:xfrm>
                <a:off x="6055329" y="4411491"/>
                <a:ext cx="38326" cy="39187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502" extrusionOk="0">
                    <a:moveTo>
                      <a:pt x="734" y="134"/>
                    </a:moveTo>
                    <a:cubicBezTo>
                      <a:pt x="1001" y="134"/>
                      <a:pt x="1268" y="367"/>
                      <a:pt x="1302" y="634"/>
                    </a:cubicBezTo>
                    <a:lnTo>
                      <a:pt x="167" y="634"/>
                    </a:lnTo>
                    <a:cubicBezTo>
                      <a:pt x="201" y="367"/>
                      <a:pt x="434" y="167"/>
                      <a:pt x="734" y="134"/>
                    </a:cubicBezTo>
                    <a:close/>
                    <a:moveTo>
                      <a:pt x="734" y="1"/>
                    </a:moveTo>
                    <a:cubicBezTo>
                      <a:pt x="334" y="1"/>
                      <a:pt x="1" y="334"/>
                      <a:pt x="1" y="768"/>
                    </a:cubicBezTo>
                    <a:cubicBezTo>
                      <a:pt x="1" y="1168"/>
                      <a:pt x="334" y="1502"/>
                      <a:pt x="734" y="1502"/>
                    </a:cubicBezTo>
                    <a:cubicBezTo>
                      <a:pt x="968" y="1502"/>
                      <a:pt x="1201" y="1368"/>
                      <a:pt x="1335" y="1168"/>
                    </a:cubicBezTo>
                    <a:cubicBezTo>
                      <a:pt x="1368" y="1135"/>
                      <a:pt x="1335" y="1068"/>
                      <a:pt x="1302" y="1068"/>
                    </a:cubicBezTo>
                    <a:cubicBezTo>
                      <a:pt x="1285" y="1051"/>
                      <a:pt x="1268" y="1043"/>
                      <a:pt x="1252" y="1043"/>
                    </a:cubicBezTo>
                    <a:cubicBezTo>
                      <a:pt x="1235" y="1043"/>
                      <a:pt x="1218" y="1051"/>
                      <a:pt x="1201" y="1068"/>
                    </a:cubicBezTo>
                    <a:cubicBezTo>
                      <a:pt x="1101" y="1235"/>
                      <a:pt x="935" y="1368"/>
                      <a:pt x="734" y="1368"/>
                    </a:cubicBezTo>
                    <a:cubicBezTo>
                      <a:pt x="401" y="1335"/>
                      <a:pt x="134" y="1101"/>
                      <a:pt x="134" y="768"/>
                    </a:cubicBezTo>
                    <a:lnTo>
                      <a:pt x="1402" y="768"/>
                    </a:lnTo>
                    <a:cubicBezTo>
                      <a:pt x="1435" y="768"/>
                      <a:pt x="1468" y="734"/>
                      <a:pt x="1468" y="701"/>
                    </a:cubicBezTo>
                    <a:cubicBezTo>
                      <a:pt x="1435" y="301"/>
                      <a:pt x="1135" y="1"/>
                      <a:pt x="7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400;p25">
                <a:extLst>
                  <a:ext uri="{FF2B5EF4-FFF2-40B4-BE49-F238E27FC236}">
                    <a16:creationId xmlns:a16="http://schemas.microsoft.com/office/drawing/2014/main" id="{E09AF3A8-5E23-494F-B481-F935D767D1B2}"/>
                  </a:ext>
                </a:extLst>
              </p:cNvPr>
              <p:cNvSpPr/>
              <p:nvPr/>
            </p:nvSpPr>
            <p:spPr>
              <a:xfrm>
                <a:off x="6108420" y="4411491"/>
                <a:ext cx="32221" cy="4004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535" extrusionOk="0">
                    <a:moveTo>
                      <a:pt x="67" y="1"/>
                    </a:moveTo>
                    <a:cubicBezTo>
                      <a:pt x="34" y="34"/>
                      <a:pt x="0" y="67"/>
                      <a:pt x="0" y="101"/>
                    </a:cubicBezTo>
                    <a:lnTo>
                      <a:pt x="0" y="1468"/>
                    </a:lnTo>
                    <a:cubicBezTo>
                      <a:pt x="0" y="1502"/>
                      <a:pt x="34" y="1502"/>
                      <a:pt x="34" y="1502"/>
                    </a:cubicBezTo>
                    <a:lnTo>
                      <a:pt x="100" y="1502"/>
                    </a:lnTo>
                    <a:cubicBezTo>
                      <a:pt x="100" y="1468"/>
                      <a:pt x="100" y="1468"/>
                      <a:pt x="100" y="1468"/>
                    </a:cubicBezTo>
                    <a:lnTo>
                      <a:pt x="100" y="634"/>
                    </a:lnTo>
                    <a:cubicBezTo>
                      <a:pt x="100" y="367"/>
                      <a:pt x="301" y="167"/>
                      <a:pt x="567" y="134"/>
                    </a:cubicBezTo>
                    <a:cubicBezTo>
                      <a:pt x="834" y="134"/>
                      <a:pt x="1034" y="367"/>
                      <a:pt x="1034" y="634"/>
                    </a:cubicBezTo>
                    <a:lnTo>
                      <a:pt x="1068" y="1468"/>
                    </a:lnTo>
                    <a:cubicBezTo>
                      <a:pt x="1068" y="1502"/>
                      <a:pt x="1101" y="1535"/>
                      <a:pt x="1168" y="1535"/>
                    </a:cubicBezTo>
                    <a:cubicBezTo>
                      <a:pt x="1201" y="1535"/>
                      <a:pt x="1235" y="1502"/>
                      <a:pt x="1235" y="1468"/>
                    </a:cubicBezTo>
                    <a:lnTo>
                      <a:pt x="1235" y="634"/>
                    </a:lnTo>
                    <a:cubicBezTo>
                      <a:pt x="1235" y="262"/>
                      <a:pt x="918" y="19"/>
                      <a:pt x="597" y="19"/>
                    </a:cubicBezTo>
                    <a:cubicBezTo>
                      <a:pt x="429" y="19"/>
                      <a:pt x="260" y="85"/>
                      <a:pt x="134" y="234"/>
                    </a:cubicBezTo>
                    <a:lnTo>
                      <a:pt x="134" y="101"/>
                    </a:lnTo>
                    <a:cubicBezTo>
                      <a:pt x="134" y="67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401;p25">
                <a:extLst>
                  <a:ext uri="{FF2B5EF4-FFF2-40B4-BE49-F238E27FC236}">
                    <a16:creationId xmlns:a16="http://schemas.microsoft.com/office/drawing/2014/main" id="{F7E65629-CC2C-48FB-829D-B73FC344EE4F}"/>
                  </a:ext>
                </a:extLst>
              </p:cNvPr>
              <p:cNvSpPr/>
              <p:nvPr/>
            </p:nvSpPr>
            <p:spPr>
              <a:xfrm>
                <a:off x="6152797" y="4394090"/>
                <a:ext cx="18315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2169" extrusionOk="0">
                    <a:moveTo>
                      <a:pt x="334" y="0"/>
                    </a:moveTo>
                    <a:cubicBezTo>
                      <a:pt x="301" y="0"/>
                      <a:pt x="267" y="34"/>
                      <a:pt x="267" y="100"/>
                    </a:cubicBezTo>
                    <a:lnTo>
                      <a:pt x="267" y="668"/>
                    </a:lnTo>
                    <a:lnTo>
                      <a:pt x="67" y="668"/>
                    </a:lnTo>
                    <a:cubicBezTo>
                      <a:pt x="1" y="668"/>
                      <a:pt x="1" y="701"/>
                      <a:pt x="1" y="734"/>
                    </a:cubicBezTo>
                    <a:cubicBezTo>
                      <a:pt x="1" y="768"/>
                      <a:pt x="1" y="801"/>
                      <a:pt x="67" y="801"/>
                    </a:cubicBezTo>
                    <a:lnTo>
                      <a:pt x="267" y="801"/>
                    </a:lnTo>
                    <a:lnTo>
                      <a:pt x="267" y="1935"/>
                    </a:lnTo>
                    <a:cubicBezTo>
                      <a:pt x="267" y="2069"/>
                      <a:pt x="368" y="2169"/>
                      <a:pt x="534" y="2169"/>
                    </a:cubicBezTo>
                    <a:cubicBezTo>
                      <a:pt x="568" y="2169"/>
                      <a:pt x="601" y="2135"/>
                      <a:pt x="601" y="2102"/>
                    </a:cubicBezTo>
                    <a:cubicBezTo>
                      <a:pt x="601" y="2069"/>
                      <a:pt x="568" y="2035"/>
                      <a:pt x="534" y="2035"/>
                    </a:cubicBezTo>
                    <a:cubicBezTo>
                      <a:pt x="468" y="2035"/>
                      <a:pt x="401" y="1968"/>
                      <a:pt x="401" y="1935"/>
                    </a:cubicBezTo>
                    <a:lnTo>
                      <a:pt x="401" y="801"/>
                    </a:lnTo>
                    <a:lnTo>
                      <a:pt x="601" y="801"/>
                    </a:lnTo>
                    <a:cubicBezTo>
                      <a:pt x="634" y="801"/>
                      <a:pt x="668" y="768"/>
                      <a:pt x="668" y="734"/>
                    </a:cubicBezTo>
                    <a:cubicBezTo>
                      <a:pt x="701" y="701"/>
                      <a:pt x="668" y="634"/>
                      <a:pt x="601" y="634"/>
                    </a:cubicBezTo>
                    <a:lnTo>
                      <a:pt x="401" y="634"/>
                    </a:lnTo>
                    <a:lnTo>
                      <a:pt x="401" y="100"/>
                    </a:lnTo>
                    <a:cubicBezTo>
                      <a:pt x="401" y="34"/>
                      <a:pt x="368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402;p25">
                <a:extLst>
                  <a:ext uri="{FF2B5EF4-FFF2-40B4-BE49-F238E27FC236}">
                    <a16:creationId xmlns:a16="http://schemas.microsoft.com/office/drawing/2014/main" id="{91B44EBB-94A6-4B0E-99B3-E0ACFF3D6CE1}"/>
                  </a:ext>
                </a:extLst>
              </p:cNvPr>
              <p:cNvSpPr/>
              <p:nvPr/>
            </p:nvSpPr>
            <p:spPr>
              <a:xfrm>
                <a:off x="6625348" y="967895"/>
                <a:ext cx="282007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5138" extrusionOk="0">
                    <a:moveTo>
                      <a:pt x="1" y="0"/>
                    </a:moveTo>
                    <a:lnTo>
                      <a:pt x="1" y="5137"/>
                    </a:lnTo>
                    <a:lnTo>
                      <a:pt x="10808" y="5137"/>
                    </a:lnTo>
                    <a:lnTo>
                      <a:pt x="10808" y="0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403;p25">
                <a:extLst>
                  <a:ext uri="{FF2B5EF4-FFF2-40B4-BE49-F238E27FC236}">
                    <a16:creationId xmlns:a16="http://schemas.microsoft.com/office/drawing/2014/main" id="{B29437E0-264F-4B8F-B032-20E4AE77B934}"/>
                  </a:ext>
                </a:extLst>
              </p:cNvPr>
              <p:cNvSpPr/>
              <p:nvPr/>
            </p:nvSpPr>
            <p:spPr>
              <a:xfrm>
                <a:off x="6686266" y="1005098"/>
                <a:ext cx="36578" cy="5679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77" extrusionOk="0">
                    <a:moveTo>
                      <a:pt x="180" y="0"/>
                    </a:moveTo>
                    <a:cubicBezTo>
                      <a:pt x="92" y="0"/>
                      <a:pt x="1" y="58"/>
                      <a:pt x="1" y="175"/>
                    </a:cubicBezTo>
                    <a:lnTo>
                      <a:pt x="1" y="1976"/>
                    </a:lnTo>
                    <a:cubicBezTo>
                      <a:pt x="1" y="2077"/>
                      <a:pt x="67" y="2177"/>
                      <a:pt x="167" y="2177"/>
                    </a:cubicBezTo>
                    <a:lnTo>
                      <a:pt x="1168" y="2177"/>
                    </a:lnTo>
                    <a:cubicBezTo>
                      <a:pt x="1402" y="2177"/>
                      <a:pt x="1402" y="1843"/>
                      <a:pt x="1168" y="1843"/>
                    </a:cubicBezTo>
                    <a:lnTo>
                      <a:pt x="334" y="1843"/>
                    </a:lnTo>
                    <a:lnTo>
                      <a:pt x="334" y="175"/>
                    </a:lnTo>
                    <a:cubicBezTo>
                      <a:pt x="351" y="58"/>
                      <a:pt x="267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404;p25">
                <a:extLst>
                  <a:ext uri="{FF2B5EF4-FFF2-40B4-BE49-F238E27FC236}">
                    <a16:creationId xmlns:a16="http://schemas.microsoft.com/office/drawing/2014/main" id="{2DFF0378-D776-47F6-90D1-50BF9CEFC55E}"/>
                  </a:ext>
                </a:extLst>
              </p:cNvPr>
              <p:cNvSpPr/>
              <p:nvPr/>
            </p:nvSpPr>
            <p:spPr>
              <a:xfrm>
                <a:off x="6733252" y="1005307"/>
                <a:ext cx="8740" cy="5572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136" extrusionOk="0">
                    <a:moveTo>
                      <a:pt x="168" y="0"/>
                    </a:moveTo>
                    <a:cubicBezTo>
                      <a:pt x="68" y="0"/>
                      <a:pt x="1" y="67"/>
                      <a:pt x="1" y="167"/>
                    </a:cubicBezTo>
                    <a:lnTo>
                      <a:pt x="1" y="1968"/>
                    </a:lnTo>
                    <a:cubicBezTo>
                      <a:pt x="1" y="2069"/>
                      <a:pt x="68" y="2135"/>
                      <a:pt x="168" y="2135"/>
                    </a:cubicBezTo>
                    <a:cubicBezTo>
                      <a:pt x="234" y="2135"/>
                      <a:pt x="334" y="2069"/>
                      <a:pt x="334" y="1968"/>
                    </a:cubicBezTo>
                    <a:lnTo>
                      <a:pt x="334" y="167"/>
                    </a:lnTo>
                    <a:cubicBezTo>
                      <a:pt x="334" y="6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405;p25">
                <a:extLst>
                  <a:ext uri="{FF2B5EF4-FFF2-40B4-BE49-F238E27FC236}">
                    <a16:creationId xmlns:a16="http://schemas.microsoft.com/office/drawing/2014/main" id="{975A58F1-6059-4F91-AB8E-0F8A4486B3D7}"/>
                  </a:ext>
                </a:extLst>
              </p:cNvPr>
              <p:cNvSpPr/>
              <p:nvPr/>
            </p:nvSpPr>
            <p:spPr>
              <a:xfrm>
                <a:off x="6753263" y="1005855"/>
                <a:ext cx="49649" cy="5518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115" extrusionOk="0">
                    <a:moveTo>
                      <a:pt x="1695" y="0"/>
                    </a:moveTo>
                    <a:cubicBezTo>
                      <a:pt x="1623" y="0"/>
                      <a:pt x="1560" y="38"/>
                      <a:pt x="1535" y="113"/>
                    </a:cubicBezTo>
                    <a:lnTo>
                      <a:pt x="935" y="1547"/>
                    </a:lnTo>
                    <a:lnTo>
                      <a:pt x="368" y="146"/>
                    </a:lnTo>
                    <a:cubicBezTo>
                      <a:pt x="357" y="81"/>
                      <a:pt x="311" y="55"/>
                      <a:pt x="257" y="55"/>
                    </a:cubicBezTo>
                    <a:cubicBezTo>
                      <a:pt x="145" y="55"/>
                      <a:pt x="0" y="167"/>
                      <a:pt x="68" y="280"/>
                    </a:cubicBezTo>
                    <a:lnTo>
                      <a:pt x="835" y="2081"/>
                    </a:lnTo>
                    <a:cubicBezTo>
                      <a:pt x="835" y="2081"/>
                      <a:pt x="835" y="2114"/>
                      <a:pt x="835" y="2114"/>
                    </a:cubicBezTo>
                    <a:lnTo>
                      <a:pt x="935" y="2048"/>
                    </a:lnTo>
                    <a:lnTo>
                      <a:pt x="1102" y="2048"/>
                    </a:lnTo>
                    <a:lnTo>
                      <a:pt x="1869" y="246"/>
                    </a:lnTo>
                    <a:cubicBezTo>
                      <a:pt x="1902" y="146"/>
                      <a:pt x="1869" y="46"/>
                      <a:pt x="1769" y="13"/>
                    </a:cubicBezTo>
                    <a:cubicBezTo>
                      <a:pt x="1744" y="4"/>
                      <a:pt x="1719" y="0"/>
                      <a:pt x="16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406;p25">
                <a:extLst>
                  <a:ext uri="{FF2B5EF4-FFF2-40B4-BE49-F238E27FC236}">
                    <a16:creationId xmlns:a16="http://schemas.microsoft.com/office/drawing/2014/main" id="{8B07D7A5-5A00-47AB-90B7-563D1F8D9B61}"/>
                  </a:ext>
                </a:extLst>
              </p:cNvPr>
              <p:cNvSpPr/>
              <p:nvPr/>
            </p:nvSpPr>
            <p:spPr>
              <a:xfrm>
                <a:off x="6815068" y="1005307"/>
                <a:ext cx="36578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69" extrusionOk="0">
                    <a:moveTo>
                      <a:pt x="167" y="0"/>
                    </a:moveTo>
                    <a:cubicBezTo>
                      <a:pt x="67" y="0"/>
                      <a:pt x="0" y="67"/>
                      <a:pt x="0" y="167"/>
                    </a:cubicBezTo>
                    <a:lnTo>
                      <a:pt x="0" y="1968"/>
                    </a:lnTo>
                    <a:cubicBezTo>
                      <a:pt x="0" y="2069"/>
                      <a:pt x="67" y="2169"/>
                      <a:pt x="167" y="2169"/>
                    </a:cubicBezTo>
                    <a:lnTo>
                      <a:pt x="1168" y="2169"/>
                    </a:lnTo>
                    <a:cubicBezTo>
                      <a:pt x="1401" y="2169"/>
                      <a:pt x="1401" y="1802"/>
                      <a:pt x="1168" y="1802"/>
                    </a:cubicBezTo>
                    <a:lnTo>
                      <a:pt x="334" y="1802"/>
                    </a:lnTo>
                    <a:lnTo>
                      <a:pt x="334" y="1235"/>
                    </a:lnTo>
                    <a:lnTo>
                      <a:pt x="1068" y="1235"/>
                    </a:lnTo>
                    <a:cubicBezTo>
                      <a:pt x="1268" y="1201"/>
                      <a:pt x="1268" y="934"/>
                      <a:pt x="1068" y="901"/>
                    </a:cubicBezTo>
                    <a:lnTo>
                      <a:pt x="334" y="901"/>
                    </a:lnTo>
                    <a:lnTo>
                      <a:pt x="334" y="334"/>
                    </a:lnTo>
                    <a:lnTo>
                      <a:pt x="1168" y="334"/>
                    </a:lnTo>
                    <a:cubicBezTo>
                      <a:pt x="1268" y="334"/>
                      <a:pt x="1368" y="267"/>
                      <a:pt x="1368" y="167"/>
                    </a:cubicBezTo>
                    <a:cubicBezTo>
                      <a:pt x="1368" y="67"/>
                      <a:pt x="1268" y="0"/>
                      <a:pt x="1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407;p25">
                <a:extLst>
                  <a:ext uri="{FF2B5EF4-FFF2-40B4-BE49-F238E27FC236}">
                    <a16:creationId xmlns:a16="http://schemas.microsoft.com/office/drawing/2014/main" id="{A5D327C7-6A42-40CA-9938-FA8C31A0D98E}"/>
                  </a:ext>
                </a:extLst>
              </p:cNvPr>
              <p:cNvSpPr/>
              <p:nvPr/>
            </p:nvSpPr>
            <p:spPr>
              <a:xfrm>
                <a:off x="6960410" y="967895"/>
                <a:ext cx="282868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5138" extrusionOk="0">
                    <a:moveTo>
                      <a:pt x="0" y="0"/>
                    </a:moveTo>
                    <a:lnTo>
                      <a:pt x="0" y="5137"/>
                    </a:lnTo>
                    <a:lnTo>
                      <a:pt x="10841" y="5137"/>
                    </a:lnTo>
                    <a:lnTo>
                      <a:pt x="1084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408;p25">
                <a:extLst>
                  <a:ext uri="{FF2B5EF4-FFF2-40B4-BE49-F238E27FC236}">
                    <a16:creationId xmlns:a16="http://schemas.microsoft.com/office/drawing/2014/main" id="{D90160C4-7C89-4D8C-B216-1CD938625A13}"/>
                  </a:ext>
                </a:extLst>
              </p:cNvPr>
              <p:cNvSpPr/>
              <p:nvPr/>
            </p:nvSpPr>
            <p:spPr>
              <a:xfrm>
                <a:off x="6984777" y="1004446"/>
                <a:ext cx="82679" cy="23507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901" extrusionOk="0">
                    <a:moveTo>
                      <a:pt x="1601" y="0"/>
                    </a:moveTo>
                    <a:cubicBezTo>
                      <a:pt x="1268" y="0"/>
                      <a:pt x="934" y="67"/>
                      <a:pt x="667" y="267"/>
                    </a:cubicBezTo>
                    <a:cubicBezTo>
                      <a:pt x="367" y="400"/>
                      <a:pt x="167" y="634"/>
                      <a:pt x="0" y="901"/>
                    </a:cubicBezTo>
                    <a:cubicBezTo>
                      <a:pt x="234" y="767"/>
                      <a:pt x="500" y="634"/>
                      <a:pt x="801" y="534"/>
                    </a:cubicBezTo>
                    <a:cubicBezTo>
                      <a:pt x="991" y="479"/>
                      <a:pt x="1204" y="425"/>
                      <a:pt x="1421" y="425"/>
                    </a:cubicBezTo>
                    <a:cubicBezTo>
                      <a:pt x="1470" y="425"/>
                      <a:pt x="1519" y="428"/>
                      <a:pt x="1568" y="434"/>
                    </a:cubicBezTo>
                    <a:cubicBezTo>
                      <a:pt x="2135" y="467"/>
                      <a:pt x="2702" y="634"/>
                      <a:pt x="3169" y="901"/>
                    </a:cubicBezTo>
                    <a:cubicBezTo>
                      <a:pt x="3002" y="634"/>
                      <a:pt x="2769" y="400"/>
                      <a:pt x="2502" y="267"/>
                    </a:cubicBezTo>
                    <a:cubicBezTo>
                      <a:pt x="2235" y="100"/>
                      <a:pt x="1901" y="0"/>
                      <a:pt x="1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409;p25">
                <a:extLst>
                  <a:ext uri="{FF2B5EF4-FFF2-40B4-BE49-F238E27FC236}">
                    <a16:creationId xmlns:a16="http://schemas.microsoft.com/office/drawing/2014/main" id="{A310556B-AA7B-480C-A89C-9C810DC26A4D}"/>
                  </a:ext>
                </a:extLst>
              </p:cNvPr>
              <p:cNvSpPr/>
              <p:nvPr/>
            </p:nvSpPr>
            <p:spPr>
              <a:xfrm>
                <a:off x="7102256" y="1003767"/>
                <a:ext cx="35691" cy="5617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153" extrusionOk="0">
                    <a:moveTo>
                      <a:pt x="184" y="1"/>
                    </a:moveTo>
                    <a:cubicBezTo>
                      <a:pt x="175" y="1"/>
                      <a:pt x="167" y="9"/>
                      <a:pt x="167" y="26"/>
                    </a:cubicBezTo>
                    <a:cubicBezTo>
                      <a:pt x="134" y="26"/>
                      <a:pt x="134" y="59"/>
                      <a:pt x="134" y="59"/>
                    </a:cubicBezTo>
                    <a:lnTo>
                      <a:pt x="34" y="927"/>
                    </a:lnTo>
                    <a:cubicBezTo>
                      <a:pt x="34" y="960"/>
                      <a:pt x="34" y="960"/>
                      <a:pt x="34" y="960"/>
                    </a:cubicBezTo>
                    <a:cubicBezTo>
                      <a:pt x="34" y="960"/>
                      <a:pt x="34" y="993"/>
                      <a:pt x="34" y="993"/>
                    </a:cubicBezTo>
                    <a:cubicBezTo>
                      <a:pt x="50" y="1010"/>
                      <a:pt x="75" y="1018"/>
                      <a:pt x="96" y="1018"/>
                    </a:cubicBezTo>
                    <a:cubicBezTo>
                      <a:pt x="117" y="1018"/>
                      <a:pt x="134" y="1010"/>
                      <a:pt x="134" y="993"/>
                    </a:cubicBezTo>
                    <a:cubicBezTo>
                      <a:pt x="267" y="860"/>
                      <a:pt x="401" y="827"/>
                      <a:pt x="567" y="827"/>
                    </a:cubicBezTo>
                    <a:cubicBezTo>
                      <a:pt x="1219" y="827"/>
                      <a:pt x="860" y="1909"/>
                      <a:pt x="390" y="1909"/>
                    </a:cubicBezTo>
                    <a:cubicBezTo>
                      <a:pt x="306" y="1909"/>
                      <a:pt x="219" y="1875"/>
                      <a:pt x="134" y="1794"/>
                    </a:cubicBezTo>
                    <a:lnTo>
                      <a:pt x="34" y="1794"/>
                    </a:lnTo>
                    <a:cubicBezTo>
                      <a:pt x="0" y="1827"/>
                      <a:pt x="0" y="1894"/>
                      <a:pt x="34" y="1927"/>
                    </a:cubicBezTo>
                    <a:cubicBezTo>
                      <a:pt x="184" y="2077"/>
                      <a:pt x="376" y="2153"/>
                      <a:pt x="563" y="2153"/>
                    </a:cubicBezTo>
                    <a:cubicBezTo>
                      <a:pt x="751" y="2153"/>
                      <a:pt x="934" y="2077"/>
                      <a:pt x="1068" y="1927"/>
                    </a:cubicBezTo>
                    <a:cubicBezTo>
                      <a:pt x="1368" y="1627"/>
                      <a:pt x="1368" y="1160"/>
                      <a:pt x="1068" y="893"/>
                    </a:cubicBezTo>
                    <a:cubicBezTo>
                      <a:pt x="952" y="777"/>
                      <a:pt x="811" y="687"/>
                      <a:pt x="645" y="687"/>
                    </a:cubicBezTo>
                    <a:cubicBezTo>
                      <a:pt x="619" y="687"/>
                      <a:pt x="594" y="689"/>
                      <a:pt x="567" y="693"/>
                    </a:cubicBezTo>
                    <a:cubicBezTo>
                      <a:pt x="543" y="687"/>
                      <a:pt x="518" y="684"/>
                      <a:pt x="494" y="684"/>
                    </a:cubicBezTo>
                    <a:cubicBezTo>
                      <a:pt x="386" y="684"/>
                      <a:pt x="282" y="739"/>
                      <a:pt x="200" y="793"/>
                    </a:cubicBezTo>
                    <a:lnTo>
                      <a:pt x="267" y="159"/>
                    </a:lnTo>
                    <a:lnTo>
                      <a:pt x="1201" y="159"/>
                    </a:lnTo>
                    <a:cubicBezTo>
                      <a:pt x="1234" y="159"/>
                      <a:pt x="1268" y="126"/>
                      <a:pt x="1268" y="93"/>
                    </a:cubicBezTo>
                    <a:cubicBezTo>
                      <a:pt x="1268" y="59"/>
                      <a:pt x="1234" y="26"/>
                      <a:pt x="1201" y="26"/>
                    </a:cubicBezTo>
                    <a:lnTo>
                      <a:pt x="200" y="26"/>
                    </a:lnTo>
                    <a:cubicBezTo>
                      <a:pt x="200" y="9"/>
                      <a:pt x="192" y="1"/>
                      <a:pt x="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410;p25">
                <a:extLst>
                  <a:ext uri="{FF2B5EF4-FFF2-40B4-BE49-F238E27FC236}">
                    <a16:creationId xmlns:a16="http://schemas.microsoft.com/office/drawing/2014/main" id="{72D0F7ED-F88E-4F2F-8FEE-9A32B5A57F84}"/>
                  </a:ext>
                </a:extLst>
              </p:cNvPr>
              <p:cNvSpPr/>
              <p:nvPr/>
            </p:nvSpPr>
            <p:spPr>
              <a:xfrm>
                <a:off x="7148381" y="1002698"/>
                <a:ext cx="15680" cy="5614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152" extrusionOk="0">
                    <a:moveTo>
                      <a:pt x="501" y="0"/>
                    </a:moveTo>
                    <a:lnTo>
                      <a:pt x="67" y="267"/>
                    </a:lnTo>
                    <a:cubicBezTo>
                      <a:pt x="34" y="301"/>
                      <a:pt x="0" y="334"/>
                      <a:pt x="34" y="367"/>
                    </a:cubicBezTo>
                    <a:cubicBezTo>
                      <a:pt x="67" y="401"/>
                      <a:pt x="67" y="401"/>
                      <a:pt x="100" y="401"/>
                    </a:cubicBezTo>
                    <a:lnTo>
                      <a:pt x="134" y="401"/>
                    </a:lnTo>
                    <a:lnTo>
                      <a:pt x="434" y="234"/>
                    </a:lnTo>
                    <a:lnTo>
                      <a:pt x="434" y="2102"/>
                    </a:lnTo>
                    <a:cubicBezTo>
                      <a:pt x="434" y="2135"/>
                      <a:pt x="476" y="2152"/>
                      <a:pt x="517" y="2152"/>
                    </a:cubicBezTo>
                    <a:cubicBezTo>
                      <a:pt x="559" y="2152"/>
                      <a:pt x="601" y="2135"/>
                      <a:pt x="601" y="2102"/>
                    </a:cubicBezTo>
                    <a:lnTo>
                      <a:pt x="601" y="100"/>
                    </a:lnTo>
                    <a:cubicBezTo>
                      <a:pt x="601" y="67"/>
                      <a:pt x="601" y="67"/>
                      <a:pt x="601" y="34"/>
                    </a:cubicBezTo>
                    <a:cubicBezTo>
                      <a:pt x="567" y="0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411;p25">
                <a:extLst>
                  <a:ext uri="{FF2B5EF4-FFF2-40B4-BE49-F238E27FC236}">
                    <a16:creationId xmlns:a16="http://schemas.microsoft.com/office/drawing/2014/main" id="{04570AD6-576A-4FD6-BD5D-680C521BA6AB}"/>
                  </a:ext>
                </a:extLst>
              </p:cNvPr>
              <p:cNvSpPr/>
              <p:nvPr/>
            </p:nvSpPr>
            <p:spPr>
              <a:xfrm>
                <a:off x="7177079" y="1002698"/>
                <a:ext cx="35717" cy="5658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169" extrusionOk="0">
                    <a:moveTo>
                      <a:pt x="668" y="0"/>
                    </a:moveTo>
                    <a:cubicBezTo>
                      <a:pt x="468" y="0"/>
                      <a:pt x="301" y="67"/>
                      <a:pt x="168" y="200"/>
                    </a:cubicBezTo>
                    <a:lnTo>
                      <a:pt x="68" y="301"/>
                    </a:lnTo>
                    <a:cubicBezTo>
                      <a:pt x="34" y="334"/>
                      <a:pt x="34" y="367"/>
                      <a:pt x="68" y="401"/>
                    </a:cubicBezTo>
                    <a:cubicBezTo>
                      <a:pt x="84" y="417"/>
                      <a:pt x="109" y="426"/>
                      <a:pt x="130" y="426"/>
                    </a:cubicBezTo>
                    <a:cubicBezTo>
                      <a:pt x="151" y="426"/>
                      <a:pt x="168" y="417"/>
                      <a:pt x="168" y="401"/>
                    </a:cubicBezTo>
                    <a:lnTo>
                      <a:pt x="301" y="301"/>
                    </a:lnTo>
                    <a:cubicBezTo>
                      <a:pt x="401" y="200"/>
                      <a:pt x="535" y="167"/>
                      <a:pt x="668" y="167"/>
                    </a:cubicBezTo>
                    <a:cubicBezTo>
                      <a:pt x="835" y="167"/>
                      <a:pt x="968" y="234"/>
                      <a:pt x="1068" y="334"/>
                    </a:cubicBezTo>
                    <a:cubicBezTo>
                      <a:pt x="1302" y="567"/>
                      <a:pt x="1269" y="934"/>
                      <a:pt x="1035" y="1134"/>
                    </a:cubicBezTo>
                    <a:lnTo>
                      <a:pt x="34" y="2035"/>
                    </a:lnTo>
                    <a:cubicBezTo>
                      <a:pt x="1" y="2068"/>
                      <a:pt x="1" y="2102"/>
                      <a:pt x="34" y="2169"/>
                    </a:cubicBezTo>
                    <a:lnTo>
                      <a:pt x="1302" y="2169"/>
                    </a:lnTo>
                    <a:cubicBezTo>
                      <a:pt x="1335" y="2169"/>
                      <a:pt x="1369" y="2135"/>
                      <a:pt x="1369" y="2102"/>
                    </a:cubicBezTo>
                    <a:cubicBezTo>
                      <a:pt x="1369" y="2068"/>
                      <a:pt x="1335" y="2035"/>
                      <a:pt x="1302" y="2035"/>
                    </a:cubicBezTo>
                    <a:lnTo>
                      <a:pt x="268" y="2035"/>
                    </a:lnTo>
                    <a:lnTo>
                      <a:pt x="1135" y="1235"/>
                    </a:lnTo>
                    <a:cubicBezTo>
                      <a:pt x="1269" y="1101"/>
                      <a:pt x="1369" y="901"/>
                      <a:pt x="1369" y="734"/>
                    </a:cubicBezTo>
                    <a:cubicBezTo>
                      <a:pt x="1369" y="334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412;p25">
                <a:extLst>
                  <a:ext uri="{FF2B5EF4-FFF2-40B4-BE49-F238E27FC236}">
                    <a16:creationId xmlns:a16="http://schemas.microsoft.com/office/drawing/2014/main" id="{648D7477-C8F9-427A-8B60-FB29216542F5}"/>
                  </a:ext>
                </a:extLst>
              </p:cNvPr>
              <p:cNvSpPr/>
              <p:nvPr/>
            </p:nvSpPr>
            <p:spPr>
              <a:xfrm>
                <a:off x="7000430" y="1013133"/>
                <a:ext cx="46153" cy="3923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04" extrusionOk="0">
                    <a:moveTo>
                      <a:pt x="1001" y="1"/>
                    </a:moveTo>
                    <a:cubicBezTo>
                      <a:pt x="367" y="1"/>
                      <a:pt x="0" y="734"/>
                      <a:pt x="401" y="1235"/>
                    </a:cubicBezTo>
                    <a:cubicBezTo>
                      <a:pt x="545" y="1418"/>
                      <a:pt x="756" y="1504"/>
                      <a:pt x="969" y="1504"/>
                    </a:cubicBezTo>
                    <a:cubicBezTo>
                      <a:pt x="1299" y="1504"/>
                      <a:pt x="1634" y="1299"/>
                      <a:pt x="1735" y="935"/>
                    </a:cubicBezTo>
                    <a:cubicBezTo>
                      <a:pt x="1768" y="468"/>
                      <a:pt x="1435" y="67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413;p25">
                <a:extLst>
                  <a:ext uri="{FF2B5EF4-FFF2-40B4-BE49-F238E27FC236}">
                    <a16:creationId xmlns:a16="http://schemas.microsoft.com/office/drawing/2014/main" id="{B22F347D-2946-4906-AFB7-20BDCDDC5CA5}"/>
                  </a:ext>
                </a:extLst>
              </p:cNvPr>
              <p:cNvSpPr/>
              <p:nvPr/>
            </p:nvSpPr>
            <p:spPr>
              <a:xfrm>
                <a:off x="7326778" y="994871"/>
                <a:ext cx="80096" cy="8007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69" extrusionOk="0">
                    <a:moveTo>
                      <a:pt x="267" y="0"/>
                    </a:moveTo>
                    <a:lnTo>
                      <a:pt x="0" y="267"/>
                    </a:lnTo>
                    <a:lnTo>
                      <a:pt x="2802" y="3069"/>
                    </a:lnTo>
                    <a:lnTo>
                      <a:pt x="3069" y="280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414;p25">
                <a:extLst>
                  <a:ext uri="{FF2B5EF4-FFF2-40B4-BE49-F238E27FC236}">
                    <a16:creationId xmlns:a16="http://schemas.microsoft.com/office/drawing/2014/main" id="{C38C6243-5349-4B7E-99D2-D77DC24DF854}"/>
                  </a:ext>
                </a:extLst>
              </p:cNvPr>
              <p:cNvSpPr/>
              <p:nvPr/>
            </p:nvSpPr>
            <p:spPr>
              <a:xfrm>
                <a:off x="7326778" y="994871"/>
                <a:ext cx="80096" cy="8007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69" extrusionOk="0">
                    <a:moveTo>
                      <a:pt x="2802" y="0"/>
                    </a:moveTo>
                    <a:lnTo>
                      <a:pt x="0" y="2802"/>
                    </a:lnTo>
                    <a:lnTo>
                      <a:pt x="267" y="3069"/>
                    </a:lnTo>
                    <a:lnTo>
                      <a:pt x="3069" y="267"/>
                    </a:lnTo>
                    <a:lnTo>
                      <a:pt x="280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415;p25">
                <a:extLst>
                  <a:ext uri="{FF2B5EF4-FFF2-40B4-BE49-F238E27FC236}">
                    <a16:creationId xmlns:a16="http://schemas.microsoft.com/office/drawing/2014/main" id="{48FFC32A-BDE6-4AE3-BBDF-7CA0C20E0ABC}"/>
                  </a:ext>
                </a:extLst>
              </p:cNvPr>
              <p:cNvSpPr/>
              <p:nvPr/>
            </p:nvSpPr>
            <p:spPr>
              <a:xfrm>
                <a:off x="7175357" y="4325345"/>
                <a:ext cx="216730" cy="201050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7706" extrusionOk="0">
                    <a:moveTo>
                      <a:pt x="6422" y="331"/>
                    </a:moveTo>
                    <a:cubicBezTo>
                      <a:pt x="6887" y="331"/>
                      <a:pt x="7285" y="592"/>
                      <a:pt x="7506" y="1001"/>
                    </a:cubicBezTo>
                    <a:cubicBezTo>
                      <a:pt x="7973" y="1768"/>
                      <a:pt x="7873" y="3002"/>
                      <a:pt x="7272" y="4103"/>
                    </a:cubicBezTo>
                    <a:cubicBezTo>
                      <a:pt x="6438" y="5638"/>
                      <a:pt x="4570" y="7005"/>
                      <a:pt x="4137" y="7305"/>
                    </a:cubicBezTo>
                    <a:cubicBezTo>
                      <a:pt x="3736" y="7039"/>
                      <a:pt x="1868" y="5638"/>
                      <a:pt x="1034" y="4103"/>
                    </a:cubicBezTo>
                    <a:cubicBezTo>
                      <a:pt x="401" y="3002"/>
                      <a:pt x="300" y="1768"/>
                      <a:pt x="767" y="1001"/>
                    </a:cubicBezTo>
                    <a:cubicBezTo>
                      <a:pt x="988" y="592"/>
                      <a:pt x="1416" y="331"/>
                      <a:pt x="1884" y="331"/>
                    </a:cubicBezTo>
                    <a:cubicBezTo>
                      <a:pt x="1912" y="331"/>
                      <a:pt x="1940" y="332"/>
                      <a:pt x="1968" y="334"/>
                    </a:cubicBezTo>
                    <a:cubicBezTo>
                      <a:pt x="3536" y="334"/>
                      <a:pt x="3970" y="2335"/>
                      <a:pt x="4003" y="2368"/>
                    </a:cubicBezTo>
                    <a:lnTo>
                      <a:pt x="4137" y="3102"/>
                    </a:lnTo>
                    <a:lnTo>
                      <a:pt x="4303" y="2368"/>
                    </a:lnTo>
                    <a:cubicBezTo>
                      <a:pt x="4303" y="2335"/>
                      <a:pt x="4737" y="334"/>
                      <a:pt x="6338" y="334"/>
                    </a:cubicBezTo>
                    <a:cubicBezTo>
                      <a:pt x="6366" y="332"/>
                      <a:pt x="6394" y="331"/>
                      <a:pt x="6422" y="331"/>
                    </a:cubicBezTo>
                    <a:close/>
                    <a:moveTo>
                      <a:pt x="1968" y="0"/>
                    </a:moveTo>
                    <a:cubicBezTo>
                      <a:pt x="1368" y="0"/>
                      <a:pt x="801" y="300"/>
                      <a:pt x="501" y="834"/>
                    </a:cubicBezTo>
                    <a:cubicBezTo>
                      <a:pt x="0" y="1701"/>
                      <a:pt x="100" y="3069"/>
                      <a:pt x="734" y="4270"/>
                    </a:cubicBezTo>
                    <a:cubicBezTo>
                      <a:pt x="1701" y="6038"/>
                      <a:pt x="3970" y="7572"/>
                      <a:pt x="4070" y="7639"/>
                    </a:cubicBezTo>
                    <a:lnTo>
                      <a:pt x="4137" y="7706"/>
                    </a:lnTo>
                    <a:lnTo>
                      <a:pt x="4203" y="7639"/>
                    </a:lnTo>
                    <a:cubicBezTo>
                      <a:pt x="4337" y="7572"/>
                      <a:pt x="6572" y="6038"/>
                      <a:pt x="7539" y="4270"/>
                    </a:cubicBezTo>
                    <a:cubicBezTo>
                      <a:pt x="8206" y="3069"/>
                      <a:pt x="8306" y="1701"/>
                      <a:pt x="7772" y="834"/>
                    </a:cubicBezTo>
                    <a:cubicBezTo>
                      <a:pt x="7506" y="300"/>
                      <a:pt x="6939" y="0"/>
                      <a:pt x="6338" y="0"/>
                    </a:cubicBezTo>
                    <a:cubicBezTo>
                      <a:pt x="5037" y="0"/>
                      <a:pt x="4403" y="1134"/>
                      <a:pt x="4137" y="1801"/>
                    </a:cubicBezTo>
                    <a:cubicBezTo>
                      <a:pt x="3903" y="1134"/>
                      <a:pt x="3269" y="0"/>
                      <a:pt x="1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416;p25">
                <a:extLst>
                  <a:ext uri="{FF2B5EF4-FFF2-40B4-BE49-F238E27FC236}">
                    <a16:creationId xmlns:a16="http://schemas.microsoft.com/office/drawing/2014/main" id="{112A54B0-4666-4933-8B5C-0B81CBBC7573}"/>
                  </a:ext>
                </a:extLst>
              </p:cNvPr>
              <p:cNvSpPr/>
              <p:nvPr/>
            </p:nvSpPr>
            <p:spPr>
              <a:xfrm>
                <a:off x="7184045" y="4143452"/>
                <a:ext cx="176708" cy="149704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5738" extrusionOk="0">
                    <a:moveTo>
                      <a:pt x="1669" y="0"/>
                    </a:moveTo>
                    <a:cubicBezTo>
                      <a:pt x="434" y="0"/>
                      <a:pt x="1" y="1602"/>
                      <a:pt x="835" y="3136"/>
                    </a:cubicBezTo>
                    <a:cubicBezTo>
                      <a:pt x="1569" y="4537"/>
                      <a:pt x="3370" y="5738"/>
                      <a:pt x="3370" y="5738"/>
                    </a:cubicBezTo>
                    <a:cubicBezTo>
                      <a:pt x="3370" y="5738"/>
                      <a:pt x="5171" y="4537"/>
                      <a:pt x="5905" y="3136"/>
                    </a:cubicBezTo>
                    <a:cubicBezTo>
                      <a:pt x="6772" y="1602"/>
                      <a:pt x="6305" y="0"/>
                      <a:pt x="5071" y="0"/>
                    </a:cubicBezTo>
                    <a:cubicBezTo>
                      <a:pt x="3737" y="0"/>
                      <a:pt x="3370" y="1702"/>
                      <a:pt x="3370" y="1702"/>
                    </a:cubicBezTo>
                    <a:cubicBezTo>
                      <a:pt x="3370" y="1702"/>
                      <a:pt x="3003" y="0"/>
                      <a:pt x="1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417;p25">
                <a:extLst>
                  <a:ext uri="{FF2B5EF4-FFF2-40B4-BE49-F238E27FC236}">
                    <a16:creationId xmlns:a16="http://schemas.microsoft.com/office/drawing/2014/main" id="{54645B79-CB7E-48CE-B195-0418D54E3C8D}"/>
                  </a:ext>
                </a:extLst>
              </p:cNvPr>
              <p:cNvSpPr/>
              <p:nvPr/>
            </p:nvSpPr>
            <p:spPr>
              <a:xfrm>
                <a:off x="7134450" y="3943297"/>
                <a:ext cx="176681" cy="149704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5738" extrusionOk="0">
                    <a:moveTo>
                      <a:pt x="1668" y="0"/>
                    </a:moveTo>
                    <a:cubicBezTo>
                      <a:pt x="467" y="0"/>
                      <a:pt x="0" y="1601"/>
                      <a:pt x="834" y="3169"/>
                    </a:cubicBezTo>
                    <a:cubicBezTo>
                      <a:pt x="1602" y="4537"/>
                      <a:pt x="3403" y="5738"/>
                      <a:pt x="3403" y="5738"/>
                    </a:cubicBezTo>
                    <a:cubicBezTo>
                      <a:pt x="3403" y="5738"/>
                      <a:pt x="5171" y="4537"/>
                      <a:pt x="5938" y="3169"/>
                    </a:cubicBezTo>
                    <a:cubicBezTo>
                      <a:pt x="6772" y="1601"/>
                      <a:pt x="6305" y="0"/>
                      <a:pt x="5104" y="0"/>
                    </a:cubicBezTo>
                    <a:cubicBezTo>
                      <a:pt x="3736" y="0"/>
                      <a:pt x="3403" y="1702"/>
                      <a:pt x="3403" y="1702"/>
                    </a:cubicBezTo>
                    <a:cubicBezTo>
                      <a:pt x="3403" y="1702"/>
                      <a:pt x="3036" y="0"/>
                      <a:pt x="1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418;p25">
                <a:extLst>
                  <a:ext uri="{FF2B5EF4-FFF2-40B4-BE49-F238E27FC236}">
                    <a16:creationId xmlns:a16="http://schemas.microsoft.com/office/drawing/2014/main" id="{73B3C460-FCA9-48DC-AEA9-DC60DAE69724}"/>
                  </a:ext>
                </a:extLst>
              </p:cNvPr>
              <p:cNvSpPr/>
              <p:nvPr/>
            </p:nvSpPr>
            <p:spPr>
              <a:xfrm>
                <a:off x="7187541" y="3724854"/>
                <a:ext cx="177569" cy="149731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5739" extrusionOk="0">
                    <a:moveTo>
                      <a:pt x="1668" y="1"/>
                    </a:moveTo>
                    <a:cubicBezTo>
                      <a:pt x="467" y="1"/>
                      <a:pt x="0" y="1602"/>
                      <a:pt x="834" y="3136"/>
                    </a:cubicBezTo>
                    <a:cubicBezTo>
                      <a:pt x="1601" y="4537"/>
                      <a:pt x="3403" y="5738"/>
                      <a:pt x="3403" y="5738"/>
                    </a:cubicBezTo>
                    <a:cubicBezTo>
                      <a:pt x="3403" y="5738"/>
                      <a:pt x="5204" y="4537"/>
                      <a:pt x="5938" y="3136"/>
                    </a:cubicBezTo>
                    <a:cubicBezTo>
                      <a:pt x="6805" y="1602"/>
                      <a:pt x="6305" y="1"/>
                      <a:pt x="5104" y="1"/>
                    </a:cubicBezTo>
                    <a:cubicBezTo>
                      <a:pt x="3736" y="1"/>
                      <a:pt x="3403" y="1702"/>
                      <a:pt x="3403" y="1702"/>
                    </a:cubicBezTo>
                    <a:cubicBezTo>
                      <a:pt x="3403" y="1702"/>
                      <a:pt x="3036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419;p25">
                <a:extLst>
                  <a:ext uri="{FF2B5EF4-FFF2-40B4-BE49-F238E27FC236}">
                    <a16:creationId xmlns:a16="http://schemas.microsoft.com/office/drawing/2014/main" id="{A23B7A67-F60B-45B4-BB1B-8215E63A02B6}"/>
                  </a:ext>
                </a:extLst>
              </p:cNvPr>
              <p:cNvSpPr/>
              <p:nvPr/>
            </p:nvSpPr>
            <p:spPr>
              <a:xfrm>
                <a:off x="7261503" y="4029443"/>
                <a:ext cx="176708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5705" extrusionOk="0">
                    <a:moveTo>
                      <a:pt x="1668" y="1"/>
                    </a:moveTo>
                    <a:cubicBezTo>
                      <a:pt x="468" y="1"/>
                      <a:pt x="1" y="1568"/>
                      <a:pt x="835" y="3136"/>
                    </a:cubicBezTo>
                    <a:cubicBezTo>
                      <a:pt x="1602" y="4504"/>
                      <a:pt x="3403" y="5705"/>
                      <a:pt x="3403" y="5705"/>
                    </a:cubicBezTo>
                    <a:cubicBezTo>
                      <a:pt x="3403" y="5705"/>
                      <a:pt x="5204" y="4504"/>
                      <a:pt x="5938" y="3136"/>
                    </a:cubicBezTo>
                    <a:cubicBezTo>
                      <a:pt x="6772" y="1568"/>
                      <a:pt x="6305" y="1"/>
                      <a:pt x="5104" y="1"/>
                    </a:cubicBezTo>
                    <a:cubicBezTo>
                      <a:pt x="3737" y="1"/>
                      <a:pt x="3370" y="1669"/>
                      <a:pt x="3370" y="1669"/>
                    </a:cubicBezTo>
                    <a:cubicBezTo>
                      <a:pt x="3370" y="1669"/>
                      <a:pt x="3036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420;p25">
                <a:extLst>
                  <a:ext uri="{FF2B5EF4-FFF2-40B4-BE49-F238E27FC236}">
                    <a16:creationId xmlns:a16="http://schemas.microsoft.com/office/drawing/2014/main" id="{205203B0-D159-4406-B0FE-E6F7A4E85238}"/>
                  </a:ext>
                </a:extLst>
              </p:cNvPr>
              <p:cNvSpPr/>
              <p:nvPr/>
            </p:nvSpPr>
            <p:spPr>
              <a:xfrm>
                <a:off x="7225813" y="3603905"/>
                <a:ext cx="176708" cy="149704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5738" extrusionOk="0">
                    <a:moveTo>
                      <a:pt x="1669" y="0"/>
                    </a:moveTo>
                    <a:cubicBezTo>
                      <a:pt x="435" y="0"/>
                      <a:pt x="1" y="1601"/>
                      <a:pt x="835" y="3136"/>
                    </a:cubicBezTo>
                    <a:cubicBezTo>
                      <a:pt x="1569" y="4503"/>
                      <a:pt x="3370" y="5737"/>
                      <a:pt x="3370" y="5737"/>
                    </a:cubicBezTo>
                    <a:cubicBezTo>
                      <a:pt x="3370" y="5737"/>
                      <a:pt x="5171" y="4537"/>
                      <a:pt x="5905" y="3136"/>
                    </a:cubicBezTo>
                    <a:cubicBezTo>
                      <a:pt x="6772" y="1601"/>
                      <a:pt x="6305" y="0"/>
                      <a:pt x="5071" y="0"/>
                    </a:cubicBezTo>
                    <a:cubicBezTo>
                      <a:pt x="3737" y="0"/>
                      <a:pt x="3370" y="1701"/>
                      <a:pt x="3370" y="1701"/>
                    </a:cubicBezTo>
                    <a:cubicBezTo>
                      <a:pt x="3370" y="1701"/>
                      <a:pt x="3003" y="0"/>
                      <a:pt x="1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421;p25">
                <a:extLst>
                  <a:ext uri="{FF2B5EF4-FFF2-40B4-BE49-F238E27FC236}">
                    <a16:creationId xmlns:a16="http://schemas.microsoft.com/office/drawing/2014/main" id="{FDCAD8D0-32B4-41AE-ACFD-F9666685D8D4}"/>
                  </a:ext>
                </a:extLst>
              </p:cNvPr>
              <p:cNvSpPr/>
              <p:nvPr/>
            </p:nvSpPr>
            <p:spPr>
              <a:xfrm>
                <a:off x="7236275" y="3862369"/>
                <a:ext cx="176681" cy="149704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5738" extrusionOk="0">
                    <a:moveTo>
                      <a:pt x="1668" y="0"/>
                    </a:moveTo>
                    <a:cubicBezTo>
                      <a:pt x="467" y="0"/>
                      <a:pt x="0" y="1601"/>
                      <a:pt x="834" y="3169"/>
                    </a:cubicBezTo>
                    <a:cubicBezTo>
                      <a:pt x="1601" y="4537"/>
                      <a:pt x="3369" y="5738"/>
                      <a:pt x="3369" y="5738"/>
                    </a:cubicBezTo>
                    <a:cubicBezTo>
                      <a:pt x="3369" y="5738"/>
                      <a:pt x="5171" y="4537"/>
                      <a:pt x="5938" y="3169"/>
                    </a:cubicBezTo>
                    <a:cubicBezTo>
                      <a:pt x="6772" y="1601"/>
                      <a:pt x="6305" y="33"/>
                      <a:pt x="5104" y="0"/>
                    </a:cubicBezTo>
                    <a:cubicBezTo>
                      <a:pt x="3736" y="0"/>
                      <a:pt x="3369" y="1701"/>
                      <a:pt x="3369" y="1701"/>
                    </a:cubicBezTo>
                    <a:cubicBezTo>
                      <a:pt x="3369" y="1701"/>
                      <a:pt x="3036" y="0"/>
                      <a:pt x="1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422;p25">
                <a:extLst>
                  <a:ext uri="{FF2B5EF4-FFF2-40B4-BE49-F238E27FC236}">
                    <a16:creationId xmlns:a16="http://schemas.microsoft.com/office/drawing/2014/main" id="{8E47E6FC-F7AA-438A-860B-E0E26A8221AE}"/>
                  </a:ext>
                </a:extLst>
              </p:cNvPr>
              <p:cNvSpPr/>
              <p:nvPr/>
            </p:nvSpPr>
            <p:spPr>
              <a:xfrm>
                <a:off x="6822894" y="4414022"/>
                <a:ext cx="27003" cy="2301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82" extrusionOk="0">
                    <a:moveTo>
                      <a:pt x="619" y="0"/>
                    </a:moveTo>
                    <a:cubicBezTo>
                      <a:pt x="602" y="0"/>
                      <a:pt x="585" y="1"/>
                      <a:pt x="568" y="4"/>
                    </a:cubicBezTo>
                    <a:cubicBezTo>
                      <a:pt x="201" y="4"/>
                      <a:pt x="1" y="471"/>
                      <a:pt x="267" y="737"/>
                    </a:cubicBezTo>
                    <a:cubicBezTo>
                      <a:pt x="356" y="838"/>
                      <a:pt x="471" y="882"/>
                      <a:pt x="585" y="882"/>
                    </a:cubicBezTo>
                    <a:cubicBezTo>
                      <a:pt x="812" y="882"/>
                      <a:pt x="1035" y="704"/>
                      <a:pt x="1035" y="437"/>
                    </a:cubicBezTo>
                    <a:cubicBezTo>
                      <a:pt x="1035" y="219"/>
                      <a:pt x="860" y="0"/>
                      <a:pt x="6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423;p25">
                <a:extLst>
                  <a:ext uri="{FF2B5EF4-FFF2-40B4-BE49-F238E27FC236}">
                    <a16:creationId xmlns:a16="http://schemas.microsoft.com/office/drawing/2014/main" id="{454CB93A-B99D-41F7-81E4-77A7D57C200D}"/>
                  </a:ext>
                </a:extLst>
              </p:cNvPr>
              <p:cNvSpPr/>
              <p:nvPr/>
            </p:nvSpPr>
            <p:spPr>
              <a:xfrm>
                <a:off x="6882951" y="4414022"/>
                <a:ext cx="27003" cy="2301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82" extrusionOk="0">
                    <a:moveTo>
                      <a:pt x="645" y="0"/>
                    </a:moveTo>
                    <a:cubicBezTo>
                      <a:pt x="631" y="0"/>
                      <a:pt x="616" y="1"/>
                      <a:pt x="601" y="4"/>
                    </a:cubicBezTo>
                    <a:cubicBezTo>
                      <a:pt x="200" y="4"/>
                      <a:pt x="0" y="471"/>
                      <a:pt x="267" y="737"/>
                    </a:cubicBezTo>
                    <a:cubicBezTo>
                      <a:pt x="367" y="838"/>
                      <a:pt x="486" y="882"/>
                      <a:pt x="599" y="882"/>
                    </a:cubicBezTo>
                    <a:cubicBezTo>
                      <a:pt x="827" y="882"/>
                      <a:pt x="1034" y="704"/>
                      <a:pt x="1034" y="437"/>
                    </a:cubicBezTo>
                    <a:cubicBezTo>
                      <a:pt x="1034" y="219"/>
                      <a:pt x="859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424;p25">
                <a:extLst>
                  <a:ext uri="{FF2B5EF4-FFF2-40B4-BE49-F238E27FC236}">
                    <a16:creationId xmlns:a16="http://schemas.microsoft.com/office/drawing/2014/main" id="{E957FA2C-AA00-46EB-827D-11286F079BBC}"/>
                  </a:ext>
                </a:extLst>
              </p:cNvPr>
              <p:cNvSpPr/>
              <p:nvPr/>
            </p:nvSpPr>
            <p:spPr>
              <a:xfrm>
                <a:off x="6943869" y="4414100"/>
                <a:ext cx="27003" cy="2293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79" extrusionOk="0">
                    <a:moveTo>
                      <a:pt x="567" y="1"/>
                    </a:moveTo>
                    <a:cubicBezTo>
                      <a:pt x="167" y="1"/>
                      <a:pt x="0" y="468"/>
                      <a:pt x="267" y="734"/>
                    </a:cubicBezTo>
                    <a:cubicBezTo>
                      <a:pt x="356" y="835"/>
                      <a:pt x="467" y="879"/>
                      <a:pt x="577" y="879"/>
                    </a:cubicBezTo>
                    <a:cubicBezTo>
                      <a:pt x="797" y="879"/>
                      <a:pt x="1012" y="701"/>
                      <a:pt x="1034" y="434"/>
                    </a:cubicBezTo>
                    <a:cubicBezTo>
                      <a:pt x="1034" y="201"/>
                      <a:pt x="834" y="1"/>
                      <a:pt x="5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425;p25">
                <a:extLst>
                  <a:ext uri="{FF2B5EF4-FFF2-40B4-BE49-F238E27FC236}">
                    <a16:creationId xmlns:a16="http://schemas.microsoft.com/office/drawing/2014/main" id="{C4663683-D862-44D0-BB3C-B45C28E323BE}"/>
                  </a:ext>
                </a:extLst>
              </p:cNvPr>
              <p:cNvSpPr/>
              <p:nvPr/>
            </p:nvSpPr>
            <p:spPr>
              <a:xfrm>
                <a:off x="4413163" y="721138"/>
                <a:ext cx="294250" cy="273725"/>
              </a:xfrm>
              <a:custGeom>
                <a:avLst/>
                <a:gdLst/>
                <a:ahLst/>
                <a:cxnLst/>
                <a:rect l="l" t="t" r="r" b="b"/>
                <a:pathLst>
                  <a:path w="11770" h="10949" extrusionOk="0">
                    <a:moveTo>
                      <a:pt x="8742" y="0"/>
                    </a:moveTo>
                    <a:cubicBezTo>
                      <a:pt x="8526" y="0"/>
                      <a:pt x="8302" y="35"/>
                      <a:pt x="8073" y="107"/>
                    </a:cubicBezTo>
                    <a:cubicBezTo>
                      <a:pt x="5705" y="808"/>
                      <a:pt x="5972" y="3944"/>
                      <a:pt x="5972" y="3944"/>
                    </a:cubicBezTo>
                    <a:cubicBezTo>
                      <a:pt x="5972" y="3944"/>
                      <a:pt x="4789" y="1762"/>
                      <a:pt x="2890" y="1762"/>
                    </a:cubicBezTo>
                    <a:cubicBezTo>
                      <a:pt x="2650" y="1762"/>
                      <a:pt x="2398" y="1797"/>
                      <a:pt x="2136" y="1875"/>
                    </a:cubicBezTo>
                    <a:cubicBezTo>
                      <a:pt x="1" y="2509"/>
                      <a:pt x="34" y="5511"/>
                      <a:pt x="2302" y="7780"/>
                    </a:cubicBezTo>
                    <a:cubicBezTo>
                      <a:pt x="4337" y="9781"/>
                      <a:pt x="8073" y="10949"/>
                      <a:pt x="8073" y="10949"/>
                    </a:cubicBezTo>
                    <a:cubicBezTo>
                      <a:pt x="8073" y="10949"/>
                      <a:pt x="10575" y="7913"/>
                      <a:pt x="11175" y="5111"/>
                    </a:cubicBezTo>
                    <a:cubicBezTo>
                      <a:pt x="11770" y="2317"/>
                      <a:pt x="10510" y="0"/>
                      <a:pt x="8742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426;p25">
                <a:extLst>
                  <a:ext uri="{FF2B5EF4-FFF2-40B4-BE49-F238E27FC236}">
                    <a16:creationId xmlns:a16="http://schemas.microsoft.com/office/drawing/2014/main" id="{516E9306-48E1-4DF2-A953-B145442F4690}"/>
                  </a:ext>
                </a:extLst>
              </p:cNvPr>
              <p:cNvSpPr/>
              <p:nvPr/>
            </p:nvSpPr>
            <p:spPr>
              <a:xfrm rot="1418576">
                <a:off x="4899877" y="1254013"/>
                <a:ext cx="220705" cy="205328"/>
              </a:xfrm>
              <a:custGeom>
                <a:avLst/>
                <a:gdLst/>
                <a:ahLst/>
                <a:cxnLst/>
                <a:rect l="l" t="t" r="r" b="b"/>
                <a:pathLst>
                  <a:path w="11770" h="10950" extrusionOk="0">
                    <a:moveTo>
                      <a:pt x="8742" y="1"/>
                    </a:moveTo>
                    <a:cubicBezTo>
                      <a:pt x="8526" y="1"/>
                      <a:pt x="8302" y="35"/>
                      <a:pt x="8073" y="108"/>
                    </a:cubicBezTo>
                    <a:cubicBezTo>
                      <a:pt x="5704" y="808"/>
                      <a:pt x="5971" y="3944"/>
                      <a:pt x="5971" y="3944"/>
                    </a:cubicBezTo>
                    <a:cubicBezTo>
                      <a:pt x="5971" y="3944"/>
                      <a:pt x="4788" y="1762"/>
                      <a:pt x="2889" y="1762"/>
                    </a:cubicBezTo>
                    <a:cubicBezTo>
                      <a:pt x="2649" y="1762"/>
                      <a:pt x="2397" y="1797"/>
                      <a:pt x="2135" y="1876"/>
                    </a:cubicBezTo>
                    <a:cubicBezTo>
                      <a:pt x="0" y="2510"/>
                      <a:pt x="34" y="5512"/>
                      <a:pt x="2302" y="7780"/>
                    </a:cubicBezTo>
                    <a:cubicBezTo>
                      <a:pt x="4337" y="9782"/>
                      <a:pt x="8073" y="10949"/>
                      <a:pt x="8073" y="10949"/>
                    </a:cubicBezTo>
                    <a:cubicBezTo>
                      <a:pt x="8073" y="10949"/>
                      <a:pt x="10575" y="7914"/>
                      <a:pt x="11175" y="5112"/>
                    </a:cubicBezTo>
                    <a:cubicBezTo>
                      <a:pt x="11769" y="2318"/>
                      <a:pt x="10510" y="1"/>
                      <a:pt x="8742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427;p25">
              <a:extLst>
                <a:ext uri="{FF2B5EF4-FFF2-40B4-BE49-F238E27FC236}">
                  <a16:creationId xmlns:a16="http://schemas.microsoft.com/office/drawing/2014/main" id="{F1B5E1F3-092E-4707-97A6-C6C3A40ABDB7}"/>
                </a:ext>
              </a:extLst>
            </p:cNvPr>
            <p:cNvGrpSpPr/>
            <p:nvPr/>
          </p:nvGrpSpPr>
          <p:grpSpPr>
            <a:xfrm>
              <a:off x="7869500" y="1061146"/>
              <a:ext cx="825851" cy="724748"/>
              <a:chOff x="3052927" y="1232752"/>
              <a:chExt cx="1182491" cy="1037727"/>
            </a:xfrm>
          </p:grpSpPr>
          <p:sp>
            <p:nvSpPr>
              <p:cNvPr id="556" name="Google Shape;428;p25">
                <a:extLst>
                  <a:ext uri="{FF2B5EF4-FFF2-40B4-BE49-F238E27FC236}">
                    <a16:creationId xmlns:a16="http://schemas.microsoft.com/office/drawing/2014/main" id="{8357B292-5435-41AC-A459-2C34137649A8}"/>
                  </a:ext>
                </a:extLst>
              </p:cNvPr>
              <p:cNvSpPr/>
              <p:nvPr/>
            </p:nvSpPr>
            <p:spPr>
              <a:xfrm>
                <a:off x="3052927" y="1232752"/>
                <a:ext cx="1182491" cy="1037727"/>
              </a:xfrm>
              <a:custGeom>
                <a:avLst/>
                <a:gdLst/>
                <a:ahLst/>
                <a:cxnLst/>
                <a:rect l="l" t="t" r="r" b="b"/>
                <a:pathLst>
                  <a:path w="33858" h="29713" extrusionOk="0">
                    <a:moveTo>
                      <a:pt x="16900" y="1"/>
                    </a:moveTo>
                    <a:cubicBezTo>
                      <a:pt x="11309" y="1"/>
                      <a:pt x="5956" y="3169"/>
                      <a:pt x="3436" y="8572"/>
                    </a:cubicBezTo>
                    <a:cubicBezTo>
                      <a:pt x="0" y="16010"/>
                      <a:pt x="3203" y="24850"/>
                      <a:pt x="10641" y="28319"/>
                    </a:cubicBezTo>
                    <a:cubicBezTo>
                      <a:pt x="12669" y="29265"/>
                      <a:pt x="14800" y="29712"/>
                      <a:pt x="16899" y="29712"/>
                    </a:cubicBezTo>
                    <a:cubicBezTo>
                      <a:pt x="22500" y="29712"/>
                      <a:pt x="27865" y="26525"/>
                      <a:pt x="30389" y="21114"/>
                    </a:cubicBezTo>
                    <a:cubicBezTo>
                      <a:pt x="33858" y="13675"/>
                      <a:pt x="30622" y="4869"/>
                      <a:pt x="23184" y="1400"/>
                    </a:cubicBezTo>
                    <a:cubicBezTo>
                      <a:pt x="21148" y="451"/>
                      <a:pt x="19007" y="1"/>
                      <a:pt x="1690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429;p25">
                <a:extLst>
                  <a:ext uri="{FF2B5EF4-FFF2-40B4-BE49-F238E27FC236}">
                    <a16:creationId xmlns:a16="http://schemas.microsoft.com/office/drawing/2014/main" id="{D568340A-3DA3-423E-9615-928625FA9999}"/>
                  </a:ext>
                </a:extLst>
              </p:cNvPr>
              <p:cNvSpPr/>
              <p:nvPr/>
            </p:nvSpPr>
            <p:spPr>
              <a:xfrm>
                <a:off x="3103011" y="1543521"/>
                <a:ext cx="411067" cy="382394"/>
              </a:xfrm>
              <a:custGeom>
                <a:avLst/>
                <a:gdLst/>
                <a:ahLst/>
                <a:cxnLst/>
                <a:rect l="l" t="t" r="r" b="b"/>
                <a:pathLst>
                  <a:path w="11770" h="10949" extrusionOk="0">
                    <a:moveTo>
                      <a:pt x="8742" y="0"/>
                    </a:moveTo>
                    <a:cubicBezTo>
                      <a:pt x="8526" y="0"/>
                      <a:pt x="8302" y="35"/>
                      <a:pt x="8073" y="107"/>
                    </a:cubicBezTo>
                    <a:cubicBezTo>
                      <a:pt x="5705" y="808"/>
                      <a:pt x="5972" y="3944"/>
                      <a:pt x="5972" y="3944"/>
                    </a:cubicBezTo>
                    <a:cubicBezTo>
                      <a:pt x="5972" y="3944"/>
                      <a:pt x="4789" y="1762"/>
                      <a:pt x="2890" y="1762"/>
                    </a:cubicBezTo>
                    <a:cubicBezTo>
                      <a:pt x="2650" y="1762"/>
                      <a:pt x="2398" y="1797"/>
                      <a:pt x="2136" y="1875"/>
                    </a:cubicBezTo>
                    <a:cubicBezTo>
                      <a:pt x="1" y="2509"/>
                      <a:pt x="34" y="5511"/>
                      <a:pt x="2302" y="7780"/>
                    </a:cubicBezTo>
                    <a:cubicBezTo>
                      <a:pt x="4337" y="9781"/>
                      <a:pt x="8073" y="10949"/>
                      <a:pt x="8073" y="10949"/>
                    </a:cubicBezTo>
                    <a:cubicBezTo>
                      <a:pt x="8073" y="10949"/>
                      <a:pt x="10575" y="7913"/>
                      <a:pt x="11175" y="5111"/>
                    </a:cubicBezTo>
                    <a:cubicBezTo>
                      <a:pt x="11770" y="2317"/>
                      <a:pt x="10510" y="0"/>
                      <a:pt x="87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430;p25">
                <a:extLst>
                  <a:ext uri="{FF2B5EF4-FFF2-40B4-BE49-F238E27FC236}">
                    <a16:creationId xmlns:a16="http://schemas.microsoft.com/office/drawing/2014/main" id="{F7F5595F-C9AD-4D42-BFA7-4487CFB06C5E}"/>
                  </a:ext>
                </a:extLst>
              </p:cNvPr>
              <p:cNvSpPr/>
              <p:nvPr/>
            </p:nvSpPr>
            <p:spPr>
              <a:xfrm>
                <a:off x="3672724" y="1372245"/>
                <a:ext cx="411067" cy="382429"/>
              </a:xfrm>
              <a:custGeom>
                <a:avLst/>
                <a:gdLst/>
                <a:ahLst/>
                <a:cxnLst/>
                <a:rect l="l" t="t" r="r" b="b"/>
                <a:pathLst>
                  <a:path w="11770" h="10950" extrusionOk="0">
                    <a:moveTo>
                      <a:pt x="8742" y="1"/>
                    </a:moveTo>
                    <a:cubicBezTo>
                      <a:pt x="8526" y="1"/>
                      <a:pt x="8302" y="35"/>
                      <a:pt x="8073" y="108"/>
                    </a:cubicBezTo>
                    <a:cubicBezTo>
                      <a:pt x="5704" y="808"/>
                      <a:pt x="5971" y="3944"/>
                      <a:pt x="5971" y="3944"/>
                    </a:cubicBezTo>
                    <a:cubicBezTo>
                      <a:pt x="5971" y="3944"/>
                      <a:pt x="4788" y="1762"/>
                      <a:pt x="2889" y="1762"/>
                    </a:cubicBezTo>
                    <a:cubicBezTo>
                      <a:pt x="2649" y="1762"/>
                      <a:pt x="2397" y="1797"/>
                      <a:pt x="2135" y="1876"/>
                    </a:cubicBezTo>
                    <a:cubicBezTo>
                      <a:pt x="0" y="2510"/>
                      <a:pt x="34" y="5512"/>
                      <a:pt x="2302" y="7780"/>
                    </a:cubicBezTo>
                    <a:cubicBezTo>
                      <a:pt x="4337" y="9782"/>
                      <a:pt x="8073" y="10949"/>
                      <a:pt x="8073" y="10949"/>
                    </a:cubicBezTo>
                    <a:cubicBezTo>
                      <a:pt x="8073" y="10949"/>
                      <a:pt x="10575" y="7914"/>
                      <a:pt x="11175" y="5112"/>
                    </a:cubicBezTo>
                    <a:cubicBezTo>
                      <a:pt x="11769" y="2318"/>
                      <a:pt x="10510" y="1"/>
                      <a:pt x="87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431;p25">
                <a:extLst>
                  <a:ext uri="{FF2B5EF4-FFF2-40B4-BE49-F238E27FC236}">
                    <a16:creationId xmlns:a16="http://schemas.microsoft.com/office/drawing/2014/main" id="{DDC94EC3-8C59-4051-A02F-4146E1B1C8F8}"/>
                  </a:ext>
                </a:extLst>
              </p:cNvPr>
              <p:cNvSpPr/>
              <p:nvPr/>
            </p:nvSpPr>
            <p:spPr>
              <a:xfrm>
                <a:off x="3515452" y="1712701"/>
                <a:ext cx="258655" cy="145952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4179" extrusionOk="0">
                    <a:moveTo>
                      <a:pt x="7339" y="0"/>
                    </a:moveTo>
                    <a:lnTo>
                      <a:pt x="0" y="2235"/>
                    </a:lnTo>
                    <a:cubicBezTo>
                      <a:pt x="0" y="2235"/>
                      <a:pt x="1230" y="4178"/>
                      <a:pt x="3394" y="4178"/>
                    </a:cubicBezTo>
                    <a:cubicBezTo>
                      <a:pt x="3750" y="4178"/>
                      <a:pt x="4131" y="4126"/>
                      <a:pt x="4537" y="4003"/>
                    </a:cubicBezTo>
                    <a:cubicBezTo>
                      <a:pt x="7405" y="3136"/>
                      <a:pt x="7339" y="0"/>
                      <a:pt x="7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Vector Logo] Trường Đại Học Mở TP.HCM - HCMOU - Download Định Dạng EPS, SVG  Cho AI, Corel » Hải Triều">
            <a:extLst>
              <a:ext uri="{FF2B5EF4-FFF2-40B4-BE49-F238E27FC236}">
                <a16:creationId xmlns:a16="http://schemas.microsoft.com/office/drawing/2014/main" id="{225E203C-3ABE-4A41-8730-57288AA3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5" y="153445"/>
            <a:ext cx="1897884" cy="125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2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11539236" y="5644961"/>
            <a:ext cx="535975" cy="536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Montserrat" pitchFamily="2" charset="0"/>
              </a:rPr>
              <a:t>2</a:t>
            </a:r>
            <a:endParaRPr lang="x-none" sz="24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1FD3E-1FE1-4FE1-8FB7-EA15E7552B19}"/>
              </a:ext>
            </a:extLst>
          </p:cNvPr>
          <p:cNvSpPr txBox="1"/>
          <p:nvPr/>
        </p:nvSpPr>
        <p:spPr>
          <a:xfrm>
            <a:off x="2655473" y="430281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3.2. ĐĂNG KÝ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A80D1C7-939A-4AE8-8F30-72C3CC411F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C6DD12-F8D9-4CA5-9CDF-D9E70309D700}"/>
              </a:ext>
            </a:extLst>
          </p:cNvPr>
          <p:cNvSpPr txBox="1"/>
          <p:nvPr/>
        </p:nvSpPr>
        <p:spPr>
          <a:xfrm>
            <a:off x="1916233" y="1123117"/>
            <a:ext cx="9775023" cy="485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Ở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giao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diện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dùng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bắt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buộc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phải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nhập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đủ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tin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nhập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mới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8176A1-3343-4C56-863D-B6E28D13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76" y="1662456"/>
            <a:ext cx="8659044" cy="51260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561373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1FD3E-1FE1-4FE1-8FB7-EA15E7552B19}"/>
              </a:ext>
            </a:extLst>
          </p:cNvPr>
          <p:cNvSpPr txBox="1"/>
          <p:nvPr/>
        </p:nvSpPr>
        <p:spPr>
          <a:xfrm>
            <a:off x="2655473" y="430281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3.2. ĐĂNG KÝ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A80D1C7-939A-4AE8-8F30-72C3CC411F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C6DD12-F8D9-4CA5-9CDF-D9E70309D700}"/>
              </a:ext>
            </a:extLst>
          </p:cNvPr>
          <p:cNvSpPr txBox="1"/>
          <p:nvPr/>
        </p:nvSpPr>
        <p:spPr>
          <a:xfrm>
            <a:off x="1916233" y="1123117"/>
            <a:ext cx="9775023" cy="513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điền</a:t>
            </a:r>
            <a:r>
              <a:rPr lang="en-US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thiếu</a:t>
            </a:r>
            <a:r>
              <a:rPr lang="en-US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ô </a:t>
            </a:r>
            <a:r>
              <a:rPr lang="en-US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bất</a:t>
            </a:r>
            <a:r>
              <a:rPr lang="en-US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kỳ</a:t>
            </a:r>
            <a:r>
              <a:rPr lang="en-US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điện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thoại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, CMND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điền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ên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ên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khoảng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trắng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à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trùng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khớp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thiểu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6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trống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tồn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CSDL hay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?</a:t>
            </a:r>
            <a:endParaRPr lang="vi-VN" sz="20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34EF51-464D-478C-8840-29508C758C8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"/>
          <a:stretch/>
        </p:blipFill>
        <p:spPr bwMode="auto">
          <a:xfrm rot="21229754">
            <a:off x="8017984" y="3589769"/>
            <a:ext cx="3619440" cy="21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5B507F-EF60-43B7-B250-519D63440D2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"/>
          <a:stretch/>
        </p:blipFill>
        <p:spPr bwMode="auto">
          <a:xfrm rot="612921">
            <a:off x="8285350" y="1985463"/>
            <a:ext cx="3619440" cy="21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E5C5BE-B5D2-4CB6-9DD6-3EF00E796C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2549">
            <a:off x="6939203" y="456"/>
            <a:ext cx="3421080" cy="21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60FF92-501B-4DFE-84EF-654D98E689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2531">
            <a:off x="8892764" y="658261"/>
            <a:ext cx="3421080" cy="21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504581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1DA86-3A19-4012-948E-B015534E2A25}"/>
              </a:ext>
            </a:extLst>
          </p:cNvPr>
          <p:cNvSpPr txBox="1"/>
          <p:nvPr/>
        </p:nvSpPr>
        <p:spPr>
          <a:xfrm>
            <a:off x="1916233" y="1123117"/>
            <a:ext cx="2960919" cy="350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Tại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FTrangChu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3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nút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cơ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bản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tương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đương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gán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3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UserControl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để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dùng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tiện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cho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thao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tác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Thông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tin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khách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hàng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Tìm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trọ</a:t>
            </a:r>
            <a:endParaRPr lang="en-US" sz="1900" dirty="0">
              <a:solidFill>
                <a:schemeClr val="bg1"/>
              </a:solidFill>
              <a:latin typeface="Hind Guntur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Thêm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endParaRPr lang="en-US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3339DC-770A-4EEB-AA4C-99FB6CB967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52" y="1458546"/>
            <a:ext cx="7314848" cy="51197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BC40CD-7A8A-4C20-834C-D30C2B7E1AE4}"/>
              </a:ext>
            </a:extLst>
          </p:cNvPr>
          <p:cNvSpPr txBox="1"/>
          <p:nvPr/>
        </p:nvSpPr>
        <p:spPr>
          <a:xfrm>
            <a:off x="2358918" y="430281"/>
            <a:ext cx="5410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3.3. THÔNG TIN CÁ NHÂN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3CBC942-6E4D-49A8-81CA-148465E2ED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363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6DD12-F8D9-4CA5-9CDF-D9E70309D700}"/>
              </a:ext>
            </a:extLst>
          </p:cNvPr>
          <p:cNvSpPr txBox="1"/>
          <p:nvPr/>
        </p:nvSpPr>
        <p:spPr>
          <a:xfrm>
            <a:off x="1916233" y="1123117"/>
            <a:ext cx="6149258" cy="406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Ở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FDoiMK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</a:t>
            </a:r>
            <a:r>
              <a:rPr lang="en-US" sz="1900" i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chuơng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trình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lấy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đối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tượng</a:t>
            </a:r>
            <a:r>
              <a:rPr lang="en-US" sz="1900" i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i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khách</a:t>
            </a:r>
            <a:r>
              <a:rPr lang="en-US" sz="1900" i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i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hàng</a:t>
            </a:r>
            <a:r>
              <a:rPr lang="en-US" sz="1900" i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lấy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tin </a:t>
            </a:r>
            <a:r>
              <a:rPr lang="en-US" sz="1900" i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1900" i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i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1900" i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dùng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đã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lưu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trước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đem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ra so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sánh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trùng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mới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tiến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hành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thay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đổi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mức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kiểm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soát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khi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tiến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hành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đổi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bỏ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trống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ô.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độ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dài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dưới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6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tự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khoảng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trắng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mới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không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trùng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với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mật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khẩu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hiện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tại</a:t>
            </a:r>
            <a:endParaRPr lang="en-US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7FFBA-B578-48E5-B918-4CC26E825A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1001" y="1828450"/>
            <a:ext cx="3629532" cy="28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bg1"/>
            </a:solidFill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00288C-73B3-46B6-B3D7-CC394CC940A4}"/>
              </a:ext>
            </a:extLst>
          </p:cNvPr>
          <p:cNvSpPr txBox="1"/>
          <p:nvPr/>
        </p:nvSpPr>
        <p:spPr>
          <a:xfrm>
            <a:off x="2358918" y="430281"/>
            <a:ext cx="4436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3.3.1.ĐỔI MẬT KHẨU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A6DF9AA-22CA-4497-82AF-6202BB05F8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923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6DD12-F8D9-4CA5-9CDF-D9E70309D700}"/>
              </a:ext>
            </a:extLst>
          </p:cNvPr>
          <p:cNvSpPr txBox="1"/>
          <p:nvPr/>
        </p:nvSpPr>
        <p:spPr>
          <a:xfrm>
            <a:off x="1473200" y="1046065"/>
            <a:ext cx="10540999" cy="92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hiển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thị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toàn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bộ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lịch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sử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bạn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biết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i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tình</a:t>
            </a:r>
            <a:r>
              <a:rPr lang="en-US" sz="1900" i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i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trạng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còn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đang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dừng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8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  <a:endParaRPr lang="vi-VN" sz="18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160B95-2757-4EA9-B043-E1C3DB164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006" y="2172576"/>
            <a:ext cx="8411552" cy="4673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bg1"/>
            </a:solidFill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1A2B4A-185E-4815-A883-C4DDA20FF22C}"/>
              </a:ext>
            </a:extLst>
          </p:cNvPr>
          <p:cNvSpPr txBox="1"/>
          <p:nvPr/>
        </p:nvSpPr>
        <p:spPr>
          <a:xfrm>
            <a:off x="2358918" y="430281"/>
            <a:ext cx="5955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3.3.2. LỊCH SỬ THUÊ PHÒNG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6720ABC-700F-4301-92E7-021EB67529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57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6DD12-F8D9-4CA5-9CDF-D9E70309D700}"/>
              </a:ext>
            </a:extLst>
          </p:cNvPr>
          <p:cNvSpPr txBox="1"/>
          <p:nvPr/>
        </p:nvSpPr>
        <p:spPr>
          <a:xfrm>
            <a:off x="1916233" y="1123117"/>
            <a:ext cx="9775023" cy="485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hiển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thị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toàn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bộ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lịch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sử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yêu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đang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chờ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xử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lý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bạn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 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21BBF1-2B90-49D1-9AC7-0A4B2DA24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33" y="1622294"/>
            <a:ext cx="7421039" cy="4974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C1F6A-5307-4E19-9666-A14BBADA4AAF}"/>
              </a:ext>
            </a:extLst>
          </p:cNvPr>
          <p:cNvSpPr txBox="1"/>
          <p:nvPr/>
        </p:nvSpPr>
        <p:spPr>
          <a:xfrm>
            <a:off x="2358918" y="430281"/>
            <a:ext cx="5778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3.3.3. DANH SÁCH YÊU CẦU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AE57746-F6F8-4396-A9AB-615822A886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64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C5DD01-5261-4FE4-AD0D-2F236E039F8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/>
          <a:stretch/>
        </p:blipFill>
        <p:spPr bwMode="auto">
          <a:xfrm>
            <a:off x="5080000" y="1274814"/>
            <a:ext cx="6752124" cy="4831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05A89A-8900-48A9-B976-1892B3BF8263}"/>
              </a:ext>
            </a:extLst>
          </p:cNvPr>
          <p:cNvSpPr txBox="1"/>
          <p:nvPr/>
        </p:nvSpPr>
        <p:spPr>
          <a:xfrm>
            <a:off x="1916233" y="1123117"/>
            <a:ext cx="2795467" cy="355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Giao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diện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,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người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thấy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tất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cả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dãy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đang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kinh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doanh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trên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tpHCM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ó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cơ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bản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tiện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trong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: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Thêm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Xoá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Xem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Chi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Tiết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Danh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Sách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Yêu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Cầu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3A483E-7381-4838-9CF7-817E988E3207}"/>
              </a:ext>
            </a:extLst>
          </p:cNvPr>
          <p:cNvSpPr txBox="1"/>
          <p:nvPr/>
        </p:nvSpPr>
        <p:spPr>
          <a:xfrm>
            <a:off x="2358918" y="430281"/>
            <a:ext cx="639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3.4. DANH SÁCH TRỌ CỦA BẠN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5F6500-102C-4D37-924B-877B5A9B61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997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11539236" y="5644961"/>
            <a:ext cx="535975" cy="536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Montserrat" pitchFamily="2" charset="0"/>
              </a:rPr>
              <a:t>2</a:t>
            </a:r>
            <a:endParaRPr lang="x-none" sz="24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171AF-7817-4857-B2DF-C272EDFFDB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52" y="2172576"/>
            <a:ext cx="7538348" cy="3237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4BC28A-28F2-4918-8E41-BB86A8D2C6B7}"/>
              </a:ext>
            </a:extLst>
          </p:cNvPr>
          <p:cNvSpPr txBox="1"/>
          <p:nvPr/>
        </p:nvSpPr>
        <p:spPr>
          <a:xfrm>
            <a:off x="1916233" y="1123117"/>
            <a:ext cx="9775023" cy="485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hiện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ra 1 form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thêm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chủ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thêm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thêm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3E350-A111-45C9-9E2D-D36C26543216}"/>
              </a:ext>
            </a:extLst>
          </p:cNvPr>
          <p:cNvSpPr txBox="1"/>
          <p:nvPr/>
        </p:nvSpPr>
        <p:spPr>
          <a:xfrm>
            <a:off x="2358918" y="430281"/>
            <a:ext cx="4656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3.4.1. THÊM NHÀ TRỌ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069858F-DE8E-4B66-8A63-DECF321D0B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46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577C4-E5F1-4A75-934B-598B5CE130A5}"/>
              </a:ext>
            </a:extLst>
          </p:cNvPr>
          <p:cNvSpPr txBox="1"/>
          <p:nvPr/>
        </p:nvSpPr>
        <p:spPr>
          <a:xfrm>
            <a:off x="1916233" y="1123117"/>
            <a:ext cx="4179767" cy="3548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Ấn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vào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muốn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xóa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ấn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nút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xóa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thì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tình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trạng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chuyển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từ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“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Đang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doanh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”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thành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“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Ngừng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doanh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”.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bên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trong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cũng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chuyển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trạng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thái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sang “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Ngừng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doanh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”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riêng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“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Đang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”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thay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đổi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CA5DE1-AB17-4977-8DEA-20BA8C6F12E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/>
          <a:stretch/>
        </p:blipFill>
        <p:spPr bwMode="auto">
          <a:xfrm>
            <a:off x="6196016" y="1176973"/>
            <a:ext cx="5563891" cy="3981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0265FA-3FEF-45BC-9213-C41CA88539DC}"/>
              </a:ext>
            </a:extLst>
          </p:cNvPr>
          <p:cNvSpPr txBox="1"/>
          <p:nvPr/>
        </p:nvSpPr>
        <p:spPr>
          <a:xfrm>
            <a:off x="2358918" y="430281"/>
            <a:ext cx="4327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3.4.2. XOÁ NHÀ TRỌ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15C9BC8-DF8A-4B3E-8A3E-B10C2F26B5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60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C7EEF1-7151-4431-9F95-CC39624351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09" y="1176973"/>
            <a:ext cx="6830041" cy="3927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4BAF49-A3F7-4604-82E5-28EAC06C6579}"/>
              </a:ext>
            </a:extLst>
          </p:cNvPr>
          <p:cNvSpPr txBox="1"/>
          <p:nvPr/>
        </p:nvSpPr>
        <p:spPr>
          <a:xfrm>
            <a:off x="1916233" y="1123117"/>
            <a:ext cx="2795467" cy="136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chủ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xem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chi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tiết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về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4F5BF-CEF8-4B4A-AB21-659A4C52554A}"/>
              </a:ext>
            </a:extLst>
          </p:cNvPr>
          <p:cNvSpPr txBox="1"/>
          <p:nvPr/>
        </p:nvSpPr>
        <p:spPr>
          <a:xfrm>
            <a:off x="2358918" y="430281"/>
            <a:ext cx="511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3.4.3.QUẢN LÝ NHÀ TRỌ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400C83A-2197-4A76-A3CE-28C68FF9A0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00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5157216"/>
            <a:ext cx="12192000" cy="17190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			  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17190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						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1719072"/>
            <a:ext cx="12192000" cy="1719072"/>
          </a:xfrm>
          <a:prstGeom prst="rect">
            <a:avLst/>
          </a:prstGeom>
          <a:solidFill>
            <a:srgbClr val="FFD2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					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" y="3438144"/>
            <a:ext cx="12100559" cy="1719072"/>
          </a:xfrm>
          <a:prstGeom prst="rect">
            <a:avLst/>
          </a:prstGeom>
          <a:solidFill>
            <a:srgbClr val="073A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				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nhà</a:t>
            </a:r>
            <a:r>
              <a:rPr lang="en-US" sz="3200" dirty="0"/>
              <a:t> </a:t>
            </a:r>
            <a:r>
              <a:rPr lang="en-US" sz="3200" dirty="0" err="1"/>
              <a:t>trọ</a:t>
            </a:r>
            <a:endParaRPr lang="en-US" sz="3200" dirty="0"/>
          </a:p>
        </p:txBody>
      </p:sp>
      <p:sp>
        <p:nvSpPr>
          <p:cNvPr id="28" name="Flowchart: Data 7"/>
          <p:cNvSpPr/>
          <p:nvPr/>
        </p:nvSpPr>
        <p:spPr>
          <a:xfrm>
            <a:off x="2119556" y="-15950"/>
            <a:ext cx="2891881" cy="171907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542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542"/>
              <a:gd name="connsiteY0" fmla="*/ 10000 h 10000"/>
              <a:gd name="connsiteX1" fmla="*/ 2542 w 10542"/>
              <a:gd name="connsiteY1" fmla="*/ 0 h 10000"/>
              <a:gd name="connsiteX2" fmla="*/ 10542 w 10542"/>
              <a:gd name="connsiteY2" fmla="*/ 0 h 10000"/>
              <a:gd name="connsiteX3" fmla="*/ 8000 w 10542"/>
              <a:gd name="connsiteY3" fmla="*/ 10000 h 10000"/>
              <a:gd name="connsiteX4" fmla="*/ 0 w 1054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2" h="10000">
                <a:moveTo>
                  <a:pt x="0" y="10000"/>
                </a:moveTo>
                <a:lnTo>
                  <a:pt x="2542" y="0"/>
                </a:lnTo>
                <a:lnTo>
                  <a:pt x="10542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EBE3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29" name="Flowchart: Data 7"/>
          <p:cNvSpPr/>
          <p:nvPr/>
        </p:nvSpPr>
        <p:spPr>
          <a:xfrm>
            <a:off x="1426218" y="1665532"/>
            <a:ext cx="2866381" cy="171907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542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542"/>
              <a:gd name="connsiteY0" fmla="*/ 10000 h 10000"/>
              <a:gd name="connsiteX1" fmla="*/ 2542 w 10542"/>
              <a:gd name="connsiteY1" fmla="*/ 0 h 10000"/>
              <a:gd name="connsiteX2" fmla="*/ 10542 w 10542"/>
              <a:gd name="connsiteY2" fmla="*/ 0 h 10000"/>
              <a:gd name="connsiteX3" fmla="*/ 8000 w 10542"/>
              <a:gd name="connsiteY3" fmla="*/ 10000 h 10000"/>
              <a:gd name="connsiteX4" fmla="*/ 0 w 1054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2" h="10000">
                <a:moveTo>
                  <a:pt x="0" y="10000"/>
                </a:moveTo>
                <a:lnTo>
                  <a:pt x="2542" y="0"/>
                </a:lnTo>
                <a:lnTo>
                  <a:pt x="10542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EBE3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0" name="Flowchart: Data 7"/>
          <p:cNvSpPr/>
          <p:nvPr/>
        </p:nvSpPr>
        <p:spPr>
          <a:xfrm>
            <a:off x="681568" y="3434001"/>
            <a:ext cx="2891881" cy="171907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542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542"/>
              <a:gd name="connsiteY0" fmla="*/ 10000 h 10000"/>
              <a:gd name="connsiteX1" fmla="*/ 2542 w 10542"/>
              <a:gd name="connsiteY1" fmla="*/ 0 h 10000"/>
              <a:gd name="connsiteX2" fmla="*/ 10542 w 10542"/>
              <a:gd name="connsiteY2" fmla="*/ 0 h 10000"/>
              <a:gd name="connsiteX3" fmla="*/ 8000 w 10542"/>
              <a:gd name="connsiteY3" fmla="*/ 10000 h 10000"/>
              <a:gd name="connsiteX4" fmla="*/ 0 w 1054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2" h="10000">
                <a:moveTo>
                  <a:pt x="0" y="10000"/>
                </a:moveTo>
                <a:lnTo>
                  <a:pt x="2542" y="0"/>
                </a:lnTo>
                <a:lnTo>
                  <a:pt x="10542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EBE3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31" name="Flowchart: Data 7"/>
          <p:cNvSpPr/>
          <p:nvPr/>
        </p:nvSpPr>
        <p:spPr>
          <a:xfrm>
            <a:off x="-19721" y="5157217"/>
            <a:ext cx="2891881" cy="171907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542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542"/>
              <a:gd name="connsiteY0" fmla="*/ 10000 h 10000"/>
              <a:gd name="connsiteX1" fmla="*/ 2542 w 10542"/>
              <a:gd name="connsiteY1" fmla="*/ 0 h 10000"/>
              <a:gd name="connsiteX2" fmla="*/ 10542 w 10542"/>
              <a:gd name="connsiteY2" fmla="*/ 0 h 10000"/>
              <a:gd name="connsiteX3" fmla="*/ 8000 w 10542"/>
              <a:gd name="connsiteY3" fmla="*/ 10000 h 10000"/>
              <a:gd name="connsiteX4" fmla="*/ 0 w 1054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2" h="10000">
                <a:moveTo>
                  <a:pt x="0" y="10000"/>
                </a:moveTo>
                <a:lnTo>
                  <a:pt x="2542" y="0"/>
                </a:lnTo>
                <a:lnTo>
                  <a:pt x="10542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EBE3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-11430" y="6768602"/>
            <a:ext cx="12203430" cy="109728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-11430" y="5098209"/>
            <a:ext cx="12203430" cy="109728"/>
          </a:xfrm>
          <a:prstGeom prst="flowChartProcess">
            <a:avLst/>
          </a:prstGeom>
          <a:solidFill>
            <a:srgbClr val="3C2E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-5715" y="3367332"/>
            <a:ext cx="12197716" cy="109728"/>
          </a:xfrm>
          <a:prstGeom prst="flowChartProcess">
            <a:avLst/>
          </a:prstGeom>
          <a:solidFill>
            <a:srgbClr val="3C2E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" y="1673352"/>
            <a:ext cx="12191999" cy="109728"/>
          </a:xfrm>
          <a:prstGeom prst="flowChartProcess">
            <a:avLst/>
          </a:prstGeom>
          <a:solidFill>
            <a:srgbClr val="3C2E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-19721" y="-15950"/>
            <a:ext cx="12169766" cy="109728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 rot="16200000">
            <a:off x="-3402285" y="3382565"/>
            <a:ext cx="6876290" cy="1111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 rot="16200000">
            <a:off x="8701133" y="3366616"/>
            <a:ext cx="6876291" cy="1111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3" y="93778"/>
            <a:ext cx="2308857" cy="1571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1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0232">
        <p14:pan dir="u"/>
      </p:transition>
    </mc:Choice>
    <mc:Fallback xmlns="">
      <p:transition spd="slow" advTm="1023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91110-A069-4928-8E8A-13BEBEF8F72B}"/>
              </a:ext>
            </a:extLst>
          </p:cNvPr>
          <p:cNvSpPr txBox="1"/>
          <p:nvPr/>
        </p:nvSpPr>
        <p:spPr>
          <a:xfrm>
            <a:off x="2005886" y="1345506"/>
            <a:ext cx="28090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Thêm</a:t>
            </a:r>
            <a:r>
              <a:rPr lang="en-US" sz="19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phòng</a:t>
            </a:r>
            <a:r>
              <a:rPr lang="en-US" sz="19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trọ</a:t>
            </a:r>
            <a:endParaRPr lang="x-none" sz="19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74FB35-6148-46B5-B7B8-53D323871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77" y="1072413"/>
            <a:ext cx="5682116" cy="4261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C58C1-6F2D-4645-97B2-547307D17E23}"/>
              </a:ext>
            </a:extLst>
          </p:cNvPr>
          <p:cNvSpPr txBox="1"/>
          <p:nvPr/>
        </p:nvSpPr>
        <p:spPr>
          <a:xfrm>
            <a:off x="1855807" y="1730227"/>
            <a:ext cx="3934253" cy="1335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chủ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thêm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trọ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trong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trọ</a:t>
            </a:r>
            <a:endParaRPr lang="en-US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</a:pP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7A00E-2FA6-4B8B-9437-55CA4805D129}"/>
              </a:ext>
            </a:extLst>
          </p:cNvPr>
          <p:cNvSpPr txBox="1"/>
          <p:nvPr/>
        </p:nvSpPr>
        <p:spPr>
          <a:xfrm>
            <a:off x="2358918" y="430281"/>
            <a:ext cx="511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3.4.3.QUẢN LÝ NHÀ TRỌ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17AACED-393A-4417-98AB-259D7D5986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60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91110-A069-4928-8E8A-13BEBEF8F72B}"/>
              </a:ext>
            </a:extLst>
          </p:cNvPr>
          <p:cNvSpPr txBox="1"/>
          <p:nvPr/>
        </p:nvSpPr>
        <p:spPr>
          <a:xfrm>
            <a:off x="2083603" y="1429616"/>
            <a:ext cx="32401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Xem</a:t>
            </a:r>
            <a:r>
              <a:rPr lang="en-US" sz="1900" b="1" spc="300" dirty="0">
                <a:solidFill>
                  <a:schemeClr val="bg1"/>
                </a:solidFill>
                <a:latin typeface="Montserrat" pitchFamily="2" charset="77"/>
              </a:rPr>
              <a:t> chi </a:t>
            </a: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tiết</a:t>
            </a:r>
            <a:r>
              <a:rPr lang="en-US" sz="19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phòng</a:t>
            </a:r>
            <a:endParaRPr lang="x-none" sz="19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9E9B1-29F5-4555-9F3D-E254F672CC95}"/>
              </a:ext>
            </a:extLst>
          </p:cNvPr>
          <p:cNvSpPr txBox="1"/>
          <p:nvPr/>
        </p:nvSpPr>
        <p:spPr>
          <a:xfrm>
            <a:off x="2153946" y="1814337"/>
            <a:ext cx="4008318" cy="136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cho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phép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người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xem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thông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tin chi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tiết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Hind Guntur"/>
                <a:ea typeface="Calibri" panose="020F0502020204030204" pitchFamily="34" charset="0"/>
              </a:rPr>
              <a:t>trọ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	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FD6D5-464E-45C5-A8A3-2FF1DB2F6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1162101"/>
            <a:ext cx="5569154" cy="41308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4C91EB-3E25-4111-A3E6-AF83FE549094}"/>
              </a:ext>
            </a:extLst>
          </p:cNvPr>
          <p:cNvSpPr txBox="1"/>
          <p:nvPr/>
        </p:nvSpPr>
        <p:spPr>
          <a:xfrm>
            <a:off x="2358918" y="430281"/>
            <a:ext cx="511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3.4.3.QUẢN LÝ NHÀ TRỌ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2B2036F-8DE2-4183-9600-5D188ECD48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213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0AC1BA-F06E-4050-A11E-35BDF19F1B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176972"/>
            <a:ext cx="5671558" cy="38325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38FDF7-FA38-4C57-9AAD-3271BEFE049B}"/>
              </a:ext>
            </a:extLst>
          </p:cNvPr>
          <p:cNvSpPr txBox="1"/>
          <p:nvPr/>
        </p:nvSpPr>
        <p:spPr>
          <a:xfrm>
            <a:off x="1916233" y="1123117"/>
            <a:ext cx="4237762" cy="267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	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hiển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thị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danh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những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yêu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bạn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xem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tin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xác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nhận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yêu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hủy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yêu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5A8D8-C6BE-4819-9B8C-1E92DF0773C4}"/>
              </a:ext>
            </a:extLst>
          </p:cNvPr>
          <p:cNvSpPr txBox="1"/>
          <p:nvPr/>
        </p:nvSpPr>
        <p:spPr>
          <a:xfrm>
            <a:off x="2358918" y="430281"/>
            <a:ext cx="8474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3.4.4.DANH SÁCH YÊU CẦU THUÊ PHÒNG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3682288-2066-4E6E-8BF6-313F27CE5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26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11539236" y="5644961"/>
            <a:ext cx="535975" cy="536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Montserrat" pitchFamily="2" charset="0"/>
              </a:rPr>
              <a:t>2</a:t>
            </a:r>
            <a:endParaRPr lang="x-none" sz="24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811CE-7EDC-43FC-831A-DC71703E0E6C}"/>
              </a:ext>
            </a:extLst>
          </p:cNvPr>
          <p:cNvSpPr txBox="1"/>
          <p:nvPr/>
        </p:nvSpPr>
        <p:spPr>
          <a:xfrm>
            <a:off x="1916232" y="1123117"/>
            <a:ext cx="4598793" cy="267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Xác</a:t>
            </a:r>
            <a:r>
              <a:rPr lang="en-US" sz="19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nhận</a:t>
            </a:r>
            <a:r>
              <a:rPr lang="en-US" sz="19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yêu</a:t>
            </a:r>
            <a:r>
              <a:rPr lang="en-US" sz="19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cầu</a:t>
            </a:r>
            <a:r>
              <a:rPr lang="en-US" sz="19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thuê</a:t>
            </a:r>
            <a:r>
              <a:rPr lang="en-US" sz="19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900" b="1" spc="300" dirty="0" err="1">
                <a:solidFill>
                  <a:schemeClr val="bg1"/>
                </a:solidFill>
                <a:latin typeface="Montserrat" pitchFamily="2" charset="77"/>
              </a:rPr>
              <a:t>phòng</a:t>
            </a:r>
            <a:endParaRPr lang="en-US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</a:pPr>
            <a:r>
              <a:rPr lang="en-US" sz="1900" dirty="0">
                <a:solidFill>
                  <a:schemeClr val="bg1"/>
                </a:solidFill>
                <a:latin typeface="Hind Guntur"/>
                <a:ea typeface="Times New Roman" panose="02020603050405020304" pitchFamily="18" charset="0"/>
              </a:rPr>
              <a:t>	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phép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chủ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xác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nhận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yêu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	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Xuất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Report “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Hợp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đồng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”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với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tin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chủ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BC8122-326F-44AE-A70E-AF2030F81E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4476" y="1015056"/>
            <a:ext cx="5377523" cy="59463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D39257-48A5-4FE2-9B3A-EDA8AD5CCFA7}"/>
              </a:ext>
            </a:extLst>
          </p:cNvPr>
          <p:cNvSpPr txBox="1"/>
          <p:nvPr/>
        </p:nvSpPr>
        <p:spPr>
          <a:xfrm>
            <a:off x="2358918" y="430281"/>
            <a:ext cx="8474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3.4.4.DANH SÁCH YÊU CẦU THUÊ PHÒNG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8554D46-98E5-48B5-8BDF-121ABDC8E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783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FE7D25-D87D-4A9D-AC81-9570FF736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5" y="1176972"/>
            <a:ext cx="6539345" cy="46138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077AC9-840B-4EC9-AD1E-E0D90146CBE4}"/>
              </a:ext>
            </a:extLst>
          </p:cNvPr>
          <p:cNvSpPr txBox="1"/>
          <p:nvPr/>
        </p:nvSpPr>
        <p:spPr>
          <a:xfrm>
            <a:off x="1640119" y="1123117"/>
            <a:ext cx="3903174" cy="2189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860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hiển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thị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danh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theo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bộ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lọc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theo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 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marL="457200" indent="228600" algn="just">
              <a:lnSpc>
                <a:spcPct val="150000"/>
              </a:lnSpc>
            </a:pPr>
            <a:endParaRPr lang="vi-VN" sz="18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</a:pP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0179A-349D-4E7B-A049-61B171AB0194}"/>
              </a:ext>
            </a:extLst>
          </p:cNvPr>
          <p:cNvSpPr txBox="1"/>
          <p:nvPr/>
        </p:nvSpPr>
        <p:spPr>
          <a:xfrm>
            <a:off x="2358918" y="430281"/>
            <a:ext cx="3872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3.5. TÌM NHÀ TRỌ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C4063AC-713E-4603-A077-9FD5354CBE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323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F962A-9FFA-46D8-8472-802C88861C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11" y="1145986"/>
            <a:ext cx="5943600" cy="449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B98ED-87C5-47D2-AD6F-9BBDF1A3FD48}"/>
              </a:ext>
            </a:extLst>
          </p:cNvPr>
          <p:cNvSpPr txBox="1"/>
          <p:nvPr/>
        </p:nvSpPr>
        <p:spPr>
          <a:xfrm>
            <a:off x="1640118" y="1123117"/>
            <a:ext cx="4420272" cy="394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XEM THÔNG TIN PHÒNG</a:t>
            </a:r>
            <a:endParaRPr lang="en-US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marL="457200" indent="22860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hiển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thị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toàn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bộ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tin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1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xem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xét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endParaRPr lang="en-US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marL="457200" indent="228600" algn="just">
              <a:lnSpc>
                <a:spcPct val="150000"/>
              </a:lnSpc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phép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gửi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yêu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tới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chủ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marL="457200" indent="228600" algn="just">
              <a:lnSpc>
                <a:spcPct val="150000"/>
              </a:lnSpc>
            </a:pPr>
            <a:endParaRPr lang="vi-VN" sz="18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</a:pP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36792-D8BD-442B-8237-EDFE837A96B8}"/>
              </a:ext>
            </a:extLst>
          </p:cNvPr>
          <p:cNvSpPr txBox="1"/>
          <p:nvPr/>
        </p:nvSpPr>
        <p:spPr>
          <a:xfrm>
            <a:off x="2358918" y="430281"/>
            <a:ext cx="3872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3.5. TÌM NHÀ TRỌ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BC0E08-DD40-4BD5-92BF-7EA561A7D0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956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7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8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9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11539236" y="5644961"/>
            <a:ext cx="535975" cy="536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Montserrat" pitchFamily="2" charset="0"/>
              </a:rPr>
              <a:t>2</a:t>
            </a:r>
            <a:endParaRPr lang="x-none" sz="24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3F6D6A-7EF6-41D7-B88C-BD8FF3DD57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00" y="1338772"/>
            <a:ext cx="4000500" cy="2647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F5BC46-B15E-4FD7-A56B-65ED94A1117D}"/>
              </a:ext>
            </a:extLst>
          </p:cNvPr>
          <p:cNvSpPr txBox="1"/>
          <p:nvPr/>
        </p:nvSpPr>
        <p:spPr>
          <a:xfrm>
            <a:off x="1640118" y="1123117"/>
            <a:ext cx="4333169" cy="352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8600" algn="just">
              <a:lnSpc>
                <a:spcPct val="150000"/>
              </a:lnSpc>
            </a:pP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Khi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dùng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muốn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thoát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khỏi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quyền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sử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dụng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dùng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chỉ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nhấn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nút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thoát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hộp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thoại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báo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“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Bạn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chắc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chắn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muốn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thoát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?”. Khi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nhấn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nút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Yes, 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chương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trình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trả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về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FDangNhap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thoát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quyền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sử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dụng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</a:pP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BE30F-CE86-4C58-824D-BDE7F0F8754B}"/>
              </a:ext>
            </a:extLst>
          </p:cNvPr>
          <p:cNvSpPr txBox="1"/>
          <p:nvPr/>
        </p:nvSpPr>
        <p:spPr>
          <a:xfrm>
            <a:off x="2358918" y="430281"/>
            <a:ext cx="245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3.6. THOÁT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B1D16F6-4882-45AC-8FF7-75C604688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482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4" name="Graphic 43" descr="Single gear">
            <a:hlinkClick r:id="rId3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5471941" y="583080"/>
            <a:ext cx="1891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Kết</a:t>
            </a:r>
            <a:r>
              <a:rPr lang="en-US" sz="3200" b="1" spc="300" dirty="0">
                <a:solidFill>
                  <a:prstClr val="white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luận</a:t>
            </a:r>
            <a:endParaRPr lang="x-none" sz="3200" b="1" spc="300" dirty="0">
              <a:solidFill>
                <a:prstClr val="white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428841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4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43" name="TextBox 142">
            <a:hlinkClick r:id="rId8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44" name="TextBox 143">
            <a:hlinkClick r:id="rId9" action="ppaction://hlinksldjump"/>
          </p:cNvPr>
          <p:cNvSpPr txBox="1"/>
          <p:nvPr/>
        </p:nvSpPr>
        <p:spPr>
          <a:xfrm>
            <a:off x="419922" y="17543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45" name="TextBox 144">
            <a:hlinkClick r:id="rId10" action="ppaction://hlinksldjump"/>
          </p:cNvPr>
          <p:cNvSpPr txBox="1"/>
          <p:nvPr/>
        </p:nvSpPr>
        <p:spPr>
          <a:xfrm>
            <a:off x="419922" y="30654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3</a:t>
            </a:r>
          </a:p>
        </p:txBody>
      </p:sp>
      <p:sp>
        <p:nvSpPr>
          <p:cNvPr id="146" name="TextBox 145">
            <a:hlinkClick r:id="rId11" action="ppaction://hlinksldjump"/>
          </p:cNvPr>
          <p:cNvSpPr txBox="1"/>
          <p:nvPr/>
        </p:nvSpPr>
        <p:spPr>
          <a:xfrm>
            <a:off x="419922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5F96F4-A0DC-49E2-9681-2B8CD723259C}"/>
              </a:ext>
            </a:extLst>
          </p:cNvPr>
          <p:cNvSpPr txBox="1"/>
          <p:nvPr/>
        </p:nvSpPr>
        <p:spPr>
          <a:xfrm>
            <a:off x="2085056" y="2263741"/>
            <a:ext cx="9556394" cy="2101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Nắm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bắt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và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hiểu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được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cấu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trúc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cơ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sở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dữ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liệu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cơ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bản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để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quản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lý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dữ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liệu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chương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trình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Tìm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hiểu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được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cách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hoạt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động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sự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kiện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trong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Winform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Xây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dựng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được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một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chương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trình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đơn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giản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để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giúp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sinh viên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tìm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nhà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trọ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Có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thêm kinh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nghiệm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làm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việc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vi-VN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nhóm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4534BD-1576-4CCB-A6F1-A4A6A9D5BA28}"/>
              </a:ext>
            </a:extLst>
          </p:cNvPr>
          <p:cNvSpPr txBox="1"/>
          <p:nvPr/>
        </p:nvSpPr>
        <p:spPr>
          <a:xfrm>
            <a:off x="2266487" y="1618249"/>
            <a:ext cx="525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Những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kết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quả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đạt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được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195771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4" name="Graphic 43" descr="Single gear">
            <a:hlinkClick r:id="rId3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428841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4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43" name="TextBox 142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44" name="TextBox 143">
            <a:hlinkClick r:id="rId7" action="ppaction://hlinksldjump"/>
          </p:cNvPr>
          <p:cNvSpPr txBox="1"/>
          <p:nvPr/>
        </p:nvSpPr>
        <p:spPr>
          <a:xfrm>
            <a:off x="419922" y="17543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45" name="TextBox 144">
            <a:hlinkClick r:id="rId8" action="ppaction://hlinksldjump"/>
          </p:cNvPr>
          <p:cNvSpPr txBox="1"/>
          <p:nvPr/>
        </p:nvSpPr>
        <p:spPr>
          <a:xfrm>
            <a:off x="419922" y="30654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3</a:t>
            </a:r>
          </a:p>
        </p:txBody>
      </p:sp>
      <p:sp>
        <p:nvSpPr>
          <p:cNvPr id="146" name="TextBox 145">
            <a:hlinkClick r:id="rId9" action="ppaction://hlinksldjump"/>
          </p:cNvPr>
          <p:cNvSpPr txBox="1"/>
          <p:nvPr/>
        </p:nvSpPr>
        <p:spPr>
          <a:xfrm>
            <a:off x="419922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5ED78-6F64-4425-8300-75455B70DA93}"/>
              </a:ext>
            </a:extLst>
          </p:cNvPr>
          <p:cNvSpPr txBox="1"/>
          <p:nvPr/>
        </p:nvSpPr>
        <p:spPr>
          <a:xfrm>
            <a:off x="5471941" y="583080"/>
            <a:ext cx="1891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Kết</a:t>
            </a:r>
            <a:r>
              <a:rPr lang="en-US" sz="3200" b="1" spc="300" dirty="0">
                <a:solidFill>
                  <a:prstClr val="white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luận</a:t>
            </a:r>
            <a:endParaRPr lang="x-none" sz="3200" b="1" spc="300" dirty="0">
              <a:solidFill>
                <a:prstClr val="white"/>
              </a:solidFill>
              <a:latin typeface="Montserrat" pitchFamily="2" charset="77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66DB790-EC93-4A06-BD53-BAA00A37B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7F9BCF-C0AF-4CE1-8FC5-AD63E7A87D7A}"/>
              </a:ext>
            </a:extLst>
          </p:cNvPr>
          <p:cNvSpPr txBox="1"/>
          <p:nvPr/>
        </p:nvSpPr>
        <p:spPr>
          <a:xfrm>
            <a:off x="2266487" y="1618249"/>
            <a:ext cx="194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spc="300" dirty="0">
                <a:solidFill>
                  <a:schemeClr val="bg1"/>
                </a:solidFill>
                <a:latin typeface="Montserrat" pitchFamily="2" charset="77"/>
              </a:rPr>
              <a:t>Ư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u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điểm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60762-6EBD-4AC8-BD29-8E03606A5DD1}"/>
              </a:ext>
            </a:extLst>
          </p:cNvPr>
          <p:cNvSpPr txBox="1"/>
          <p:nvPr/>
        </p:nvSpPr>
        <p:spPr>
          <a:xfrm>
            <a:off x="2085056" y="2263741"/>
            <a:ext cx="9556394" cy="156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Giao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diện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dễ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nhìn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rõ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ràng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dễ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tiếp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cận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xuất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hợp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đồng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theo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thông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tin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truyền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vào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thành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file PDF.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chính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chương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trình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đều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dễ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sử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dụng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r>
              <a:rPr lang="vi-VN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95771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4" name="Graphic 43" descr="Single gear">
            <a:hlinkClick r:id="rId3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428841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4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43" name="TextBox 142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44" name="TextBox 143">
            <a:hlinkClick r:id="rId7" action="ppaction://hlinksldjump"/>
          </p:cNvPr>
          <p:cNvSpPr txBox="1"/>
          <p:nvPr/>
        </p:nvSpPr>
        <p:spPr>
          <a:xfrm>
            <a:off x="419922" y="17543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45" name="TextBox 144">
            <a:hlinkClick r:id="rId8" action="ppaction://hlinksldjump"/>
          </p:cNvPr>
          <p:cNvSpPr txBox="1"/>
          <p:nvPr/>
        </p:nvSpPr>
        <p:spPr>
          <a:xfrm>
            <a:off x="419922" y="30654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3</a:t>
            </a:r>
          </a:p>
        </p:txBody>
      </p:sp>
      <p:sp>
        <p:nvSpPr>
          <p:cNvPr id="146" name="TextBox 145">
            <a:hlinkClick r:id="rId9" action="ppaction://hlinksldjump"/>
          </p:cNvPr>
          <p:cNvSpPr txBox="1"/>
          <p:nvPr/>
        </p:nvSpPr>
        <p:spPr>
          <a:xfrm>
            <a:off x="419922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0B1D7-AEDE-414F-B284-3E815E390361}"/>
              </a:ext>
            </a:extLst>
          </p:cNvPr>
          <p:cNvSpPr txBox="1"/>
          <p:nvPr/>
        </p:nvSpPr>
        <p:spPr>
          <a:xfrm>
            <a:off x="5471941" y="583080"/>
            <a:ext cx="1891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Kết</a:t>
            </a:r>
            <a:r>
              <a:rPr lang="en-US" sz="3200" b="1" spc="300" dirty="0">
                <a:solidFill>
                  <a:prstClr val="white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luận</a:t>
            </a:r>
            <a:endParaRPr lang="x-none" sz="3200" b="1" spc="300" dirty="0">
              <a:solidFill>
                <a:prstClr val="white"/>
              </a:solidFill>
              <a:latin typeface="Montserrat" pitchFamily="2" charset="77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A91EE0F-4E06-4BBD-8238-902402382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B32559-0421-4D05-AC8C-2316815B1E7C}"/>
              </a:ext>
            </a:extLst>
          </p:cNvPr>
          <p:cNvSpPr txBox="1"/>
          <p:nvPr/>
        </p:nvSpPr>
        <p:spPr>
          <a:xfrm>
            <a:off x="2266487" y="1618249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Nhược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điểm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866FC-6935-4DA7-B492-3460EAC5B18E}"/>
              </a:ext>
            </a:extLst>
          </p:cNvPr>
          <p:cNvSpPr txBox="1"/>
          <p:nvPr/>
        </p:nvSpPr>
        <p:spPr>
          <a:xfrm>
            <a:off x="2085056" y="2263741"/>
            <a:ext cx="9556394" cy="156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hình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cơ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sở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cần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làm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chi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tiết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hơn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Chưa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xử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lưu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nhiều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ảnh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1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hoặc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video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tả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về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đó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Chưa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kiểm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toàn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bộ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vào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một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rõ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ràng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577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897135" y="46815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Montserrat" pitchFamily="2" charset="0"/>
              </a:rPr>
              <a:t>1</a:t>
            </a:r>
            <a:endParaRPr lang="x-none" sz="36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611222" y="583080"/>
            <a:ext cx="3612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Giới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thiệu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đề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tài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2" name="TextBox 1">
            <a:hlinkClick r:id="rId7" action="ppaction://hlinksldjump"/>
          </p:cNvPr>
          <p:cNvSpPr txBox="1"/>
          <p:nvPr/>
        </p:nvSpPr>
        <p:spPr>
          <a:xfrm>
            <a:off x="430769" y="18184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8" name="TextBox 177">
            <a:hlinkClick r:id="rId8" action="ppaction://hlinksldjump"/>
          </p:cNvPr>
          <p:cNvSpPr txBox="1"/>
          <p:nvPr/>
        </p:nvSpPr>
        <p:spPr>
          <a:xfrm>
            <a:off x="430769" y="31058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79" name="TextBox 178">
            <a:hlinkClick r:id="rId9" action="ppaction://hlinksldjump"/>
          </p:cNvPr>
          <p:cNvSpPr txBox="1"/>
          <p:nvPr/>
        </p:nvSpPr>
        <p:spPr>
          <a:xfrm>
            <a:off x="419922" y="43713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11460291" y="262513"/>
            <a:ext cx="535975" cy="536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1</a:t>
            </a:r>
            <a:endParaRPr lang="x-none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93E60-84FF-40FC-AC69-BB29F92E12F0}"/>
              </a:ext>
            </a:extLst>
          </p:cNvPr>
          <p:cNvGrpSpPr/>
          <p:nvPr/>
        </p:nvGrpSpPr>
        <p:grpSpPr>
          <a:xfrm>
            <a:off x="2541865" y="1818443"/>
            <a:ext cx="8918426" cy="4561475"/>
            <a:chOff x="1192065" y="1283191"/>
            <a:chExt cx="7879195" cy="4042209"/>
          </a:xfrm>
        </p:grpSpPr>
        <p:grpSp>
          <p:nvGrpSpPr>
            <p:cNvPr id="165" name="Graphic 43">
              <a:extLst>
                <a:ext uri="{FF2B5EF4-FFF2-40B4-BE49-F238E27FC236}">
                  <a16:creationId xmlns:a16="http://schemas.microsoft.com/office/drawing/2014/main" id="{5AF1ED20-C042-CB43-996D-F4E2EB1B0AF5}"/>
                </a:ext>
              </a:extLst>
            </p:cNvPr>
            <p:cNvGrpSpPr/>
            <p:nvPr/>
          </p:nvGrpSpPr>
          <p:grpSpPr>
            <a:xfrm rot="269299" flipV="1">
              <a:off x="7472552" y="2216626"/>
              <a:ext cx="1458826" cy="482830"/>
              <a:chOff x="5270499" y="2952750"/>
              <a:chExt cx="1652160" cy="946643"/>
            </a:xfrm>
            <a:solidFill>
              <a:schemeClr val="bg1"/>
            </a:solidFill>
          </p:grpSpPr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6DC12E29-3F99-444D-B25B-D1BE709E74B5}"/>
                  </a:ext>
                </a:extLst>
              </p:cNvPr>
              <p:cNvSpPr/>
              <p:nvPr/>
            </p:nvSpPr>
            <p:spPr>
              <a:xfrm>
                <a:off x="5270499" y="2952750"/>
                <a:ext cx="1519201" cy="772908"/>
              </a:xfrm>
              <a:custGeom>
                <a:avLst/>
                <a:gdLst>
                  <a:gd name="connsiteX0" fmla="*/ 10315 w 1519201"/>
                  <a:gd name="connsiteY0" fmla="*/ 16104 h 772908"/>
                  <a:gd name="connsiteX1" fmla="*/ 30066 w 1519201"/>
                  <a:gd name="connsiteY1" fmla="*/ 13529 h 772908"/>
                  <a:gd name="connsiteX2" fmla="*/ 86285 w 1519201"/>
                  <a:gd name="connsiteY2" fmla="*/ 6858 h 772908"/>
                  <a:gd name="connsiteX3" fmla="*/ 174511 w 1519201"/>
                  <a:gd name="connsiteY3" fmla="*/ 760 h 772908"/>
                  <a:gd name="connsiteX4" fmla="*/ 228804 w 1519201"/>
                  <a:gd name="connsiteY4" fmla="*/ -97 h 772908"/>
                  <a:gd name="connsiteX5" fmla="*/ 288972 w 1519201"/>
                  <a:gd name="connsiteY5" fmla="*/ 1621 h 772908"/>
                  <a:gd name="connsiteX6" fmla="*/ 423832 w 1519201"/>
                  <a:gd name="connsiteY6" fmla="*/ 14091 h 772908"/>
                  <a:gd name="connsiteX7" fmla="*/ 572315 w 1519201"/>
                  <a:gd name="connsiteY7" fmla="*/ 42341 h 772908"/>
                  <a:gd name="connsiteX8" fmla="*/ 727508 w 1519201"/>
                  <a:gd name="connsiteY8" fmla="*/ 87953 h 772908"/>
                  <a:gd name="connsiteX9" fmla="*/ 882310 w 1519201"/>
                  <a:gd name="connsiteY9" fmla="*/ 151050 h 772908"/>
                  <a:gd name="connsiteX10" fmla="*/ 1029425 w 1519201"/>
                  <a:gd name="connsiteY10" fmla="*/ 230712 h 772908"/>
                  <a:gd name="connsiteX11" fmla="*/ 1162689 w 1519201"/>
                  <a:gd name="connsiteY11" fmla="*/ 322956 h 772908"/>
                  <a:gd name="connsiteX12" fmla="*/ 1222212 w 1519201"/>
                  <a:gd name="connsiteY12" fmla="*/ 372438 h 772908"/>
                  <a:gd name="connsiteX13" fmla="*/ 1276847 w 1519201"/>
                  <a:gd name="connsiteY13" fmla="*/ 422493 h 772908"/>
                  <a:gd name="connsiteX14" fmla="*/ 1325797 w 1519201"/>
                  <a:gd name="connsiteY14" fmla="*/ 472635 h 772908"/>
                  <a:gd name="connsiteX15" fmla="*/ 1368758 w 1519201"/>
                  <a:gd name="connsiteY15" fmla="*/ 521967 h 772908"/>
                  <a:gd name="connsiteX16" fmla="*/ 1405895 w 1519201"/>
                  <a:gd name="connsiteY16" fmla="*/ 569209 h 772908"/>
                  <a:gd name="connsiteX17" fmla="*/ 1437308 w 1519201"/>
                  <a:gd name="connsiteY17" fmla="*/ 613278 h 772908"/>
                  <a:gd name="connsiteX18" fmla="*/ 1463024 w 1519201"/>
                  <a:gd name="connsiteY18" fmla="*/ 653227 h 772908"/>
                  <a:gd name="connsiteX19" fmla="*/ 1483219 w 1519201"/>
                  <a:gd name="connsiteY19" fmla="*/ 688074 h 772908"/>
                  <a:gd name="connsiteX20" fmla="*/ 1498641 w 1519201"/>
                  <a:gd name="connsiteY20" fmla="*/ 716573 h 772908"/>
                  <a:gd name="connsiteX21" fmla="*/ 1509302 w 1519201"/>
                  <a:gd name="connsiteY21" fmla="*/ 738016 h 772908"/>
                  <a:gd name="connsiteX22" fmla="*/ 1517950 w 1519201"/>
                  <a:gd name="connsiteY22" fmla="*/ 755937 h 772908"/>
                  <a:gd name="connsiteX23" fmla="*/ 1512252 w 1519201"/>
                  <a:gd name="connsiteY23" fmla="*/ 771668 h 772908"/>
                  <a:gd name="connsiteX24" fmla="*/ 1497400 w 1519201"/>
                  <a:gd name="connsiteY24" fmla="*/ 767972 h 772908"/>
                  <a:gd name="connsiteX25" fmla="*/ 1497113 w 1519201"/>
                  <a:gd name="connsiteY25" fmla="*/ 767573 h 772908"/>
                  <a:gd name="connsiteX26" fmla="*/ 1485389 w 1519201"/>
                  <a:gd name="connsiteY26" fmla="*/ 751805 h 772908"/>
                  <a:gd name="connsiteX27" fmla="*/ 1452620 w 1519201"/>
                  <a:gd name="connsiteY27" fmla="*/ 707338 h 772908"/>
                  <a:gd name="connsiteX28" fmla="*/ 1428905 w 1519201"/>
                  <a:gd name="connsiteY28" fmla="*/ 676026 h 772908"/>
                  <a:gd name="connsiteX29" fmla="*/ 1400024 w 1519201"/>
                  <a:gd name="connsiteY29" fmla="*/ 639923 h 772908"/>
                  <a:gd name="connsiteX30" fmla="*/ 1328169 w 1519201"/>
                  <a:gd name="connsiteY30" fmla="*/ 555893 h 772908"/>
                  <a:gd name="connsiteX31" fmla="*/ 1285094 w 1519201"/>
                  <a:gd name="connsiteY31" fmla="*/ 509708 h 772908"/>
                  <a:gd name="connsiteX32" fmla="*/ 1237119 w 1519201"/>
                  <a:gd name="connsiteY32" fmla="*/ 462118 h 772908"/>
                  <a:gd name="connsiteX33" fmla="*/ 1127937 w 1519201"/>
                  <a:gd name="connsiteY33" fmla="*/ 365120 h 772908"/>
                  <a:gd name="connsiteX34" fmla="*/ 1097815 w 1519201"/>
                  <a:gd name="connsiteY34" fmla="*/ 341374 h 772908"/>
                  <a:gd name="connsiteX35" fmla="*/ 1066744 w 1519201"/>
                  <a:gd name="connsiteY35" fmla="*/ 317890 h 772908"/>
                  <a:gd name="connsiteX36" fmla="*/ 1034925 w 1519201"/>
                  <a:gd name="connsiteY36" fmla="*/ 294543 h 772908"/>
                  <a:gd name="connsiteX37" fmla="*/ 1002042 w 1519201"/>
                  <a:gd name="connsiteY37" fmla="*/ 271968 h 772908"/>
                  <a:gd name="connsiteX38" fmla="*/ 862866 w 1519201"/>
                  <a:gd name="connsiteY38" fmla="*/ 188535 h 772908"/>
                  <a:gd name="connsiteX39" fmla="*/ 715269 w 1519201"/>
                  <a:gd name="connsiteY39" fmla="*/ 119576 h 772908"/>
                  <a:gd name="connsiteX40" fmla="*/ 565216 w 1519201"/>
                  <a:gd name="connsiteY40" fmla="*/ 69161 h 772908"/>
                  <a:gd name="connsiteX41" fmla="*/ 528180 w 1519201"/>
                  <a:gd name="connsiteY41" fmla="*/ 59578 h 772908"/>
                  <a:gd name="connsiteX42" fmla="*/ 491639 w 1519201"/>
                  <a:gd name="connsiteY42" fmla="*/ 50953 h 772908"/>
                  <a:gd name="connsiteX43" fmla="*/ 420164 w 1519201"/>
                  <a:gd name="connsiteY43" fmla="*/ 37998 h 772908"/>
                  <a:gd name="connsiteX44" fmla="*/ 287849 w 1519201"/>
                  <a:gd name="connsiteY44" fmla="*/ 23586 h 772908"/>
                  <a:gd name="connsiteX45" fmla="*/ 228707 w 1519201"/>
                  <a:gd name="connsiteY45" fmla="*/ 21745 h 772908"/>
                  <a:gd name="connsiteX46" fmla="*/ 175325 w 1519201"/>
                  <a:gd name="connsiteY46" fmla="*/ 22493 h 772908"/>
                  <a:gd name="connsiteX47" fmla="*/ 128477 w 1519201"/>
                  <a:gd name="connsiteY47" fmla="*/ 25117 h 772908"/>
                  <a:gd name="connsiteX48" fmla="*/ 88973 w 1519201"/>
                  <a:gd name="connsiteY48" fmla="*/ 28950 h 772908"/>
                  <a:gd name="connsiteX49" fmla="*/ 33477 w 1519201"/>
                  <a:gd name="connsiteY49" fmla="*/ 36368 h 772908"/>
                  <a:gd name="connsiteX50" fmla="*/ 13788 w 1519201"/>
                  <a:gd name="connsiteY50" fmla="*/ 39441 h 772908"/>
                  <a:gd name="connsiteX51" fmla="*/ 63 w 1519201"/>
                  <a:gd name="connsiteY51" fmla="*/ 29646 h 772908"/>
                  <a:gd name="connsiteX52" fmla="*/ 10027 w 1519201"/>
                  <a:gd name="connsiteY52" fmla="*/ 16156 h 772908"/>
                  <a:gd name="connsiteX53" fmla="*/ 10315 w 1519201"/>
                  <a:gd name="connsiteY53" fmla="*/ 16120 h 77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519201" h="772908">
                    <a:moveTo>
                      <a:pt x="10315" y="16104"/>
                    </a:moveTo>
                    <a:cubicBezTo>
                      <a:pt x="10315" y="16104"/>
                      <a:pt x="17177" y="15208"/>
                      <a:pt x="30066" y="13529"/>
                    </a:cubicBezTo>
                    <a:cubicBezTo>
                      <a:pt x="43032" y="12036"/>
                      <a:pt x="61620" y="8750"/>
                      <a:pt x="86285" y="6858"/>
                    </a:cubicBezTo>
                    <a:cubicBezTo>
                      <a:pt x="110797" y="4131"/>
                      <a:pt x="140476" y="2552"/>
                      <a:pt x="174511" y="760"/>
                    </a:cubicBezTo>
                    <a:cubicBezTo>
                      <a:pt x="191553" y="478"/>
                      <a:pt x="209697" y="213"/>
                      <a:pt x="228804" y="-97"/>
                    </a:cubicBezTo>
                    <a:cubicBezTo>
                      <a:pt x="247910" y="474"/>
                      <a:pt x="268030" y="626"/>
                      <a:pt x="288972" y="1621"/>
                    </a:cubicBezTo>
                    <a:cubicBezTo>
                      <a:pt x="330844" y="3847"/>
                      <a:pt x="376274" y="6935"/>
                      <a:pt x="423832" y="14091"/>
                    </a:cubicBezTo>
                    <a:cubicBezTo>
                      <a:pt x="471439" y="20649"/>
                      <a:pt x="521326" y="30070"/>
                      <a:pt x="572315" y="42341"/>
                    </a:cubicBezTo>
                    <a:cubicBezTo>
                      <a:pt x="623417" y="54314"/>
                      <a:pt x="675406" y="69933"/>
                      <a:pt x="727508" y="87953"/>
                    </a:cubicBezTo>
                    <a:cubicBezTo>
                      <a:pt x="779814" y="105538"/>
                      <a:pt x="831435" y="127492"/>
                      <a:pt x="882310" y="151050"/>
                    </a:cubicBezTo>
                    <a:cubicBezTo>
                      <a:pt x="933311" y="174485"/>
                      <a:pt x="982109" y="202263"/>
                      <a:pt x="1029425" y="230712"/>
                    </a:cubicBezTo>
                    <a:cubicBezTo>
                      <a:pt x="1076856" y="259125"/>
                      <a:pt x="1120944" y="290997"/>
                      <a:pt x="1162689" y="322956"/>
                    </a:cubicBezTo>
                    <a:cubicBezTo>
                      <a:pt x="1183176" y="339408"/>
                      <a:pt x="1203447" y="355488"/>
                      <a:pt x="1222212" y="372438"/>
                    </a:cubicBezTo>
                    <a:cubicBezTo>
                      <a:pt x="1241445" y="388878"/>
                      <a:pt x="1259424" y="405866"/>
                      <a:pt x="1276847" y="422493"/>
                    </a:cubicBezTo>
                    <a:cubicBezTo>
                      <a:pt x="1294269" y="439095"/>
                      <a:pt x="1309957" y="456480"/>
                      <a:pt x="1325797" y="472635"/>
                    </a:cubicBezTo>
                    <a:cubicBezTo>
                      <a:pt x="1340940" y="489423"/>
                      <a:pt x="1355425" y="505801"/>
                      <a:pt x="1368758" y="521967"/>
                    </a:cubicBezTo>
                    <a:cubicBezTo>
                      <a:pt x="1381698" y="538432"/>
                      <a:pt x="1394879" y="553615"/>
                      <a:pt x="1405895" y="569209"/>
                    </a:cubicBezTo>
                    <a:cubicBezTo>
                      <a:pt x="1416948" y="584754"/>
                      <a:pt x="1427850" y="599177"/>
                      <a:pt x="1437308" y="613278"/>
                    </a:cubicBezTo>
                    <a:cubicBezTo>
                      <a:pt x="1446475" y="627528"/>
                      <a:pt x="1455073" y="640881"/>
                      <a:pt x="1463024" y="653227"/>
                    </a:cubicBezTo>
                    <a:cubicBezTo>
                      <a:pt x="1470697" y="665709"/>
                      <a:pt x="1477104" y="677595"/>
                      <a:pt x="1483219" y="688074"/>
                    </a:cubicBezTo>
                    <a:cubicBezTo>
                      <a:pt x="1489360" y="698553"/>
                      <a:pt x="1494564" y="708061"/>
                      <a:pt x="1498641" y="716573"/>
                    </a:cubicBezTo>
                    <a:cubicBezTo>
                      <a:pt x="1502832" y="725024"/>
                      <a:pt x="1506415" y="732192"/>
                      <a:pt x="1509302" y="738016"/>
                    </a:cubicBezTo>
                    <a:cubicBezTo>
                      <a:pt x="1514950" y="749703"/>
                      <a:pt x="1517950" y="755937"/>
                      <a:pt x="1517950" y="755937"/>
                    </a:cubicBezTo>
                    <a:cubicBezTo>
                      <a:pt x="1520800" y="761824"/>
                      <a:pt x="1518237" y="768880"/>
                      <a:pt x="1512252" y="771668"/>
                    </a:cubicBezTo>
                    <a:cubicBezTo>
                      <a:pt x="1506947" y="774134"/>
                      <a:pt x="1500730" y="772476"/>
                      <a:pt x="1497400" y="767972"/>
                    </a:cubicBezTo>
                    <a:lnTo>
                      <a:pt x="1497113" y="767573"/>
                    </a:lnTo>
                    <a:cubicBezTo>
                      <a:pt x="1497113" y="767573"/>
                      <a:pt x="1493036" y="762098"/>
                      <a:pt x="1485389" y="751805"/>
                    </a:cubicBezTo>
                    <a:cubicBezTo>
                      <a:pt x="1477615" y="741625"/>
                      <a:pt x="1467257" y="726106"/>
                      <a:pt x="1452620" y="707338"/>
                    </a:cubicBezTo>
                    <a:cubicBezTo>
                      <a:pt x="1445454" y="697880"/>
                      <a:pt x="1437527" y="687426"/>
                      <a:pt x="1428905" y="676026"/>
                    </a:cubicBezTo>
                    <a:cubicBezTo>
                      <a:pt x="1419979" y="664863"/>
                      <a:pt x="1410330" y="652804"/>
                      <a:pt x="1400024" y="639923"/>
                    </a:cubicBezTo>
                    <a:cubicBezTo>
                      <a:pt x="1379373" y="614248"/>
                      <a:pt x="1355075" y="586135"/>
                      <a:pt x="1328169" y="555893"/>
                    </a:cubicBezTo>
                    <a:cubicBezTo>
                      <a:pt x="1314596" y="540871"/>
                      <a:pt x="1299743" y="525863"/>
                      <a:pt x="1285094" y="509708"/>
                    </a:cubicBezTo>
                    <a:cubicBezTo>
                      <a:pt x="1269558" y="494401"/>
                      <a:pt x="1254187" y="477874"/>
                      <a:pt x="1237119" y="462118"/>
                    </a:cubicBezTo>
                    <a:cubicBezTo>
                      <a:pt x="1204085" y="429524"/>
                      <a:pt x="1167024" y="397440"/>
                      <a:pt x="1127937" y="365120"/>
                    </a:cubicBezTo>
                    <a:cubicBezTo>
                      <a:pt x="1118163" y="357056"/>
                      <a:pt x="1107919" y="349377"/>
                      <a:pt x="1097815" y="341374"/>
                    </a:cubicBezTo>
                    <a:cubicBezTo>
                      <a:pt x="1087712" y="333335"/>
                      <a:pt x="1077430" y="325432"/>
                      <a:pt x="1066744" y="317890"/>
                    </a:cubicBezTo>
                    <a:cubicBezTo>
                      <a:pt x="1056197" y="310162"/>
                      <a:pt x="1045586" y="302371"/>
                      <a:pt x="1034925" y="294543"/>
                    </a:cubicBezTo>
                    <a:cubicBezTo>
                      <a:pt x="1024010" y="287064"/>
                      <a:pt x="1013058" y="279522"/>
                      <a:pt x="1002042" y="271968"/>
                    </a:cubicBezTo>
                    <a:cubicBezTo>
                      <a:pt x="957512" y="242448"/>
                      <a:pt x="911157" y="213824"/>
                      <a:pt x="862866" y="188535"/>
                    </a:cubicBezTo>
                    <a:cubicBezTo>
                      <a:pt x="814638" y="163209"/>
                      <a:pt x="765421" y="139265"/>
                      <a:pt x="715269" y="119576"/>
                    </a:cubicBezTo>
                    <a:cubicBezTo>
                      <a:pt x="665141" y="99975"/>
                      <a:pt x="615014" y="82116"/>
                      <a:pt x="565216" y="69161"/>
                    </a:cubicBezTo>
                    <a:cubicBezTo>
                      <a:pt x="552871" y="65539"/>
                      <a:pt x="540513" y="62391"/>
                      <a:pt x="528180" y="59578"/>
                    </a:cubicBezTo>
                    <a:cubicBezTo>
                      <a:pt x="515873" y="56678"/>
                      <a:pt x="503692" y="53803"/>
                      <a:pt x="491639" y="50953"/>
                    </a:cubicBezTo>
                    <a:cubicBezTo>
                      <a:pt x="467278" y="46386"/>
                      <a:pt x="443575" y="41171"/>
                      <a:pt x="420164" y="37998"/>
                    </a:cubicBezTo>
                    <a:cubicBezTo>
                      <a:pt x="373569" y="30195"/>
                      <a:pt x="328987" y="26449"/>
                      <a:pt x="287849" y="23586"/>
                    </a:cubicBezTo>
                    <a:cubicBezTo>
                      <a:pt x="267261" y="22465"/>
                      <a:pt x="247484" y="22366"/>
                      <a:pt x="228707" y="21745"/>
                    </a:cubicBezTo>
                    <a:cubicBezTo>
                      <a:pt x="209904" y="21992"/>
                      <a:pt x="192077" y="22257"/>
                      <a:pt x="175325" y="22493"/>
                    </a:cubicBezTo>
                    <a:cubicBezTo>
                      <a:pt x="158586" y="23428"/>
                      <a:pt x="142937" y="24295"/>
                      <a:pt x="128477" y="25117"/>
                    </a:cubicBezTo>
                    <a:cubicBezTo>
                      <a:pt x="113980" y="25950"/>
                      <a:pt x="100900" y="27855"/>
                      <a:pt x="88973" y="28950"/>
                    </a:cubicBezTo>
                    <a:cubicBezTo>
                      <a:pt x="65258" y="31092"/>
                      <a:pt x="46278" y="34464"/>
                      <a:pt x="33477" y="36368"/>
                    </a:cubicBezTo>
                    <a:cubicBezTo>
                      <a:pt x="20625" y="38372"/>
                      <a:pt x="13788" y="39441"/>
                      <a:pt x="13788" y="39441"/>
                    </a:cubicBezTo>
                    <a:cubicBezTo>
                      <a:pt x="7229" y="40460"/>
                      <a:pt x="1101" y="36082"/>
                      <a:pt x="63" y="29646"/>
                    </a:cubicBezTo>
                    <a:cubicBezTo>
                      <a:pt x="-975" y="23224"/>
                      <a:pt x="3483" y="17176"/>
                      <a:pt x="10027" y="16156"/>
                    </a:cubicBezTo>
                    <a:cubicBezTo>
                      <a:pt x="10099" y="16143"/>
                      <a:pt x="10243" y="16120"/>
                      <a:pt x="10315" y="16120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02E0F5D2-1568-B54D-8E20-0E1763E93AC0}"/>
                  </a:ext>
                </a:extLst>
              </p:cNvPr>
              <p:cNvSpPr/>
              <p:nvPr/>
            </p:nvSpPr>
            <p:spPr>
              <a:xfrm>
                <a:off x="6642156" y="3574516"/>
                <a:ext cx="280504" cy="324877"/>
              </a:xfrm>
              <a:custGeom>
                <a:avLst/>
                <a:gdLst>
                  <a:gd name="connsiteX0" fmla="*/ 244650 w 280504"/>
                  <a:gd name="connsiteY0" fmla="*/ 13288 h 324877"/>
                  <a:gd name="connsiteX1" fmla="*/ 241308 w 280504"/>
                  <a:gd name="connsiteY1" fmla="*/ 49292 h 324877"/>
                  <a:gd name="connsiteX2" fmla="*/ 240511 w 280504"/>
                  <a:gd name="connsiteY2" fmla="*/ 85321 h 324877"/>
                  <a:gd name="connsiteX3" fmla="*/ 245146 w 280504"/>
                  <a:gd name="connsiteY3" fmla="*/ 157192 h 324877"/>
                  <a:gd name="connsiteX4" fmla="*/ 250679 w 280504"/>
                  <a:gd name="connsiteY4" fmla="*/ 192761 h 324877"/>
                  <a:gd name="connsiteX5" fmla="*/ 258327 w 280504"/>
                  <a:gd name="connsiteY5" fmla="*/ 227906 h 324877"/>
                  <a:gd name="connsiteX6" fmla="*/ 279231 w 280504"/>
                  <a:gd name="connsiteY6" fmla="*/ 296479 h 324877"/>
                  <a:gd name="connsiteX7" fmla="*/ 265759 w 280504"/>
                  <a:gd name="connsiteY7" fmla="*/ 323609 h 324877"/>
                  <a:gd name="connsiteX8" fmla="*/ 251667 w 280504"/>
                  <a:gd name="connsiteY8" fmla="*/ 323638 h 324877"/>
                  <a:gd name="connsiteX9" fmla="*/ 248275 w 280504"/>
                  <a:gd name="connsiteY9" fmla="*/ 322491 h 324877"/>
                  <a:gd name="connsiteX10" fmla="*/ 217140 w 280504"/>
                  <a:gd name="connsiteY10" fmla="*/ 312012 h 324877"/>
                  <a:gd name="connsiteX11" fmla="*/ 186081 w 280504"/>
                  <a:gd name="connsiteY11" fmla="*/ 301409 h 324877"/>
                  <a:gd name="connsiteX12" fmla="*/ 155186 w 280504"/>
                  <a:gd name="connsiteY12" fmla="*/ 290569 h 324877"/>
                  <a:gd name="connsiteX13" fmla="*/ 124419 w 280504"/>
                  <a:gd name="connsiteY13" fmla="*/ 279431 h 324877"/>
                  <a:gd name="connsiteX14" fmla="*/ 63820 w 280504"/>
                  <a:gd name="connsiteY14" fmla="*/ 254490 h 324877"/>
                  <a:gd name="connsiteX15" fmla="*/ 5310 w 280504"/>
                  <a:gd name="connsiteY15" fmla="*/ 222295 h 324877"/>
                  <a:gd name="connsiteX16" fmla="*/ 2145 w 280504"/>
                  <a:gd name="connsiteY16" fmla="*/ 204423 h 324877"/>
                  <a:gd name="connsiteX17" fmla="*/ 12262 w 280504"/>
                  <a:gd name="connsiteY17" fmla="*/ 198425 h 324877"/>
                  <a:gd name="connsiteX18" fmla="*/ 12513 w 280504"/>
                  <a:gd name="connsiteY18" fmla="*/ 198425 h 324877"/>
                  <a:gd name="connsiteX19" fmla="*/ 46738 w 280504"/>
                  <a:gd name="connsiteY19" fmla="*/ 201635 h 324877"/>
                  <a:gd name="connsiteX20" fmla="*/ 79975 w 280504"/>
                  <a:gd name="connsiteY20" fmla="*/ 207982 h 324877"/>
                  <a:gd name="connsiteX21" fmla="*/ 144207 w 280504"/>
                  <a:gd name="connsiteY21" fmla="*/ 227147 h 324877"/>
                  <a:gd name="connsiteX22" fmla="*/ 206148 w 280504"/>
                  <a:gd name="connsiteY22" fmla="*/ 252374 h 324877"/>
                  <a:gd name="connsiteX23" fmla="*/ 266303 w 280504"/>
                  <a:gd name="connsiteY23" fmla="*/ 281571 h 324877"/>
                  <a:gd name="connsiteX24" fmla="*/ 235371 w 280504"/>
                  <a:gd name="connsiteY24" fmla="*/ 307606 h 324877"/>
                  <a:gd name="connsiteX25" fmla="*/ 229483 w 280504"/>
                  <a:gd name="connsiteY25" fmla="*/ 270556 h 324877"/>
                  <a:gd name="connsiteX26" fmla="*/ 225204 w 280504"/>
                  <a:gd name="connsiteY26" fmla="*/ 233420 h 324877"/>
                  <a:gd name="connsiteX27" fmla="*/ 221973 w 280504"/>
                  <a:gd name="connsiteY27" fmla="*/ 196333 h 324877"/>
                  <a:gd name="connsiteX28" fmla="*/ 219745 w 280504"/>
                  <a:gd name="connsiteY28" fmla="*/ 159284 h 324877"/>
                  <a:gd name="connsiteX29" fmla="*/ 218503 w 280504"/>
                  <a:gd name="connsiteY29" fmla="*/ 122272 h 324877"/>
                  <a:gd name="connsiteX30" fmla="*/ 218287 w 280504"/>
                  <a:gd name="connsiteY30" fmla="*/ 85297 h 324877"/>
                  <a:gd name="connsiteX31" fmla="*/ 218036 w 280504"/>
                  <a:gd name="connsiteY31" fmla="*/ 48322 h 324877"/>
                  <a:gd name="connsiteX32" fmla="*/ 218417 w 280504"/>
                  <a:gd name="connsiteY32" fmla="*/ 11472 h 324877"/>
                  <a:gd name="connsiteX33" fmla="*/ 218417 w 280504"/>
                  <a:gd name="connsiteY33" fmla="*/ 11225 h 324877"/>
                  <a:gd name="connsiteX34" fmla="*/ 232091 w 280504"/>
                  <a:gd name="connsiteY34" fmla="*/ -88 h 324877"/>
                  <a:gd name="connsiteX35" fmla="*/ 244183 w 280504"/>
                  <a:gd name="connsiteY35" fmla="*/ 12208 h 324877"/>
                  <a:gd name="connsiteX36" fmla="*/ 244664 w 280504"/>
                  <a:gd name="connsiteY36" fmla="*/ 13277 h 3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0504" h="324877">
                    <a:moveTo>
                      <a:pt x="244650" y="13288"/>
                    </a:moveTo>
                    <a:cubicBezTo>
                      <a:pt x="243003" y="25447"/>
                      <a:pt x="242195" y="37469"/>
                      <a:pt x="241308" y="49292"/>
                    </a:cubicBezTo>
                    <a:cubicBezTo>
                      <a:pt x="240752" y="61289"/>
                      <a:pt x="240562" y="73311"/>
                      <a:pt x="240511" y="85321"/>
                    </a:cubicBezTo>
                    <a:cubicBezTo>
                      <a:pt x="240502" y="109353"/>
                      <a:pt x="242310" y="133359"/>
                      <a:pt x="245146" y="157192"/>
                    </a:cubicBezTo>
                    <a:cubicBezTo>
                      <a:pt x="246689" y="169102"/>
                      <a:pt x="248627" y="180950"/>
                      <a:pt x="250679" y="192761"/>
                    </a:cubicBezTo>
                    <a:cubicBezTo>
                      <a:pt x="252843" y="204571"/>
                      <a:pt x="255592" y="216245"/>
                      <a:pt x="258327" y="227906"/>
                    </a:cubicBezTo>
                    <a:cubicBezTo>
                      <a:pt x="264214" y="251141"/>
                      <a:pt x="271342" y="273990"/>
                      <a:pt x="279231" y="296479"/>
                    </a:cubicBezTo>
                    <a:cubicBezTo>
                      <a:pt x="283131" y="307618"/>
                      <a:pt x="277103" y="319776"/>
                      <a:pt x="265759" y="323609"/>
                    </a:cubicBezTo>
                    <a:cubicBezTo>
                      <a:pt x="261011" y="325215"/>
                      <a:pt x="256086" y="325116"/>
                      <a:pt x="251667" y="323638"/>
                    </a:cubicBezTo>
                    <a:lnTo>
                      <a:pt x="248275" y="322491"/>
                    </a:lnTo>
                    <a:lnTo>
                      <a:pt x="217140" y="312012"/>
                    </a:lnTo>
                    <a:cubicBezTo>
                      <a:pt x="206808" y="308403"/>
                      <a:pt x="196349" y="305130"/>
                      <a:pt x="186081" y="301409"/>
                    </a:cubicBezTo>
                    <a:cubicBezTo>
                      <a:pt x="175812" y="297725"/>
                      <a:pt x="165442" y="294303"/>
                      <a:pt x="155186" y="290569"/>
                    </a:cubicBezTo>
                    <a:lnTo>
                      <a:pt x="124419" y="279431"/>
                    </a:lnTo>
                    <a:cubicBezTo>
                      <a:pt x="103919" y="271988"/>
                      <a:pt x="83737" y="263725"/>
                      <a:pt x="63820" y="254490"/>
                    </a:cubicBezTo>
                    <a:cubicBezTo>
                      <a:pt x="43954" y="245132"/>
                      <a:pt x="24240" y="235188"/>
                      <a:pt x="5310" y="222295"/>
                    </a:cubicBezTo>
                    <a:cubicBezTo>
                      <a:pt x="-387" y="218412"/>
                      <a:pt x="-1793" y="210024"/>
                      <a:pt x="2145" y="204423"/>
                    </a:cubicBezTo>
                    <a:cubicBezTo>
                      <a:pt x="4539" y="201037"/>
                      <a:pt x="8349" y="198425"/>
                      <a:pt x="12262" y="198425"/>
                    </a:cubicBezTo>
                    <a:lnTo>
                      <a:pt x="12513" y="198425"/>
                    </a:lnTo>
                    <a:cubicBezTo>
                      <a:pt x="24200" y="198425"/>
                      <a:pt x="35443" y="200354"/>
                      <a:pt x="46738" y="201635"/>
                    </a:cubicBezTo>
                    <a:cubicBezTo>
                      <a:pt x="57880" y="203364"/>
                      <a:pt x="69035" y="205481"/>
                      <a:pt x="79975" y="207982"/>
                    </a:cubicBezTo>
                    <a:cubicBezTo>
                      <a:pt x="101854" y="212873"/>
                      <a:pt x="123278" y="219419"/>
                      <a:pt x="144207" y="227147"/>
                    </a:cubicBezTo>
                    <a:cubicBezTo>
                      <a:pt x="165086" y="234951"/>
                      <a:pt x="185826" y="243239"/>
                      <a:pt x="206148" y="252374"/>
                    </a:cubicBezTo>
                    <a:cubicBezTo>
                      <a:pt x="226508" y="261447"/>
                      <a:pt x="246538" y="271303"/>
                      <a:pt x="266303" y="281571"/>
                    </a:cubicBezTo>
                    <a:lnTo>
                      <a:pt x="235371" y="307606"/>
                    </a:lnTo>
                    <a:cubicBezTo>
                      <a:pt x="233131" y="295273"/>
                      <a:pt x="231218" y="282927"/>
                      <a:pt x="229483" y="270556"/>
                    </a:cubicBezTo>
                    <a:cubicBezTo>
                      <a:pt x="227825" y="258174"/>
                      <a:pt x="226508" y="245790"/>
                      <a:pt x="225204" y="233420"/>
                    </a:cubicBezTo>
                    <a:cubicBezTo>
                      <a:pt x="223886" y="221062"/>
                      <a:pt x="223000" y="208679"/>
                      <a:pt x="221973" y="196333"/>
                    </a:cubicBezTo>
                    <a:cubicBezTo>
                      <a:pt x="220997" y="183975"/>
                      <a:pt x="220351" y="171629"/>
                      <a:pt x="219745" y="159284"/>
                    </a:cubicBezTo>
                    <a:cubicBezTo>
                      <a:pt x="219099" y="146951"/>
                      <a:pt x="218808" y="134605"/>
                      <a:pt x="218503" y="122272"/>
                    </a:cubicBezTo>
                    <a:lnTo>
                      <a:pt x="218287" y="85297"/>
                    </a:lnTo>
                    <a:cubicBezTo>
                      <a:pt x="218359" y="72964"/>
                      <a:pt x="217577" y="60643"/>
                      <a:pt x="218036" y="48322"/>
                    </a:cubicBezTo>
                    <a:lnTo>
                      <a:pt x="218417" y="11472"/>
                    </a:lnTo>
                    <a:lnTo>
                      <a:pt x="218417" y="11225"/>
                    </a:lnTo>
                    <a:cubicBezTo>
                      <a:pt x="218417" y="4704"/>
                      <a:pt x="225469" y="-349"/>
                      <a:pt x="232091" y="-88"/>
                    </a:cubicBezTo>
                    <a:cubicBezTo>
                      <a:pt x="238725" y="195"/>
                      <a:pt x="244462" y="5687"/>
                      <a:pt x="244183" y="12208"/>
                    </a:cubicBezTo>
                    <a:cubicBezTo>
                      <a:pt x="244154" y="12561"/>
                      <a:pt x="244714" y="12931"/>
                      <a:pt x="244664" y="13277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68" name="Graphic 43">
              <a:extLst>
                <a:ext uri="{FF2B5EF4-FFF2-40B4-BE49-F238E27FC236}">
                  <a16:creationId xmlns:a16="http://schemas.microsoft.com/office/drawing/2014/main" id="{53541371-A904-944A-ADFD-DF2C36B1C13E}"/>
                </a:ext>
              </a:extLst>
            </p:cNvPr>
            <p:cNvGrpSpPr/>
            <p:nvPr/>
          </p:nvGrpSpPr>
          <p:grpSpPr>
            <a:xfrm rot="2571606" flipV="1">
              <a:off x="7406172" y="4110037"/>
              <a:ext cx="1356455" cy="777212"/>
              <a:chOff x="5270499" y="2952750"/>
              <a:chExt cx="1652160" cy="946643"/>
            </a:xfrm>
            <a:solidFill>
              <a:schemeClr val="bg1"/>
            </a:solidFill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8586AEDF-7F5F-414F-9436-8265F51C2492}"/>
                  </a:ext>
                </a:extLst>
              </p:cNvPr>
              <p:cNvSpPr/>
              <p:nvPr/>
            </p:nvSpPr>
            <p:spPr>
              <a:xfrm>
                <a:off x="5270499" y="2952750"/>
                <a:ext cx="1519201" cy="772908"/>
              </a:xfrm>
              <a:custGeom>
                <a:avLst/>
                <a:gdLst>
                  <a:gd name="connsiteX0" fmla="*/ 10315 w 1519201"/>
                  <a:gd name="connsiteY0" fmla="*/ 16104 h 772908"/>
                  <a:gd name="connsiteX1" fmla="*/ 30066 w 1519201"/>
                  <a:gd name="connsiteY1" fmla="*/ 13529 h 772908"/>
                  <a:gd name="connsiteX2" fmla="*/ 86285 w 1519201"/>
                  <a:gd name="connsiteY2" fmla="*/ 6858 h 772908"/>
                  <a:gd name="connsiteX3" fmla="*/ 174511 w 1519201"/>
                  <a:gd name="connsiteY3" fmla="*/ 760 h 772908"/>
                  <a:gd name="connsiteX4" fmla="*/ 228804 w 1519201"/>
                  <a:gd name="connsiteY4" fmla="*/ -97 h 772908"/>
                  <a:gd name="connsiteX5" fmla="*/ 288972 w 1519201"/>
                  <a:gd name="connsiteY5" fmla="*/ 1621 h 772908"/>
                  <a:gd name="connsiteX6" fmla="*/ 423832 w 1519201"/>
                  <a:gd name="connsiteY6" fmla="*/ 14091 h 772908"/>
                  <a:gd name="connsiteX7" fmla="*/ 572315 w 1519201"/>
                  <a:gd name="connsiteY7" fmla="*/ 42341 h 772908"/>
                  <a:gd name="connsiteX8" fmla="*/ 727508 w 1519201"/>
                  <a:gd name="connsiteY8" fmla="*/ 87953 h 772908"/>
                  <a:gd name="connsiteX9" fmla="*/ 882310 w 1519201"/>
                  <a:gd name="connsiteY9" fmla="*/ 151050 h 772908"/>
                  <a:gd name="connsiteX10" fmla="*/ 1029425 w 1519201"/>
                  <a:gd name="connsiteY10" fmla="*/ 230712 h 772908"/>
                  <a:gd name="connsiteX11" fmla="*/ 1162689 w 1519201"/>
                  <a:gd name="connsiteY11" fmla="*/ 322956 h 772908"/>
                  <a:gd name="connsiteX12" fmla="*/ 1222212 w 1519201"/>
                  <a:gd name="connsiteY12" fmla="*/ 372438 h 772908"/>
                  <a:gd name="connsiteX13" fmla="*/ 1276847 w 1519201"/>
                  <a:gd name="connsiteY13" fmla="*/ 422493 h 772908"/>
                  <a:gd name="connsiteX14" fmla="*/ 1325797 w 1519201"/>
                  <a:gd name="connsiteY14" fmla="*/ 472635 h 772908"/>
                  <a:gd name="connsiteX15" fmla="*/ 1368758 w 1519201"/>
                  <a:gd name="connsiteY15" fmla="*/ 521967 h 772908"/>
                  <a:gd name="connsiteX16" fmla="*/ 1405895 w 1519201"/>
                  <a:gd name="connsiteY16" fmla="*/ 569209 h 772908"/>
                  <a:gd name="connsiteX17" fmla="*/ 1437308 w 1519201"/>
                  <a:gd name="connsiteY17" fmla="*/ 613278 h 772908"/>
                  <a:gd name="connsiteX18" fmla="*/ 1463024 w 1519201"/>
                  <a:gd name="connsiteY18" fmla="*/ 653227 h 772908"/>
                  <a:gd name="connsiteX19" fmla="*/ 1483219 w 1519201"/>
                  <a:gd name="connsiteY19" fmla="*/ 688074 h 772908"/>
                  <a:gd name="connsiteX20" fmla="*/ 1498641 w 1519201"/>
                  <a:gd name="connsiteY20" fmla="*/ 716573 h 772908"/>
                  <a:gd name="connsiteX21" fmla="*/ 1509302 w 1519201"/>
                  <a:gd name="connsiteY21" fmla="*/ 738016 h 772908"/>
                  <a:gd name="connsiteX22" fmla="*/ 1517950 w 1519201"/>
                  <a:gd name="connsiteY22" fmla="*/ 755937 h 772908"/>
                  <a:gd name="connsiteX23" fmla="*/ 1512252 w 1519201"/>
                  <a:gd name="connsiteY23" fmla="*/ 771668 h 772908"/>
                  <a:gd name="connsiteX24" fmla="*/ 1497400 w 1519201"/>
                  <a:gd name="connsiteY24" fmla="*/ 767972 h 772908"/>
                  <a:gd name="connsiteX25" fmla="*/ 1497113 w 1519201"/>
                  <a:gd name="connsiteY25" fmla="*/ 767573 h 772908"/>
                  <a:gd name="connsiteX26" fmla="*/ 1485389 w 1519201"/>
                  <a:gd name="connsiteY26" fmla="*/ 751805 h 772908"/>
                  <a:gd name="connsiteX27" fmla="*/ 1452620 w 1519201"/>
                  <a:gd name="connsiteY27" fmla="*/ 707338 h 772908"/>
                  <a:gd name="connsiteX28" fmla="*/ 1428905 w 1519201"/>
                  <a:gd name="connsiteY28" fmla="*/ 676026 h 772908"/>
                  <a:gd name="connsiteX29" fmla="*/ 1400024 w 1519201"/>
                  <a:gd name="connsiteY29" fmla="*/ 639923 h 772908"/>
                  <a:gd name="connsiteX30" fmla="*/ 1328169 w 1519201"/>
                  <a:gd name="connsiteY30" fmla="*/ 555893 h 772908"/>
                  <a:gd name="connsiteX31" fmla="*/ 1285094 w 1519201"/>
                  <a:gd name="connsiteY31" fmla="*/ 509708 h 772908"/>
                  <a:gd name="connsiteX32" fmla="*/ 1237119 w 1519201"/>
                  <a:gd name="connsiteY32" fmla="*/ 462118 h 772908"/>
                  <a:gd name="connsiteX33" fmla="*/ 1127937 w 1519201"/>
                  <a:gd name="connsiteY33" fmla="*/ 365120 h 772908"/>
                  <a:gd name="connsiteX34" fmla="*/ 1097815 w 1519201"/>
                  <a:gd name="connsiteY34" fmla="*/ 341374 h 772908"/>
                  <a:gd name="connsiteX35" fmla="*/ 1066744 w 1519201"/>
                  <a:gd name="connsiteY35" fmla="*/ 317890 h 772908"/>
                  <a:gd name="connsiteX36" fmla="*/ 1034925 w 1519201"/>
                  <a:gd name="connsiteY36" fmla="*/ 294543 h 772908"/>
                  <a:gd name="connsiteX37" fmla="*/ 1002042 w 1519201"/>
                  <a:gd name="connsiteY37" fmla="*/ 271968 h 772908"/>
                  <a:gd name="connsiteX38" fmla="*/ 862866 w 1519201"/>
                  <a:gd name="connsiteY38" fmla="*/ 188535 h 772908"/>
                  <a:gd name="connsiteX39" fmla="*/ 715269 w 1519201"/>
                  <a:gd name="connsiteY39" fmla="*/ 119576 h 772908"/>
                  <a:gd name="connsiteX40" fmla="*/ 565216 w 1519201"/>
                  <a:gd name="connsiteY40" fmla="*/ 69161 h 772908"/>
                  <a:gd name="connsiteX41" fmla="*/ 528180 w 1519201"/>
                  <a:gd name="connsiteY41" fmla="*/ 59578 h 772908"/>
                  <a:gd name="connsiteX42" fmla="*/ 491639 w 1519201"/>
                  <a:gd name="connsiteY42" fmla="*/ 50953 h 772908"/>
                  <a:gd name="connsiteX43" fmla="*/ 420164 w 1519201"/>
                  <a:gd name="connsiteY43" fmla="*/ 37998 h 772908"/>
                  <a:gd name="connsiteX44" fmla="*/ 287849 w 1519201"/>
                  <a:gd name="connsiteY44" fmla="*/ 23586 h 772908"/>
                  <a:gd name="connsiteX45" fmla="*/ 228707 w 1519201"/>
                  <a:gd name="connsiteY45" fmla="*/ 21745 h 772908"/>
                  <a:gd name="connsiteX46" fmla="*/ 175325 w 1519201"/>
                  <a:gd name="connsiteY46" fmla="*/ 22493 h 772908"/>
                  <a:gd name="connsiteX47" fmla="*/ 128477 w 1519201"/>
                  <a:gd name="connsiteY47" fmla="*/ 25117 h 772908"/>
                  <a:gd name="connsiteX48" fmla="*/ 88973 w 1519201"/>
                  <a:gd name="connsiteY48" fmla="*/ 28950 h 772908"/>
                  <a:gd name="connsiteX49" fmla="*/ 33477 w 1519201"/>
                  <a:gd name="connsiteY49" fmla="*/ 36368 h 772908"/>
                  <a:gd name="connsiteX50" fmla="*/ 13788 w 1519201"/>
                  <a:gd name="connsiteY50" fmla="*/ 39441 h 772908"/>
                  <a:gd name="connsiteX51" fmla="*/ 63 w 1519201"/>
                  <a:gd name="connsiteY51" fmla="*/ 29646 h 772908"/>
                  <a:gd name="connsiteX52" fmla="*/ 10027 w 1519201"/>
                  <a:gd name="connsiteY52" fmla="*/ 16156 h 772908"/>
                  <a:gd name="connsiteX53" fmla="*/ 10315 w 1519201"/>
                  <a:gd name="connsiteY53" fmla="*/ 16120 h 77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519201" h="772908">
                    <a:moveTo>
                      <a:pt x="10315" y="16104"/>
                    </a:moveTo>
                    <a:cubicBezTo>
                      <a:pt x="10315" y="16104"/>
                      <a:pt x="17177" y="15208"/>
                      <a:pt x="30066" y="13529"/>
                    </a:cubicBezTo>
                    <a:cubicBezTo>
                      <a:pt x="43032" y="12036"/>
                      <a:pt x="61620" y="8750"/>
                      <a:pt x="86285" y="6858"/>
                    </a:cubicBezTo>
                    <a:cubicBezTo>
                      <a:pt x="110797" y="4131"/>
                      <a:pt x="140476" y="2552"/>
                      <a:pt x="174511" y="760"/>
                    </a:cubicBezTo>
                    <a:cubicBezTo>
                      <a:pt x="191553" y="478"/>
                      <a:pt x="209697" y="213"/>
                      <a:pt x="228804" y="-97"/>
                    </a:cubicBezTo>
                    <a:cubicBezTo>
                      <a:pt x="247910" y="474"/>
                      <a:pt x="268030" y="626"/>
                      <a:pt x="288972" y="1621"/>
                    </a:cubicBezTo>
                    <a:cubicBezTo>
                      <a:pt x="330844" y="3847"/>
                      <a:pt x="376274" y="6935"/>
                      <a:pt x="423832" y="14091"/>
                    </a:cubicBezTo>
                    <a:cubicBezTo>
                      <a:pt x="471439" y="20649"/>
                      <a:pt x="521326" y="30070"/>
                      <a:pt x="572315" y="42341"/>
                    </a:cubicBezTo>
                    <a:cubicBezTo>
                      <a:pt x="623417" y="54314"/>
                      <a:pt x="675406" y="69933"/>
                      <a:pt x="727508" y="87953"/>
                    </a:cubicBezTo>
                    <a:cubicBezTo>
                      <a:pt x="779814" y="105538"/>
                      <a:pt x="831435" y="127492"/>
                      <a:pt x="882310" y="151050"/>
                    </a:cubicBezTo>
                    <a:cubicBezTo>
                      <a:pt x="933311" y="174485"/>
                      <a:pt x="982109" y="202263"/>
                      <a:pt x="1029425" y="230712"/>
                    </a:cubicBezTo>
                    <a:cubicBezTo>
                      <a:pt x="1076856" y="259125"/>
                      <a:pt x="1120944" y="290997"/>
                      <a:pt x="1162689" y="322956"/>
                    </a:cubicBezTo>
                    <a:cubicBezTo>
                      <a:pt x="1183176" y="339408"/>
                      <a:pt x="1203447" y="355488"/>
                      <a:pt x="1222212" y="372438"/>
                    </a:cubicBezTo>
                    <a:cubicBezTo>
                      <a:pt x="1241445" y="388878"/>
                      <a:pt x="1259424" y="405866"/>
                      <a:pt x="1276847" y="422493"/>
                    </a:cubicBezTo>
                    <a:cubicBezTo>
                      <a:pt x="1294269" y="439095"/>
                      <a:pt x="1309957" y="456480"/>
                      <a:pt x="1325797" y="472635"/>
                    </a:cubicBezTo>
                    <a:cubicBezTo>
                      <a:pt x="1340940" y="489423"/>
                      <a:pt x="1355425" y="505801"/>
                      <a:pt x="1368758" y="521967"/>
                    </a:cubicBezTo>
                    <a:cubicBezTo>
                      <a:pt x="1381698" y="538432"/>
                      <a:pt x="1394879" y="553615"/>
                      <a:pt x="1405895" y="569209"/>
                    </a:cubicBezTo>
                    <a:cubicBezTo>
                      <a:pt x="1416948" y="584754"/>
                      <a:pt x="1427850" y="599177"/>
                      <a:pt x="1437308" y="613278"/>
                    </a:cubicBezTo>
                    <a:cubicBezTo>
                      <a:pt x="1446475" y="627528"/>
                      <a:pt x="1455073" y="640881"/>
                      <a:pt x="1463024" y="653227"/>
                    </a:cubicBezTo>
                    <a:cubicBezTo>
                      <a:pt x="1470697" y="665709"/>
                      <a:pt x="1477104" y="677595"/>
                      <a:pt x="1483219" y="688074"/>
                    </a:cubicBezTo>
                    <a:cubicBezTo>
                      <a:pt x="1489360" y="698553"/>
                      <a:pt x="1494564" y="708061"/>
                      <a:pt x="1498641" y="716573"/>
                    </a:cubicBezTo>
                    <a:cubicBezTo>
                      <a:pt x="1502832" y="725024"/>
                      <a:pt x="1506415" y="732192"/>
                      <a:pt x="1509302" y="738016"/>
                    </a:cubicBezTo>
                    <a:cubicBezTo>
                      <a:pt x="1514950" y="749703"/>
                      <a:pt x="1517950" y="755937"/>
                      <a:pt x="1517950" y="755937"/>
                    </a:cubicBezTo>
                    <a:cubicBezTo>
                      <a:pt x="1520800" y="761824"/>
                      <a:pt x="1518237" y="768880"/>
                      <a:pt x="1512252" y="771668"/>
                    </a:cubicBezTo>
                    <a:cubicBezTo>
                      <a:pt x="1506947" y="774134"/>
                      <a:pt x="1500730" y="772476"/>
                      <a:pt x="1497400" y="767972"/>
                    </a:cubicBezTo>
                    <a:lnTo>
                      <a:pt x="1497113" y="767573"/>
                    </a:lnTo>
                    <a:cubicBezTo>
                      <a:pt x="1497113" y="767573"/>
                      <a:pt x="1493036" y="762098"/>
                      <a:pt x="1485389" y="751805"/>
                    </a:cubicBezTo>
                    <a:cubicBezTo>
                      <a:pt x="1477615" y="741625"/>
                      <a:pt x="1467257" y="726106"/>
                      <a:pt x="1452620" y="707338"/>
                    </a:cubicBezTo>
                    <a:cubicBezTo>
                      <a:pt x="1445454" y="697880"/>
                      <a:pt x="1437527" y="687426"/>
                      <a:pt x="1428905" y="676026"/>
                    </a:cubicBezTo>
                    <a:cubicBezTo>
                      <a:pt x="1419979" y="664863"/>
                      <a:pt x="1410330" y="652804"/>
                      <a:pt x="1400024" y="639923"/>
                    </a:cubicBezTo>
                    <a:cubicBezTo>
                      <a:pt x="1379373" y="614248"/>
                      <a:pt x="1355075" y="586135"/>
                      <a:pt x="1328169" y="555893"/>
                    </a:cubicBezTo>
                    <a:cubicBezTo>
                      <a:pt x="1314596" y="540871"/>
                      <a:pt x="1299743" y="525863"/>
                      <a:pt x="1285094" y="509708"/>
                    </a:cubicBezTo>
                    <a:cubicBezTo>
                      <a:pt x="1269558" y="494401"/>
                      <a:pt x="1254187" y="477874"/>
                      <a:pt x="1237119" y="462118"/>
                    </a:cubicBezTo>
                    <a:cubicBezTo>
                      <a:pt x="1204085" y="429524"/>
                      <a:pt x="1167024" y="397440"/>
                      <a:pt x="1127937" y="365120"/>
                    </a:cubicBezTo>
                    <a:cubicBezTo>
                      <a:pt x="1118163" y="357056"/>
                      <a:pt x="1107919" y="349377"/>
                      <a:pt x="1097815" y="341374"/>
                    </a:cubicBezTo>
                    <a:cubicBezTo>
                      <a:pt x="1087712" y="333335"/>
                      <a:pt x="1077430" y="325432"/>
                      <a:pt x="1066744" y="317890"/>
                    </a:cubicBezTo>
                    <a:cubicBezTo>
                      <a:pt x="1056197" y="310162"/>
                      <a:pt x="1045586" y="302371"/>
                      <a:pt x="1034925" y="294543"/>
                    </a:cubicBezTo>
                    <a:cubicBezTo>
                      <a:pt x="1024010" y="287064"/>
                      <a:pt x="1013058" y="279522"/>
                      <a:pt x="1002042" y="271968"/>
                    </a:cubicBezTo>
                    <a:cubicBezTo>
                      <a:pt x="957512" y="242448"/>
                      <a:pt x="911157" y="213824"/>
                      <a:pt x="862866" y="188535"/>
                    </a:cubicBezTo>
                    <a:cubicBezTo>
                      <a:pt x="814638" y="163209"/>
                      <a:pt x="765421" y="139265"/>
                      <a:pt x="715269" y="119576"/>
                    </a:cubicBezTo>
                    <a:cubicBezTo>
                      <a:pt x="665141" y="99975"/>
                      <a:pt x="615014" y="82116"/>
                      <a:pt x="565216" y="69161"/>
                    </a:cubicBezTo>
                    <a:cubicBezTo>
                      <a:pt x="552871" y="65539"/>
                      <a:pt x="540513" y="62391"/>
                      <a:pt x="528180" y="59578"/>
                    </a:cubicBezTo>
                    <a:cubicBezTo>
                      <a:pt x="515873" y="56678"/>
                      <a:pt x="503692" y="53803"/>
                      <a:pt x="491639" y="50953"/>
                    </a:cubicBezTo>
                    <a:cubicBezTo>
                      <a:pt x="467278" y="46386"/>
                      <a:pt x="443575" y="41171"/>
                      <a:pt x="420164" y="37998"/>
                    </a:cubicBezTo>
                    <a:cubicBezTo>
                      <a:pt x="373569" y="30195"/>
                      <a:pt x="328987" y="26449"/>
                      <a:pt x="287849" y="23586"/>
                    </a:cubicBezTo>
                    <a:cubicBezTo>
                      <a:pt x="267261" y="22465"/>
                      <a:pt x="247484" y="22366"/>
                      <a:pt x="228707" y="21745"/>
                    </a:cubicBezTo>
                    <a:cubicBezTo>
                      <a:pt x="209904" y="21992"/>
                      <a:pt x="192077" y="22257"/>
                      <a:pt x="175325" y="22493"/>
                    </a:cubicBezTo>
                    <a:cubicBezTo>
                      <a:pt x="158586" y="23428"/>
                      <a:pt x="142937" y="24295"/>
                      <a:pt x="128477" y="25117"/>
                    </a:cubicBezTo>
                    <a:cubicBezTo>
                      <a:pt x="113980" y="25950"/>
                      <a:pt x="100900" y="27855"/>
                      <a:pt x="88973" y="28950"/>
                    </a:cubicBezTo>
                    <a:cubicBezTo>
                      <a:pt x="65258" y="31092"/>
                      <a:pt x="46278" y="34464"/>
                      <a:pt x="33477" y="36368"/>
                    </a:cubicBezTo>
                    <a:cubicBezTo>
                      <a:pt x="20625" y="38372"/>
                      <a:pt x="13788" y="39441"/>
                      <a:pt x="13788" y="39441"/>
                    </a:cubicBezTo>
                    <a:cubicBezTo>
                      <a:pt x="7229" y="40460"/>
                      <a:pt x="1101" y="36082"/>
                      <a:pt x="63" y="29646"/>
                    </a:cubicBezTo>
                    <a:cubicBezTo>
                      <a:pt x="-975" y="23224"/>
                      <a:pt x="3483" y="17176"/>
                      <a:pt x="10027" y="16156"/>
                    </a:cubicBezTo>
                    <a:cubicBezTo>
                      <a:pt x="10099" y="16143"/>
                      <a:pt x="10243" y="16120"/>
                      <a:pt x="10315" y="16120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87A6450-AD09-6F45-BA55-0B61B89F9ADF}"/>
                  </a:ext>
                </a:extLst>
              </p:cNvPr>
              <p:cNvSpPr/>
              <p:nvPr/>
            </p:nvSpPr>
            <p:spPr>
              <a:xfrm>
                <a:off x="6642156" y="3574516"/>
                <a:ext cx="280504" cy="324877"/>
              </a:xfrm>
              <a:custGeom>
                <a:avLst/>
                <a:gdLst>
                  <a:gd name="connsiteX0" fmla="*/ 244650 w 280504"/>
                  <a:gd name="connsiteY0" fmla="*/ 13288 h 324877"/>
                  <a:gd name="connsiteX1" fmla="*/ 241308 w 280504"/>
                  <a:gd name="connsiteY1" fmla="*/ 49292 h 324877"/>
                  <a:gd name="connsiteX2" fmla="*/ 240511 w 280504"/>
                  <a:gd name="connsiteY2" fmla="*/ 85321 h 324877"/>
                  <a:gd name="connsiteX3" fmla="*/ 245146 w 280504"/>
                  <a:gd name="connsiteY3" fmla="*/ 157192 h 324877"/>
                  <a:gd name="connsiteX4" fmla="*/ 250679 w 280504"/>
                  <a:gd name="connsiteY4" fmla="*/ 192761 h 324877"/>
                  <a:gd name="connsiteX5" fmla="*/ 258327 w 280504"/>
                  <a:gd name="connsiteY5" fmla="*/ 227906 h 324877"/>
                  <a:gd name="connsiteX6" fmla="*/ 279231 w 280504"/>
                  <a:gd name="connsiteY6" fmla="*/ 296479 h 324877"/>
                  <a:gd name="connsiteX7" fmla="*/ 265759 w 280504"/>
                  <a:gd name="connsiteY7" fmla="*/ 323609 h 324877"/>
                  <a:gd name="connsiteX8" fmla="*/ 251667 w 280504"/>
                  <a:gd name="connsiteY8" fmla="*/ 323638 h 324877"/>
                  <a:gd name="connsiteX9" fmla="*/ 248275 w 280504"/>
                  <a:gd name="connsiteY9" fmla="*/ 322491 h 324877"/>
                  <a:gd name="connsiteX10" fmla="*/ 217140 w 280504"/>
                  <a:gd name="connsiteY10" fmla="*/ 312012 h 324877"/>
                  <a:gd name="connsiteX11" fmla="*/ 186081 w 280504"/>
                  <a:gd name="connsiteY11" fmla="*/ 301409 h 324877"/>
                  <a:gd name="connsiteX12" fmla="*/ 155186 w 280504"/>
                  <a:gd name="connsiteY12" fmla="*/ 290569 h 324877"/>
                  <a:gd name="connsiteX13" fmla="*/ 124419 w 280504"/>
                  <a:gd name="connsiteY13" fmla="*/ 279431 h 324877"/>
                  <a:gd name="connsiteX14" fmla="*/ 63820 w 280504"/>
                  <a:gd name="connsiteY14" fmla="*/ 254490 h 324877"/>
                  <a:gd name="connsiteX15" fmla="*/ 5310 w 280504"/>
                  <a:gd name="connsiteY15" fmla="*/ 222295 h 324877"/>
                  <a:gd name="connsiteX16" fmla="*/ 2145 w 280504"/>
                  <a:gd name="connsiteY16" fmla="*/ 204423 h 324877"/>
                  <a:gd name="connsiteX17" fmla="*/ 12262 w 280504"/>
                  <a:gd name="connsiteY17" fmla="*/ 198425 h 324877"/>
                  <a:gd name="connsiteX18" fmla="*/ 12513 w 280504"/>
                  <a:gd name="connsiteY18" fmla="*/ 198425 h 324877"/>
                  <a:gd name="connsiteX19" fmla="*/ 46738 w 280504"/>
                  <a:gd name="connsiteY19" fmla="*/ 201635 h 324877"/>
                  <a:gd name="connsiteX20" fmla="*/ 79975 w 280504"/>
                  <a:gd name="connsiteY20" fmla="*/ 207982 h 324877"/>
                  <a:gd name="connsiteX21" fmla="*/ 144207 w 280504"/>
                  <a:gd name="connsiteY21" fmla="*/ 227147 h 324877"/>
                  <a:gd name="connsiteX22" fmla="*/ 206148 w 280504"/>
                  <a:gd name="connsiteY22" fmla="*/ 252374 h 324877"/>
                  <a:gd name="connsiteX23" fmla="*/ 266303 w 280504"/>
                  <a:gd name="connsiteY23" fmla="*/ 281571 h 324877"/>
                  <a:gd name="connsiteX24" fmla="*/ 235371 w 280504"/>
                  <a:gd name="connsiteY24" fmla="*/ 307606 h 324877"/>
                  <a:gd name="connsiteX25" fmla="*/ 229483 w 280504"/>
                  <a:gd name="connsiteY25" fmla="*/ 270556 h 324877"/>
                  <a:gd name="connsiteX26" fmla="*/ 225204 w 280504"/>
                  <a:gd name="connsiteY26" fmla="*/ 233420 h 324877"/>
                  <a:gd name="connsiteX27" fmla="*/ 221973 w 280504"/>
                  <a:gd name="connsiteY27" fmla="*/ 196333 h 324877"/>
                  <a:gd name="connsiteX28" fmla="*/ 219745 w 280504"/>
                  <a:gd name="connsiteY28" fmla="*/ 159284 h 324877"/>
                  <a:gd name="connsiteX29" fmla="*/ 218503 w 280504"/>
                  <a:gd name="connsiteY29" fmla="*/ 122272 h 324877"/>
                  <a:gd name="connsiteX30" fmla="*/ 218287 w 280504"/>
                  <a:gd name="connsiteY30" fmla="*/ 85297 h 324877"/>
                  <a:gd name="connsiteX31" fmla="*/ 218036 w 280504"/>
                  <a:gd name="connsiteY31" fmla="*/ 48322 h 324877"/>
                  <a:gd name="connsiteX32" fmla="*/ 218417 w 280504"/>
                  <a:gd name="connsiteY32" fmla="*/ 11472 h 324877"/>
                  <a:gd name="connsiteX33" fmla="*/ 218417 w 280504"/>
                  <a:gd name="connsiteY33" fmla="*/ 11225 h 324877"/>
                  <a:gd name="connsiteX34" fmla="*/ 232091 w 280504"/>
                  <a:gd name="connsiteY34" fmla="*/ -88 h 324877"/>
                  <a:gd name="connsiteX35" fmla="*/ 244183 w 280504"/>
                  <a:gd name="connsiteY35" fmla="*/ 12208 h 324877"/>
                  <a:gd name="connsiteX36" fmla="*/ 244664 w 280504"/>
                  <a:gd name="connsiteY36" fmla="*/ 13277 h 3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0504" h="324877">
                    <a:moveTo>
                      <a:pt x="244650" y="13288"/>
                    </a:moveTo>
                    <a:cubicBezTo>
                      <a:pt x="243003" y="25447"/>
                      <a:pt x="242195" y="37469"/>
                      <a:pt x="241308" y="49292"/>
                    </a:cubicBezTo>
                    <a:cubicBezTo>
                      <a:pt x="240752" y="61289"/>
                      <a:pt x="240562" y="73311"/>
                      <a:pt x="240511" y="85321"/>
                    </a:cubicBezTo>
                    <a:cubicBezTo>
                      <a:pt x="240502" y="109353"/>
                      <a:pt x="242310" y="133359"/>
                      <a:pt x="245146" y="157192"/>
                    </a:cubicBezTo>
                    <a:cubicBezTo>
                      <a:pt x="246689" y="169102"/>
                      <a:pt x="248627" y="180950"/>
                      <a:pt x="250679" y="192761"/>
                    </a:cubicBezTo>
                    <a:cubicBezTo>
                      <a:pt x="252843" y="204571"/>
                      <a:pt x="255592" y="216245"/>
                      <a:pt x="258327" y="227906"/>
                    </a:cubicBezTo>
                    <a:cubicBezTo>
                      <a:pt x="264214" y="251141"/>
                      <a:pt x="271342" y="273990"/>
                      <a:pt x="279231" y="296479"/>
                    </a:cubicBezTo>
                    <a:cubicBezTo>
                      <a:pt x="283131" y="307618"/>
                      <a:pt x="277103" y="319776"/>
                      <a:pt x="265759" y="323609"/>
                    </a:cubicBezTo>
                    <a:cubicBezTo>
                      <a:pt x="261011" y="325215"/>
                      <a:pt x="256086" y="325116"/>
                      <a:pt x="251667" y="323638"/>
                    </a:cubicBezTo>
                    <a:lnTo>
                      <a:pt x="248275" y="322491"/>
                    </a:lnTo>
                    <a:lnTo>
                      <a:pt x="217140" y="312012"/>
                    </a:lnTo>
                    <a:cubicBezTo>
                      <a:pt x="206808" y="308403"/>
                      <a:pt x="196349" y="305130"/>
                      <a:pt x="186081" y="301409"/>
                    </a:cubicBezTo>
                    <a:cubicBezTo>
                      <a:pt x="175812" y="297725"/>
                      <a:pt x="165442" y="294303"/>
                      <a:pt x="155186" y="290569"/>
                    </a:cubicBezTo>
                    <a:lnTo>
                      <a:pt x="124419" y="279431"/>
                    </a:lnTo>
                    <a:cubicBezTo>
                      <a:pt x="103919" y="271988"/>
                      <a:pt x="83737" y="263725"/>
                      <a:pt x="63820" y="254490"/>
                    </a:cubicBezTo>
                    <a:cubicBezTo>
                      <a:pt x="43954" y="245132"/>
                      <a:pt x="24240" y="235188"/>
                      <a:pt x="5310" y="222295"/>
                    </a:cubicBezTo>
                    <a:cubicBezTo>
                      <a:pt x="-387" y="218412"/>
                      <a:pt x="-1793" y="210024"/>
                      <a:pt x="2145" y="204423"/>
                    </a:cubicBezTo>
                    <a:cubicBezTo>
                      <a:pt x="4539" y="201037"/>
                      <a:pt x="8349" y="198425"/>
                      <a:pt x="12262" y="198425"/>
                    </a:cubicBezTo>
                    <a:lnTo>
                      <a:pt x="12513" y="198425"/>
                    </a:lnTo>
                    <a:cubicBezTo>
                      <a:pt x="24200" y="198425"/>
                      <a:pt x="35443" y="200354"/>
                      <a:pt x="46738" y="201635"/>
                    </a:cubicBezTo>
                    <a:cubicBezTo>
                      <a:pt x="57880" y="203364"/>
                      <a:pt x="69035" y="205481"/>
                      <a:pt x="79975" y="207982"/>
                    </a:cubicBezTo>
                    <a:cubicBezTo>
                      <a:pt x="101854" y="212873"/>
                      <a:pt x="123278" y="219419"/>
                      <a:pt x="144207" y="227147"/>
                    </a:cubicBezTo>
                    <a:cubicBezTo>
                      <a:pt x="165086" y="234951"/>
                      <a:pt x="185826" y="243239"/>
                      <a:pt x="206148" y="252374"/>
                    </a:cubicBezTo>
                    <a:cubicBezTo>
                      <a:pt x="226508" y="261447"/>
                      <a:pt x="246538" y="271303"/>
                      <a:pt x="266303" y="281571"/>
                    </a:cubicBezTo>
                    <a:lnTo>
                      <a:pt x="235371" y="307606"/>
                    </a:lnTo>
                    <a:cubicBezTo>
                      <a:pt x="233131" y="295273"/>
                      <a:pt x="231218" y="282927"/>
                      <a:pt x="229483" y="270556"/>
                    </a:cubicBezTo>
                    <a:cubicBezTo>
                      <a:pt x="227825" y="258174"/>
                      <a:pt x="226508" y="245790"/>
                      <a:pt x="225204" y="233420"/>
                    </a:cubicBezTo>
                    <a:cubicBezTo>
                      <a:pt x="223886" y="221062"/>
                      <a:pt x="223000" y="208679"/>
                      <a:pt x="221973" y="196333"/>
                    </a:cubicBezTo>
                    <a:cubicBezTo>
                      <a:pt x="220997" y="183975"/>
                      <a:pt x="220351" y="171629"/>
                      <a:pt x="219745" y="159284"/>
                    </a:cubicBezTo>
                    <a:cubicBezTo>
                      <a:pt x="219099" y="146951"/>
                      <a:pt x="218808" y="134605"/>
                      <a:pt x="218503" y="122272"/>
                    </a:cubicBezTo>
                    <a:lnTo>
                      <a:pt x="218287" y="85297"/>
                    </a:lnTo>
                    <a:cubicBezTo>
                      <a:pt x="218359" y="72964"/>
                      <a:pt x="217577" y="60643"/>
                      <a:pt x="218036" y="48322"/>
                    </a:cubicBezTo>
                    <a:lnTo>
                      <a:pt x="218417" y="11472"/>
                    </a:lnTo>
                    <a:lnTo>
                      <a:pt x="218417" y="11225"/>
                    </a:lnTo>
                    <a:cubicBezTo>
                      <a:pt x="218417" y="4704"/>
                      <a:pt x="225469" y="-349"/>
                      <a:pt x="232091" y="-88"/>
                    </a:cubicBezTo>
                    <a:cubicBezTo>
                      <a:pt x="238725" y="195"/>
                      <a:pt x="244462" y="5687"/>
                      <a:pt x="244183" y="12208"/>
                    </a:cubicBezTo>
                    <a:cubicBezTo>
                      <a:pt x="244154" y="12561"/>
                      <a:pt x="244714" y="12931"/>
                      <a:pt x="244664" y="13277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71" name="Graphic 43">
              <a:extLst>
                <a:ext uri="{FF2B5EF4-FFF2-40B4-BE49-F238E27FC236}">
                  <a16:creationId xmlns:a16="http://schemas.microsoft.com/office/drawing/2014/main" id="{0839B81A-3B42-DE46-98ED-DDE5EC579A19}"/>
                </a:ext>
              </a:extLst>
            </p:cNvPr>
            <p:cNvGrpSpPr/>
            <p:nvPr/>
          </p:nvGrpSpPr>
          <p:grpSpPr>
            <a:xfrm rot="417027" flipH="1" flipV="1">
              <a:off x="3858043" y="2373351"/>
              <a:ext cx="1396237" cy="528243"/>
              <a:chOff x="5270499" y="2952750"/>
              <a:chExt cx="1652160" cy="946643"/>
            </a:xfrm>
            <a:solidFill>
              <a:schemeClr val="bg1"/>
            </a:solidFill>
          </p:grpSpPr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84649B46-3F17-EF48-8C48-1659A3C95EC0}"/>
                  </a:ext>
                </a:extLst>
              </p:cNvPr>
              <p:cNvSpPr/>
              <p:nvPr/>
            </p:nvSpPr>
            <p:spPr>
              <a:xfrm>
                <a:off x="5270499" y="2952750"/>
                <a:ext cx="1519201" cy="772908"/>
              </a:xfrm>
              <a:custGeom>
                <a:avLst/>
                <a:gdLst>
                  <a:gd name="connsiteX0" fmla="*/ 10315 w 1519201"/>
                  <a:gd name="connsiteY0" fmla="*/ 16104 h 772908"/>
                  <a:gd name="connsiteX1" fmla="*/ 30066 w 1519201"/>
                  <a:gd name="connsiteY1" fmla="*/ 13529 h 772908"/>
                  <a:gd name="connsiteX2" fmla="*/ 86285 w 1519201"/>
                  <a:gd name="connsiteY2" fmla="*/ 6858 h 772908"/>
                  <a:gd name="connsiteX3" fmla="*/ 174511 w 1519201"/>
                  <a:gd name="connsiteY3" fmla="*/ 760 h 772908"/>
                  <a:gd name="connsiteX4" fmla="*/ 228804 w 1519201"/>
                  <a:gd name="connsiteY4" fmla="*/ -97 h 772908"/>
                  <a:gd name="connsiteX5" fmla="*/ 288972 w 1519201"/>
                  <a:gd name="connsiteY5" fmla="*/ 1621 h 772908"/>
                  <a:gd name="connsiteX6" fmla="*/ 423832 w 1519201"/>
                  <a:gd name="connsiteY6" fmla="*/ 14091 h 772908"/>
                  <a:gd name="connsiteX7" fmla="*/ 572315 w 1519201"/>
                  <a:gd name="connsiteY7" fmla="*/ 42341 h 772908"/>
                  <a:gd name="connsiteX8" fmla="*/ 727508 w 1519201"/>
                  <a:gd name="connsiteY8" fmla="*/ 87953 h 772908"/>
                  <a:gd name="connsiteX9" fmla="*/ 882310 w 1519201"/>
                  <a:gd name="connsiteY9" fmla="*/ 151050 h 772908"/>
                  <a:gd name="connsiteX10" fmla="*/ 1029425 w 1519201"/>
                  <a:gd name="connsiteY10" fmla="*/ 230712 h 772908"/>
                  <a:gd name="connsiteX11" fmla="*/ 1162689 w 1519201"/>
                  <a:gd name="connsiteY11" fmla="*/ 322956 h 772908"/>
                  <a:gd name="connsiteX12" fmla="*/ 1222212 w 1519201"/>
                  <a:gd name="connsiteY12" fmla="*/ 372438 h 772908"/>
                  <a:gd name="connsiteX13" fmla="*/ 1276847 w 1519201"/>
                  <a:gd name="connsiteY13" fmla="*/ 422493 h 772908"/>
                  <a:gd name="connsiteX14" fmla="*/ 1325797 w 1519201"/>
                  <a:gd name="connsiteY14" fmla="*/ 472635 h 772908"/>
                  <a:gd name="connsiteX15" fmla="*/ 1368758 w 1519201"/>
                  <a:gd name="connsiteY15" fmla="*/ 521967 h 772908"/>
                  <a:gd name="connsiteX16" fmla="*/ 1405895 w 1519201"/>
                  <a:gd name="connsiteY16" fmla="*/ 569209 h 772908"/>
                  <a:gd name="connsiteX17" fmla="*/ 1437308 w 1519201"/>
                  <a:gd name="connsiteY17" fmla="*/ 613278 h 772908"/>
                  <a:gd name="connsiteX18" fmla="*/ 1463024 w 1519201"/>
                  <a:gd name="connsiteY18" fmla="*/ 653227 h 772908"/>
                  <a:gd name="connsiteX19" fmla="*/ 1483219 w 1519201"/>
                  <a:gd name="connsiteY19" fmla="*/ 688074 h 772908"/>
                  <a:gd name="connsiteX20" fmla="*/ 1498641 w 1519201"/>
                  <a:gd name="connsiteY20" fmla="*/ 716573 h 772908"/>
                  <a:gd name="connsiteX21" fmla="*/ 1509302 w 1519201"/>
                  <a:gd name="connsiteY21" fmla="*/ 738016 h 772908"/>
                  <a:gd name="connsiteX22" fmla="*/ 1517950 w 1519201"/>
                  <a:gd name="connsiteY22" fmla="*/ 755937 h 772908"/>
                  <a:gd name="connsiteX23" fmla="*/ 1512252 w 1519201"/>
                  <a:gd name="connsiteY23" fmla="*/ 771668 h 772908"/>
                  <a:gd name="connsiteX24" fmla="*/ 1497400 w 1519201"/>
                  <a:gd name="connsiteY24" fmla="*/ 767972 h 772908"/>
                  <a:gd name="connsiteX25" fmla="*/ 1497113 w 1519201"/>
                  <a:gd name="connsiteY25" fmla="*/ 767573 h 772908"/>
                  <a:gd name="connsiteX26" fmla="*/ 1485389 w 1519201"/>
                  <a:gd name="connsiteY26" fmla="*/ 751805 h 772908"/>
                  <a:gd name="connsiteX27" fmla="*/ 1452620 w 1519201"/>
                  <a:gd name="connsiteY27" fmla="*/ 707338 h 772908"/>
                  <a:gd name="connsiteX28" fmla="*/ 1428905 w 1519201"/>
                  <a:gd name="connsiteY28" fmla="*/ 676026 h 772908"/>
                  <a:gd name="connsiteX29" fmla="*/ 1400024 w 1519201"/>
                  <a:gd name="connsiteY29" fmla="*/ 639923 h 772908"/>
                  <a:gd name="connsiteX30" fmla="*/ 1328169 w 1519201"/>
                  <a:gd name="connsiteY30" fmla="*/ 555893 h 772908"/>
                  <a:gd name="connsiteX31" fmla="*/ 1285094 w 1519201"/>
                  <a:gd name="connsiteY31" fmla="*/ 509708 h 772908"/>
                  <a:gd name="connsiteX32" fmla="*/ 1237119 w 1519201"/>
                  <a:gd name="connsiteY32" fmla="*/ 462118 h 772908"/>
                  <a:gd name="connsiteX33" fmla="*/ 1127937 w 1519201"/>
                  <a:gd name="connsiteY33" fmla="*/ 365120 h 772908"/>
                  <a:gd name="connsiteX34" fmla="*/ 1097815 w 1519201"/>
                  <a:gd name="connsiteY34" fmla="*/ 341374 h 772908"/>
                  <a:gd name="connsiteX35" fmla="*/ 1066744 w 1519201"/>
                  <a:gd name="connsiteY35" fmla="*/ 317890 h 772908"/>
                  <a:gd name="connsiteX36" fmla="*/ 1034925 w 1519201"/>
                  <a:gd name="connsiteY36" fmla="*/ 294543 h 772908"/>
                  <a:gd name="connsiteX37" fmla="*/ 1002042 w 1519201"/>
                  <a:gd name="connsiteY37" fmla="*/ 271968 h 772908"/>
                  <a:gd name="connsiteX38" fmla="*/ 862866 w 1519201"/>
                  <a:gd name="connsiteY38" fmla="*/ 188535 h 772908"/>
                  <a:gd name="connsiteX39" fmla="*/ 715269 w 1519201"/>
                  <a:gd name="connsiteY39" fmla="*/ 119576 h 772908"/>
                  <a:gd name="connsiteX40" fmla="*/ 565216 w 1519201"/>
                  <a:gd name="connsiteY40" fmla="*/ 69161 h 772908"/>
                  <a:gd name="connsiteX41" fmla="*/ 528180 w 1519201"/>
                  <a:gd name="connsiteY41" fmla="*/ 59578 h 772908"/>
                  <a:gd name="connsiteX42" fmla="*/ 491639 w 1519201"/>
                  <a:gd name="connsiteY42" fmla="*/ 50953 h 772908"/>
                  <a:gd name="connsiteX43" fmla="*/ 420164 w 1519201"/>
                  <a:gd name="connsiteY43" fmla="*/ 37998 h 772908"/>
                  <a:gd name="connsiteX44" fmla="*/ 287849 w 1519201"/>
                  <a:gd name="connsiteY44" fmla="*/ 23586 h 772908"/>
                  <a:gd name="connsiteX45" fmla="*/ 228707 w 1519201"/>
                  <a:gd name="connsiteY45" fmla="*/ 21745 h 772908"/>
                  <a:gd name="connsiteX46" fmla="*/ 175325 w 1519201"/>
                  <a:gd name="connsiteY46" fmla="*/ 22493 h 772908"/>
                  <a:gd name="connsiteX47" fmla="*/ 128477 w 1519201"/>
                  <a:gd name="connsiteY47" fmla="*/ 25117 h 772908"/>
                  <a:gd name="connsiteX48" fmla="*/ 88973 w 1519201"/>
                  <a:gd name="connsiteY48" fmla="*/ 28950 h 772908"/>
                  <a:gd name="connsiteX49" fmla="*/ 33477 w 1519201"/>
                  <a:gd name="connsiteY49" fmla="*/ 36368 h 772908"/>
                  <a:gd name="connsiteX50" fmla="*/ 13788 w 1519201"/>
                  <a:gd name="connsiteY50" fmla="*/ 39441 h 772908"/>
                  <a:gd name="connsiteX51" fmla="*/ 63 w 1519201"/>
                  <a:gd name="connsiteY51" fmla="*/ 29646 h 772908"/>
                  <a:gd name="connsiteX52" fmla="*/ 10027 w 1519201"/>
                  <a:gd name="connsiteY52" fmla="*/ 16156 h 772908"/>
                  <a:gd name="connsiteX53" fmla="*/ 10315 w 1519201"/>
                  <a:gd name="connsiteY53" fmla="*/ 16120 h 77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519201" h="772908">
                    <a:moveTo>
                      <a:pt x="10315" y="16104"/>
                    </a:moveTo>
                    <a:cubicBezTo>
                      <a:pt x="10315" y="16104"/>
                      <a:pt x="17177" y="15208"/>
                      <a:pt x="30066" y="13529"/>
                    </a:cubicBezTo>
                    <a:cubicBezTo>
                      <a:pt x="43032" y="12036"/>
                      <a:pt x="61620" y="8750"/>
                      <a:pt x="86285" y="6858"/>
                    </a:cubicBezTo>
                    <a:cubicBezTo>
                      <a:pt x="110797" y="4131"/>
                      <a:pt x="140476" y="2552"/>
                      <a:pt x="174511" y="760"/>
                    </a:cubicBezTo>
                    <a:cubicBezTo>
                      <a:pt x="191553" y="478"/>
                      <a:pt x="209697" y="213"/>
                      <a:pt x="228804" y="-97"/>
                    </a:cubicBezTo>
                    <a:cubicBezTo>
                      <a:pt x="247910" y="474"/>
                      <a:pt x="268030" y="626"/>
                      <a:pt x="288972" y="1621"/>
                    </a:cubicBezTo>
                    <a:cubicBezTo>
                      <a:pt x="330844" y="3847"/>
                      <a:pt x="376274" y="6935"/>
                      <a:pt x="423832" y="14091"/>
                    </a:cubicBezTo>
                    <a:cubicBezTo>
                      <a:pt x="471439" y="20649"/>
                      <a:pt x="521326" y="30070"/>
                      <a:pt x="572315" y="42341"/>
                    </a:cubicBezTo>
                    <a:cubicBezTo>
                      <a:pt x="623417" y="54314"/>
                      <a:pt x="675406" y="69933"/>
                      <a:pt x="727508" y="87953"/>
                    </a:cubicBezTo>
                    <a:cubicBezTo>
                      <a:pt x="779814" y="105538"/>
                      <a:pt x="831435" y="127492"/>
                      <a:pt x="882310" y="151050"/>
                    </a:cubicBezTo>
                    <a:cubicBezTo>
                      <a:pt x="933311" y="174485"/>
                      <a:pt x="982109" y="202263"/>
                      <a:pt x="1029425" y="230712"/>
                    </a:cubicBezTo>
                    <a:cubicBezTo>
                      <a:pt x="1076856" y="259125"/>
                      <a:pt x="1120944" y="290997"/>
                      <a:pt x="1162689" y="322956"/>
                    </a:cubicBezTo>
                    <a:cubicBezTo>
                      <a:pt x="1183176" y="339408"/>
                      <a:pt x="1203447" y="355488"/>
                      <a:pt x="1222212" y="372438"/>
                    </a:cubicBezTo>
                    <a:cubicBezTo>
                      <a:pt x="1241445" y="388878"/>
                      <a:pt x="1259424" y="405866"/>
                      <a:pt x="1276847" y="422493"/>
                    </a:cubicBezTo>
                    <a:cubicBezTo>
                      <a:pt x="1294269" y="439095"/>
                      <a:pt x="1309957" y="456480"/>
                      <a:pt x="1325797" y="472635"/>
                    </a:cubicBezTo>
                    <a:cubicBezTo>
                      <a:pt x="1340940" y="489423"/>
                      <a:pt x="1355425" y="505801"/>
                      <a:pt x="1368758" y="521967"/>
                    </a:cubicBezTo>
                    <a:cubicBezTo>
                      <a:pt x="1381698" y="538432"/>
                      <a:pt x="1394879" y="553615"/>
                      <a:pt x="1405895" y="569209"/>
                    </a:cubicBezTo>
                    <a:cubicBezTo>
                      <a:pt x="1416948" y="584754"/>
                      <a:pt x="1427850" y="599177"/>
                      <a:pt x="1437308" y="613278"/>
                    </a:cubicBezTo>
                    <a:cubicBezTo>
                      <a:pt x="1446475" y="627528"/>
                      <a:pt x="1455073" y="640881"/>
                      <a:pt x="1463024" y="653227"/>
                    </a:cubicBezTo>
                    <a:cubicBezTo>
                      <a:pt x="1470697" y="665709"/>
                      <a:pt x="1477104" y="677595"/>
                      <a:pt x="1483219" y="688074"/>
                    </a:cubicBezTo>
                    <a:cubicBezTo>
                      <a:pt x="1489360" y="698553"/>
                      <a:pt x="1494564" y="708061"/>
                      <a:pt x="1498641" y="716573"/>
                    </a:cubicBezTo>
                    <a:cubicBezTo>
                      <a:pt x="1502832" y="725024"/>
                      <a:pt x="1506415" y="732192"/>
                      <a:pt x="1509302" y="738016"/>
                    </a:cubicBezTo>
                    <a:cubicBezTo>
                      <a:pt x="1514950" y="749703"/>
                      <a:pt x="1517950" y="755937"/>
                      <a:pt x="1517950" y="755937"/>
                    </a:cubicBezTo>
                    <a:cubicBezTo>
                      <a:pt x="1520800" y="761824"/>
                      <a:pt x="1518237" y="768880"/>
                      <a:pt x="1512252" y="771668"/>
                    </a:cubicBezTo>
                    <a:cubicBezTo>
                      <a:pt x="1506947" y="774134"/>
                      <a:pt x="1500730" y="772476"/>
                      <a:pt x="1497400" y="767972"/>
                    </a:cubicBezTo>
                    <a:lnTo>
                      <a:pt x="1497113" y="767573"/>
                    </a:lnTo>
                    <a:cubicBezTo>
                      <a:pt x="1497113" y="767573"/>
                      <a:pt x="1493036" y="762098"/>
                      <a:pt x="1485389" y="751805"/>
                    </a:cubicBezTo>
                    <a:cubicBezTo>
                      <a:pt x="1477615" y="741625"/>
                      <a:pt x="1467257" y="726106"/>
                      <a:pt x="1452620" y="707338"/>
                    </a:cubicBezTo>
                    <a:cubicBezTo>
                      <a:pt x="1445454" y="697880"/>
                      <a:pt x="1437527" y="687426"/>
                      <a:pt x="1428905" y="676026"/>
                    </a:cubicBezTo>
                    <a:cubicBezTo>
                      <a:pt x="1419979" y="664863"/>
                      <a:pt x="1410330" y="652804"/>
                      <a:pt x="1400024" y="639923"/>
                    </a:cubicBezTo>
                    <a:cubicBezTo>
                      <a:pt x="1379373" y="614248"/>
                      <a:pt x="1355075" y="586135"/>
                      <a:pt x="1328169" y="555893"/>
                    </a:cubicBezTo>
                    <a:cubicBezTo>
                      <a:pt x="1314596" y="540871"/>
                      <a:pt x="1299743" y="525863"/>
                      <a:pt x="1285094" y="509708"/>
                    </a:cubicBezTo>
                    <a:cubicBezTo>
                      <a:pt x="1269558" y="494401"/>
                      <a:pt x="1254187" y="477874"/>
                      <a:pt x="1237119" y="462118"/>
                    </a:cubicBezTo>
                    <a:cubicBezTo>
                      <a:pt x="1204085" y="429524"/>
                      <a:pt x="1167024" y="397440"/>
                      <a:pt x="1127937" y="365120"/>
                    </a:cubicBezTo>
                    <a:cubicBezTo>
                      <a:pt x="1118163" y="357056"/>
                      <a:pt x="1107919" y="349377"/>
                      <a:pt x="1097815" y="341374"/>
                    </a:cubicBezTo>
                    <a:cubicBezTo>
                      <a:pt x="1087712" y="333335"/>
                      <a:pt x="1077430" y="325432"/>
                      <a:pt x="1066744" y="317890"/>
                    </a:cubicBezTo>
                    <a:cubicBezTo>
                      <a:pt x="1056197" y="310162"/>
                      <a:pt x="1045586" y="302371"/>
                      <a:pt x="1034925" y="294543"/>
                    </a:cubicBezTo>
                    <a:cubicBezTo>
                      <a:pt x="1024010" y="287064"/>
                      <a:pt x="1013058" y="279522"/>
                      <a:pt x="1002042" y="271968"/>
                    </a:cubicBezTo>
                    <a:cubicBezTo>
                      <a:pt x="957512" y="242448"/>
                      <a:pt x="911157" y="213824"/>
                      <a:pt x="862866" y="188535"/>
                    </a:cubicBezTo>
                    <a:cubicBezTo>
                      <a:pt x="814638" y="163209"/>
                      <a:pt x="765421" y="139265"/>
                      <a:pt x="715269" y="119576"/>
                    </a:cubicBezTo>
                    <a:cubicBezTo>
                      <a:pt x="665141" y="99975"/>
                      <a:pt x="615014" y="82116"/>
                      <a:pt x="565216" y="69161"/>
                    </a:cubicBezTo>
                    <a:cubicBezTo>
                      <a:pt x="552871" y="65539"/>
                      <a:pt x="540513" y="62391"/>
                      <a:pt x="528180" y="59578"/>
                    </a:cubicBezTo>
                    <a:cubicBezTo>
                      <a:pt x="515873" y="56678"/>
                      <a:pt x="503692" y="53803"/>
                      <a:pt x="491639" y="50953"/>
                    </a:cubicBezTo>
                    <a:cubicBezTo>
                      <a:pt x="467278" y="46386"/>
                      <a:pt x="443575" y="41171"/>
                      <a:pt x="420164" y="37998"/>
                    </a:cubicBezTo>
                    <a:cubicBezTo>
                      <a:pt x="373569" y="30195"/>
                      <a:pt x="328987" y="26449"/>
                      <a:pt x="287849" y="23586"/>
                    </a:cubicBezTo>
                    <a:cubicBezTo>
                      <a:pt x="267261" y="22465"/>
                      <a:pt x="247484" y="22366"/>
                      <a:pt x="228707" y="21745"/>
                    </a:cubicBezTo>
                    <a:cubicBezTo>
                      <a:pt x="209904" y="21992"/>
                      <a:pt x="192077" y="22257"/>
                      <a:pt x="175325" y="22493"/>
                    </a:cubicBezTo>
                    <a:cubicBezTo>
                      <a:pt x="158586" y="23428"/>
                      <a:pt x="142937" y="24295"/>
                      <a:pt x="128477" y="25117"/>
                    </a:cubicBezTo>
                    <a:cubicBezTo>
                      <a:pt x="113980" y="25950"/>
                      <a:pt x="100900" y="27855"/>
                      <a:pt x="88973" y="28950"/>
                    </a:cubicBezTo>
                    <a:cubicBezTo>
                      <a:pt x="65258" y="31092"/>
                      <a:pt x="46278" y="34464"/>
                      <a:pt x="33477" y="36368"/>
                    </a:cubicBezTo>
                    <a:cubicBezTo>
                      <a:pt x="20625" y="38372"/>
                      <a:pt x="13788" y="39441"/>
                      <a:pt x="13788" y="39441"/>
                    </a:cubicBezTo>
                    <a:cubicBezTo>
                      <a:pt x="7229" y="40460"/>
                      <a:pt x="1101" y="36082"/>
                      <a:pt x="63" y="29646"/>
                    </a:cubicBezTo>
                    <a:cubicBezTo>
                      <a:pt x="-975" y="23224"/>
                      <a:pt x="3483" y="17176"/>
                      <a:pt x="10027" y="16156"/>
                    </a:cubicBezTo>
                    <a:cubicBezTo>
                      <a:pt x="10099" y="16143"/>
                      <a:pt x="10243" y="16120"/>
                      <a:pt x="10315" y="16120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675B5401-63EE-4D4F-AF6B-57A017EDC483}"/>
                  </a:ext>
                </a:extLst>
              </p:cNvPr>
              <p:cNvSpPr/>
              <p:nvPr/>
            </p:nvSpPr>
            <p:spPr>
              <a:xfrm>
                <a:off x="6642156" y="3574516"/>
                <a:ext cx="280504" cy="324877"/>
              </a:xfrm>
              <a:custGeom>
                <a:avLst/>
                <a:gdLst>
                  <a:gd name="connsiteX0" fmla="*/ 244650 w 280504"/>
                  <a:gd name="connsiteY0" fmla="*/ 13288 h 324877"/>
                  <a:gd name="connsiteX1" fmla="*/ 241308 w 280504"/>
                  <a:gd name="connsiteY1" fmla="*/ 49292 h 324877"/>
                  <a:gd name="connsiteX2" fmla="*/ 240511 w 280504"/>
                  <a:gd name="connsiteY2" fmla="*/ 85321 h 324877"/>
                  <a:gd name="connsiteX3" fmla="*/ 245146 w 280504"/>
                  <a:gd name="connsiteY3" fmla="*/ 157192 h 324877"/>
                  <a:gd name="connsiteX4" fmla="*/ 250679 w 280504"/>
                  <a:gd name="connsiteY4" fmla="*/ 192761 h 324877"/>
                  <a:gd name="connsiteX5" fmla="*/ 258327 w 280504"/>
                  <a:gd name="connsiteY5" fmla="*/ 227906 h 324877"/>
                  <a:gd name="connsiteX6" fmla="*/ 279231 w 280504"/>
                  <a:gd name="connsiteY6" fmla="*/ 296479 h 324877"/>
                  <a:gd name="connsiteX7" fmla="*/ 265759 w 280504"/>
                  <a:gd name="connsiteY7" fmla="*/ 323609 h 324877"/>
                  <a:gd name="connsiteX8" fmla="*/ 251667 w 280504"/>
                  <a:gd name="connsiteY8" fmla="*/ 323638 h 324877"/>
                  <a:gd name="connsiteX9" fmla="*/ 248275 w 280504"/>
                  <a:gd name="connsiteY9" fmla="*/ 322491 h 324877"/>
                  <a:gd name="connsiteX10" fmla="*/ 217140 w 280504"/>
                  <a:gd name="connsiteY10" fmla="*/ 312012 h 324877"/>
                  <a:gd name="connsiteX11" fmla="*/ 186081 w 280504"/>
                  <a:gd name="connsiteY11" fmla="*/ 301409 h 324877"/>
                  <a:gd name="connsiteX12" fmla="*/ 155186 w 280504"/>
                  <a:gd name="connsiteY12" fmla="*/ 290569 h 324877"/>
                  <a:gd name="connsiteX13" fmla="*/ 124419 w 280504"/>
                  <a:gd name="connsiteY13" fmla="*/ 279431 h 324877"/>
                  <a:gd name="connsiteX14" fmla="*/ 63820 w 280504"/>
                  <a:gd name="connsiteY14" fmla="*/ 254490 h 324877"/>
                  <a:gd name="connsiteX15" fmla="*/ 5310 w 280504"/>
                  <a:gd name="connsiteY15" fmla="*/ 222295 h 324877"/>
                  <a:gd name="connsiteX16" fmla="*/ 2145 w 280504"/>
                  <a:gd name="connsiteY16" fmla="*/ 204423 h 324877"/>
                  <a:gd name="connsiteX17" fmla="*/ 12262 w 280504"/>
                  <a:gd name="connsiteY17" fmla="*/ 198425 h 324877"/>
                  <a:gd name="connsiteX18" fmla="*/ 12513 w 280504"/>
                  <a:gd name="connsiteY18" fmla="*/ 198425 h 324877"/>
                  <a:gd name="connsiteX19" fmla="*/ 46738 w 280504"/>
                  <a:gd name="connsiteY19" fmla="*/ 201635 h 324877"/>
                  <a:gd name="connsiteX20" fmla="*/ 79975 w 280504"/>
                  <a:gd name="connsiteY20" fmla="*/ 207982 h 324877"/>
                  <a:gd name="connsiteX21" fmla="*/ 144207 w 280504"/>
                  <a:gd name="connsiteY21" fmla="*/ 227147 h 324877"/>
                  <a:gd name="connsiteX22" fmla="*/ 206148 w 280504"/>
                  <a:gd name="connsiteY22" fmla="*/ 252374 h 324877"/>
                  <a:gd name="connsiteX23" fmla="*/ 266303 w 280504"/>
                  <a:gd name="connsiteY23" fmla="*/ 281571 h 324877"/>
                  <a:gd name="connsiteX24" fmla="*/ 235371 w 280504"/>
                  <a:gd name="connsiteY24" fmla="*/ 307606 h 324877"/>
                  <a:gd name="connsiteX25" fmla="*/ 229483 w 280504"/>
                  <a:gd name="connsiteY25" fmla="*/ 270556 h 324877"/>
                  <a:gd name="connsiteX26" fmla="*/ 225204 w 280504"/>
                  <a:gd name="connsiteY26" fmla="*/ 233420 h 324877"/>
                  <a:gd name="connsiteX27" fmla="*/ 221973 w 280504"/>
                  <a:gd name="connsiteY27" fmla="*/ 196333 h 324877"/>
                  <a:gd name="connsiteX28" fmla="*/ 219745 w 280504"/>
                  <a:gd name="connsiteY28" fmla="*/ 159284 h 324877"/>
                  <a:gd name="connsiteX29" fmla="*/ 218503 w 280504"/>
                  <a:gd name="connsiteY29" fmla="*/ 122272 h 324877"/>
                  <a:gd name="connsiteX30" fmla="*/ 218287 w 280504"/>
                  <a:gd name="connsiteY30" fmla="*/ 85297 h 324877"/>
                  <a:gd name="connsiteX31" fmla="*/ 218036 w 280504"/>
                  <a:gd name="connsiteY31" fmla="*/ 48322 h 324877"/>
                  <a:gd name="connsiteX32" fmla="*/ 218417 w 280504"/>
                  <a:gd name="connsiteY32" fmla="*/ 11472 h 324877"/>
                  <a:gd name="connsiteX33" fmla="*/ 218417 w 280504"/>
                  <a:gd name="connsiteY33" fmla="*/ 11225 h 324877"/>
                  <a:gd name="connsiteX34" fmla="*/ 232091 w 280504"/>
                  <a:gd name="connsiteY34" fmla="*/ -88 h 324877"/>
                  <a:gd name="connsiteX35" fmla="*/ 244183 w 280504"/>
                  <a:gd name="connsiteY35" fmla="*/ 12208 h 324877"/>
                  <a:gd name="connsiteX36" fmla="*/ 244664 w 280504"/>
                  <a:gd name="connsiteY36" fmla="*/ 13277 h 3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0504" h="324877">
                    <a:moveTo>
                      <a:pt x="244650" y="13288"/>
                    </a:moveTo>
                    <a:cubicBezTo>
                      <a:pt x="243003" y="25447"/>
                      <a:pt x="242195" y="37469"/>
                      <a:pt x="241308" y="49292"/>
                    </a:cubicBezTo>
                    <a:cubicBezTo>
                      <a:pt x="240752" y="61289"/>
                      <a:pt x="240562" y="73311"/>
                      <a:pt x="240511" y="85321"/>
                    </a:cubicBezTo>
                    <a:cubicBezTo>
                      <a:pt x="240502" y="109353"/>
                      <a:pt x="242310" y="133359"/>
                      <a:pt x="245146" y="157192"/>
                    </a:cubicBezTo>
                    <a:cubicBezTo>
                      <a:pt x="246689" y="169102"/>
                      <a:pt x="248627" y="180950"/>
                      <a:pt x="250679" y="192761"/>
                    </a:cubicBezTo>
                    <a:cubicBezTo>
                      <a:pt x="252843" y="204571"/>
                      <a:pt x="255592" y="216245"/>
                      <a:pt x="258327" y="227906"/>
                    </a:cubicBezTo>
                    <a:cubicBezTo>
                      <a:pt x="264214" y="251141"/>
                      <a:pt x="271342" y="273990"/>
                      <a:pt x="279231" y="296479"/>
                    </a:cubicBezTo>
                    <a:cubicBezTo>
                      <a:pt x="283131" y="307618"/>
                      <a:pt x="277103" y="319776"/>
                      <a:pt x="265759" y="323609"/>
                    </a:cubicBezTo>
                    <a:cubicBezTo>
                      <a:pt x="261011" y="325215"/>
                      <a:pt x="256086" y="325116"/>
                      <a:pt x="251667" y="323638"/>
                    </a:cubicBezTo>
                    <a:lnTo>
                      <a:pt x="248275" y="322491"/>
                    </a:lnTo>
                    <a:lnTo>
                      <a:pt x="217140" y="312012"/>
                    </a:lnTo>
                    <a:cubicBezTo>
                      <a:pt x="206808" y="308403"/>
                      <a:pt x="196349" y="305130"/>
                      <a:pt x="186081" y="301409"/>
                    </a:cubicBezTo>
                    <a:cubicBezTo>
                      <a:pt x="175812" y="297725"/>
                      <a:pt x="165442" y="294303"/>
                      <a:pt x="155186" y="290569"/>
                    </a:cubicBezTo>
                    <a:lnTo>
                      <a:pt x="124419" y="279431"/>
                    </a:lnTo>
                    <a:cubicBezTo>
                      <a:pt x="103919" y="271988"/>
                      <a:pt x="83737" y="263725"/>
                      <a:pt x="63820" y="254490"/>
                    </a:cubicBezTo>
                    <a:cubicBezTo>
                      <a:pt x="43954" y="245132"/>
                      <a:pt x="24240" y="235188"/>
                      <a:pt x="5310" y="222295"/>
                    </a:cubicBezTo>
                    <a:cubicBezTo>
                      <a:pt x="-387" y="218412"/>
                      <a:pt x="-1793" y="210024"/>
                      <a:pt x="2145" y="204423"/>
                    </a:cubicBezTo>
                    <a:cubicBezTo>
                      <a:pt x="4539" y="201037"/>
                      <a:pt x="8349" y="198425"/>
                      <a:pt x="12262" y="198425"/>
                    </a:cubicBezTo>
                    <a:lnTo>
                      <a:pt x="12513" y="198425"/>
                    </a:lnTo>
                    <a:cubicBezTo>
                      <a:pt x="24200" y="198425"/>
                      <a:pt x="35443" y="200354"/>
                      <a:pt x="46738" y="201635"/>
                    </a:cubicBezTo>
                    <a:cubicBezTo>
                      <a:pt x="57880" y="203364"/>
                      <a:pt x="69035" y="205481"/>
                      <a:pt x="79975" y="207982"/>
                    </a:cubicBezTo>
                    <a:cubicBezTo>
                      <a:pt x="101854" y="212873"/>
                      <a:pt x="123278" y="219419"/>
                      <a:pt x="144207" y="227147"/>
                    </a:cubicBezTo>
                    <a:cubicBezTo>
                      <a:pt x="165086" y="234951"/>
                      <a:pt x="185826" y="243239"/>
                      <a:pt x="206148" y="252374"/>
                    </a:cubicBezTo>
                    <a:cubicBezTo>
                      <a:pt x="226508" y="261447"/>
                      <a:pt x="246538" y="271303"/>
                      <a:pt x="266303" y="281571"/>
                    </a:cubicBezTo>
                    <a:lnTo>
                      <a:pt x="235371" y="307606"/>
                    </a:lnTo>
                    <a:cubicBezTo>
                      <a:pt x="233131" y="295273"/>
                      <a:pt x="231218" y="282927"/>
                      <a:pt x="229483" y="270556"/>
                    </a:cubicBezTo>
                    <a:cubicBezTo>
                      <a:pt x="227825" y="258174"/>
                      <a:pt x="226508" y="245790"/>
                      <a:pt x="225204" y="233420"/>
                    </a:cubicBezTo>
                    <a:cubicBezTo>
                      <a:pt x="223886" y="221062"/>
                      <a:pt x="223000" y="208679"/>
                      <a:pt x="221973" y="196333"/>
                    </a:cubicBezTo>
                    <a:cubicBezTo>
                      <a:pt x="220997" y="183975"/>
                      <a:pt x="220351" y="171629"/>
                      <a:pt x="219745" y="159284"/>
                    </a:cubicBezTo>
                    <a:cubicBezTo>
                      <a:pt x="219099" y="146951"/>
                      <a:pt x="218808" y="134605"/>
                      <a:pt x="218503" y="122272"/>
                    </a:cubicBezTo>
                    <a:lnTo>
                      <a:pt x="218287" y="85297"/>
                    </a:lnTo>
                    <a:cubicBezTo>
                      <a:pt x="218359" y="72964"/>
                      <a:pt x="217577" y="60643"/>
                      <a:pt x="218036" y="48322"/>
                    </a:cubicBezTo>
                    <a:lnTo>
                      <a:pt x="218417" y="11472"/>
                    </a:lnTo>
                    <a:lnTo>
                      <a:pt x="218417" y="11225"/>
                    </a:lnTo>
                    <a:cubicBezTo>
                      <a:pt x="218417" y="4704"/>
                      <a:pt x="225469" y="-349"/>
                      <a:pt x="232091" y="-88"/>
                    </a:cubicBezTo>
                    <a:cubicBezTo>
                      <a:pt x="238725" y="195"/>
                      <a:pt x="244462" y="5687"/>
                      <a:pt x="244183" y="12208"/>
                    </a:cubicBezTo>
                    <a:cubicBezTo>
                      <a:pt x="244154" y="12561"/>
                      <a:pt x="244714" y="12931"/>
                      <a:pt x="244664" y="13277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174" name="Graphic 43">
              <a:extLst>
                <a:ext uri="{FF2B5EF4-FFF2-40B4-BE49-F238E27FC236}">
                  <a16:creationId xmlns:a16="http://schemas.microsoft.com/office/drawing/2014/main" id="{C2250C8B-BBFC-E74B-8D1E-70CD422D5CF0}"/>
                </a:ext>
              </a:extLst>
            </p:cNvPr>
            <p:cNvGrpSpPr/>
            <p:nvPr/>
          </p:nvGrpSpPr>
          <p:grpSpPr>
            <a:xfrm rot="19028394" flipH="1" flipV="1">
              <a:off x="4061834" y="4110037"/>
              <a:ext cx="1356455" cy="777212"/>
              <a:chOff x="5270499" y="2952750"/>
              <a:chExt cx="1652160" cy="946643"/>
            </a:xfrm>
            <a:solidFill>
              <a:schemeClr val="bg1"/>
            </a:solidFill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64401C97-C717-0C47-BF8D-2914B63A0282}"/>
                  </a:ext>
                </a:extLst>
              </p:cNvPr>
              <p:cNvSpPr/>
              <p:nvPr/>
            </p:nvSpPr>
            <p:spPr>
              <a:xfrm>
                <a:off x="5270499" y="2952750"/>
                <a:ext cx="1519201" cy="772908"/>
              </a:xfrm>
              <a:custGeom>
                <a:avLst/>
                <a:gdLst>
                  <a:gd name="connsiteX0" fmla="*/ 10315 w 1519201"/>
                  <a:gd name="connsiteY0" fmla="*/ 16104 h 772908"/>
                  <a:gd name="connsiteX1" fmla="*/ 30066 w 1519201"/>
                  <a:gd name="connsiteY1" fmla="*/ 13529 h 772908"/>
                  <a:gd name="connsiteX2" fmla="*/ 86285 w 1519201"/>
                  <a:gd name="connsiteY2" fmla="*/ 6858 h 772908"/>
                  <a:gd name="connsiteX3" fmla="*/ 174511 w 1519201"/>
                  <a:gd name="connsiteY3" fmla="*/ 760 h 772908"/>
                  <a:gd name="connsiteX4" fmla="*/ 228804 w 1519201"/>
                  <a:gd name="connsiteY4" fmla="*/ -97 h 772908"/>
                  <a:gd name="connsiteX5" fmla="*/ 288972 w 1519201"/>
                  <a:gd name="connsiteY5" fmla="*/ 1621 h 772908"/>
                  <a:gd name="connsiteX6" fmla="*/ 423832 w 1519201"/>
                  <a:gd name="connsiteY6" fmla="*/ 14091 h 772908"/>
                  <a:gd name="connsiteX7" fmla="*/ 572315 w 1519201"/>
                  <a:gd name="connsiteY7" fmla="*/ 42341 h 772908"/>
                  <a:gd name="connsiteX8" fmla="*/ 727508 w 1519201"/>
                  <a:gd name="connsiteY8" fmla="*/ 87953 h 772908"/>
                  <a:gd name="connsiteX9" fmla="*/ 882310 w 1519201"/>
                  <a:gd name="connsiteY9" fmla="*/ 151050 h 772908"/>
                  <a:gd name="connsiteX10" fmla="*/ 1029425 w 1519201"/>
                  <a:gd name="connsiteY10" fmla="*/ 230712 h 772908"/>
                  <a:gd name="connsiteX11" fmla="*/ 1162689 w 1519201"/>
                  <a:gd name="connsiteY11" fmla="*/ 322956 h 772908"/>
                  <a:gd name="connsiteX12" fmla="*/ 1222212 w 1519201"/>
                  <a:gd name="connsiteY12" fmla="*/ 372438 h 772908"/>
                  <a:gd name="connsiteX13" fmla="*/ 1276847 w 1519201"/>
                  <a:gd name="connsiteY13" fmla="*/ 422493 h 772908"/>
                  <a:gd name="connsiteX14" fmla="*/ 1325797 w 1519201"/>
                  <a:gd name="connsiteY14" fmla="*/ 472635 h 772908"/>
                  <a:gd name="connsiteX15" fmla="*/ 1368758 w 1519201"/>
                  <a:gd name="connsiteY15" fmla="*/ 521967 h 772908"/>
                  <a:gd name="connsiteX16" fmla="*/ 1405895 w 1519201"/>
                  <a:gd name="connsiteY16" fmla="*/ 569209 h 772908"/>
                  <a:gd name="connsiteX17" fmla="*/ 1437308 w 1519201"/>
                  <a:gd name="connsiteY17" fmla="*/ 613278 h 772908"/>
                  <a:gd name="connsiteX18" fmla="*/ 1463024 w 1519201"/>
                  <a:gd name="connsiteY18" fmla="*/ 653227 h 772908"/>
                  <a:gd name="connsiteX19" fmla="*/ 1483219 w 1519201"/>
                  <a:gd name="connsiteY19" fmla="*/ 688074 h 772908"/>
                  <a:gd name="connsiteX20" fmla="*/ 1498641 w 1519201"/>
                  <a:gd name="connsiteY20" fmla="*/ 716573 h 772908"/>
                  <a:gd name="connsiteX21" fmla="*/ 1509302 w 1519201"/>
                  <a:gd name="connsiteY21" fmla="*/ 738016 h 772908"/>
                  <a:gd name="connsiteX22" fmla="*/ 1517950 w 1519201"/>
                  <a:gd name="connsiteY22" fmla="*/ 755937 h 772908"/>
                  <a:gd name="connsiteX23" fmla="*/ 1512252 w 1519201"/>
                  <a:gd name="connsiteY23" fmla="*/ 771668 h 772908"/>
                  <a:gd name="connsiteX24" fmla="*/ 1497400 w 1519201"/>
                  <a:gd name="connsiteY24" fmla="*/ 767972 h 772908"/>
                  <a:gd name="connsiteX25" fmla="*/ 1497113 w 1519201"/>
                  <a:gd name="connsiteY25" fmla="*/ 767573 h 772908"/>
                  <a:gd name="connsiteX26" fmla="*/ 1485389 w 1519201"/>
                  <a:gd name="connsiteY26" fmla="*/ 751805 h 772908"/>
                  <a:gd name="connsiteX27" fmla="*/ 1452620 w 1519201"/>
                  <a:gd name="connsiteY27" fmla="*/ 707338 h 772908"/>
                  <a:gd name="connsiteX28" fmla="*/ 1428905 w 1519201"/>
                  <a:gd name="connsiteY28" fmla="*/ 676026 h 772908"/>
                  <a:gd name="connsiteX29" fmla="*/ 1400024 w 1519201"/>
                  <a:gd name="connsiteY29" fmla="*/ 639923 h 772908"/>
                  <a:gd name="connsiteX30" fmla="*/ 1328169 w 1519201"/>
                  <a:gd name="connsiteY30" fmla="*/ 555893 h 772908"/>
                  <a:gd name="connsiteX31" fmla="*/ 1285094 w 1519201"/>
                  <a:gd name="connsiteY31" fmla="*/ 509708 h 772908"/>
                  <a:gd name="connsiteX32" fmla="*/ 1237119 w 1519201"/>
                  <a:gd name="connsiteY32" fmla="*/ 462118 h 772908"/>
                  <a:gd name="connsiteX33" fmla="*/ 1127937 w 1519201"/>
                  <a:gd name="connsiteY33" fmla="*/ 365120 h 772908"/>
                  <a:gd name="connsiteX34" fmla="*/ 1097815 w 1519201"/>
                  <a:gd name="connsiteY34" fmla="*/ 341374 h 772908"/>
                  <a:gd name="connsiteX35" fmla="*/ 1066744 w 1519201"/>
                  <a:gd name="connsiteY35" fmla="*/ 317890 h 772908"/>
                  <a:gd name="connsiteX36" fmla="*/ 1034925 w 1519201"/>
                  <a:gd name="connsiteY36" fmla="*/ 294543 h 772908"/>
                  <a:gd name="connsiteX37" fmla="*/ 1002042 w 1519201"/>
                  <a:gd name="connsiteY37" fmla="*/ 271968 h 772908"/>
                  <a:gd name="connsiteX38" fmla="*/ 862866 w 1519201"/>
                  <a:gd name="connsiteY38" fmla="*/ 188535 h 772908"/>
                  <a:gd name="connsiteX39" fmla="*/ 715269 w 1519201"/>
                  <a:gd name="connsiteY39" fmla="*/ 119576 h 772908"/>
                  <a:gd name="connsiteX40" fmla="*/ 565216 w 1519201"/>
                  <a:gd name="connsiteY40" fmla="*/ 69161 h 772908"/>
                  <a:gd name="connsiteX41" fmla="*/ 528180 w 1519201"/>
                  <a:gd name="connsiteY41" fmla="*/ 59578 h 772908"/>
                  <a:gd name="connsiteX42" fmla="*/ 491639 w 1519201"/>
                  <a:gd name="connsiteY42" fmla="*/ 50953 h 772908"/>
                  <a:gd name="connsiteX43" fmla="*/ 420164 w 1519201"/>
                  <a:gd name="connsiteY43" fmla="*/ 37998 h 772908"/>
                  <a:gd name="connsiteX44" fmla="*/ 287849 w 1519201"/>
                  <a:gd name="connsiteY44" fmla="*/ 23586 h 772908"/>
                  <a:gd name="connsiteX45" fmla="*/ 228707 w 1519201"/>
                  <a:gd name="connsiteY45" fmla="*/ 21745 h 772908"/>
                  <a:gd name="connsiteX46" fmla="*/ 175325 w 1519201"/>
                  <a:gd name="connsiteY46" fmla="*/ 22493 h 772908"/>
                  <a:gd name="connsiteX47" fmla="*/ 128477 w 1519201"/>
                  <a:gd name="connsiteY47" fmla="*/ 25117 h 772908"/>
                  <a:gd name="connsiteX48" fmla="*/ 88973 w 1519201"/>
                  <a:gd name="connsiteY48" fmla="*/ 28950 h 772908"/>
                  <a:gd name="connsiteX49" fmla="*/ 33477 w 1519201"/>
                  <a:gd name="connsiteY49" fmla="*/ 36368 h 772908"/>
                  <a:gd name="connsiteX50" fmla="*/ 13788 w 1519201"/>
                  <a:gd name="connsiteY50" fmla="*/ 39441 h 772908"/>
                  <a:gd name="connsiteX51" fmla="*/ 63 w 1519201"/>
                  <a:gd name="connsiteY51" fmla="*/ 29646 h 772908"/>
                  <a:gd name="connsiteX52" fmla="*/ 10027 w 1519201"/>
                  <a:gd name="connsiteY52" fmla="*/ 16156 h 772908"/>
                  <a:gd name="connsiteX53" fmla="*/ 10315 w 1519201"/>
                  <a:gd name="connsiteY53" fmla="*/ 16120 h 77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519201" h="772908">
                    <a:moveTo>
                      <a:pt x="10315" y="16104"/>
                    </a:moveTo>
                    <a:cubicBezTo>
                      <a:pt x="10315" y="16104"/>
                      <a:pt x="17177" y="15208"/>
                      <a:pt x="30066" y="13529"/>
                    </a:cubicBezTo>
                    <a:cubicBezTo>
                      <a:pt x="43032" y="12036"/>
                      <a:pt x="61620" y="8750"/>
                      <a:pt x="86285" y="6858"/>
                    </a:cubicBezTo>
                    <a:cubicBezTo>
                      <a:pt x="110797" y="4131"/>
                      <a:pt x="140476" y="2552"/>
                      <a:pt x="174511" y="760"/>
                    </a:cubicBezTo>
                    <a:cubicBezTo>
                      <a:pt x="191553" y="478"/>
                      <a:pt x="209697" y="213"/>
                      <a:pt x="228804" y="-97"/>
                    </a:cubicBezTo>
                    <a:cubicBezTo>
                      <a:pt x="247910" y="474"/>
                      <a:pt x="268030" y="626"/>
                      <a:pt x="288972" y="1621"/>
                    </a:cubicBezTo>
                    <a:cubicBezTo>
                      <a:pt x="330844" y="3847"/>
                      <a:pt x="376274" y="6935"/>
                      <a:pt x="423832" y="14091"/>
                    </a:cubicBezTo>
                    <a:cubicBezTo>
                      <a:pt x="471439" y="20649"/>
                      <a:pt x="521326" y="30070"/>
                      <a:pt x="572315" y="42341"/>
                    </a:cubicBezTo>
                    <a:cubicBezTo>
                      <a:pt x="623417" y="54314"/>
                      <a:pt x="675406" y="69933"/>
                      <a:pt x="727508" y="87953"/>
                    </a:cubicBezTo>
                    <a:cubicBezTo>
                      <a:pt x="779814" y="105538"/>
                      <a:pt x="831435" y="127492"/>
                      <a:pt x="882310" y="151050"/>
                    </a:cubicBezTo>
                    <a:cubicBezTo>
                      <a:pt x="933311" y="174485"/>
                      <a:pt x="982109" y="202263"/>
                      <a:pt x="1029425" y="230712"/>
                    </a:cubicBezTo>
                    <a:cubicBezTo>
                      <a:pt x="1076856" y="259125"/>
                      <a:pt x="1120944" y="290997"/>
                      <a:pt x="1162689" y="322956"/>
                    </a:cubicBezTo>
                    <a:cubicBezTo>
                      <a:pt x="1183176" y="339408"/>
                      <a:pt x="1203447" y="355488"/>
                      <a:pt x="1222212" y="372438"/>
                    </a:cubicBezTo>
                    <a:cubicBezTo>
                      <a:pt x="1241445" y="388878"/>
                      <a:pt x="1259424" y="405866"/>
                      <a:pt x="1276847" y="422493"/>
                    </a:cubicBezTo>
                    <a:cubicBezTo>
                      <a:pt x="1294269" y="439095"/>
                      <a:pt x="1309957" y="456480"/>
                      <a:pt x="1325797" y="472635"/>
                    </a:cubicBezTo>
                    <a:cubicBezTo>
                      <a:pt x="1340940" y="489423"/>
                      <a:pt x="1355425" y="505801"/>
                      <a:pt x="1368758" y="521967"/>
                    </a:cubicBezTo>
                    <a:cubicBezTo>
                      <a:pt x="1381698" y="538432"/>
                      <a:pt x="1394879" y="553615"/>
                      <a:pt x="1405895" y="569209"/>
                    </a:cubicBezTo>
                    <a:cubicBezTo>
                      <a:pt x="1416948" y="584754"/>
                      <a:pt x="1427850" y="599177"/>
                      <a:pt x="1437308" y="613278"/>
                    </a:cubicBezTo>
                    <a:cubicBezTo>
                      <a:pt x="1446475" y="627528"/>
                      <a:pt x="1455073" y="640881"/>
                      <a:pt x="1463024" y="653227"/>
                    </a:cubicBezTo>
                    <a:cubicBezTo>
                      <a:pt x="1470697" y="665709"/>
                      <a:pt x="1477104" y="677595"/>
                      <a:pt x="1483219" y="688074"/>
                    </a:cubicBezTo>
                    <a:cubicBezTo>
                      <a:pt x="1489360" y="698553"/>
                      <a:pt x="1494564" y="708061"/>
                      <a:pt x="1498641" y="716573"/>
                    </a:cubicBezTo>
                    <a:cubicBezTo>
                      <a:pt x="1502832" y="725024"/>
                      <a:pt x="1506415" y="732192"/>
                      <a:pt x="1509302" y="738016"/>
                    </a:cubicBezTo>
                    <a:cubicBezTo>
                      <a:pt x="1514950" y="749703"/>
                      <a:pt x="1517950" y="755937"/>
                      <a:pt x="1517950" y="755937"/>
                    </a:cubicBezTo>
                    <a:cubicBezTo>
                      <a:pt x="1520800" y="761824"/>
                      <a:pt x="1518237" y="768880"/>
                      <a:pt x="1512252" y="771668"/>
                    </a:cubicBezTo>
                    <a:cubicBezTo>
                      <a:pt x="1506947" y="774134"/>
                      <a:pt x="1500730" y="772476"/>
                      <a:pt x="1497400" y="767972"/>
                    </a:cubicBezTo>
                    <a:lnTo>
                      <a:pt x="1497113" y="767573"/>
                    </a:lnTo>
                    <a:cubicBezTo>
                      <a:pt x="1497113" y="767573"/>
                      <a:pt x="1493036" y="762098"/>
                      <a:pt x="1485389" y="751805"/>
                    </a:cubicBezTo>
                    <a:cubicBezTo>
                      <a:pt x="1477615" y="741625"/>
                      <a:pt x="1467257" y="726106"/>
                      <a:pt x="1452620" y="707338"/>
                    </a:cubicBezTo>
                    <a:cubicBezTo>
                      <a:pt x="1445454" y="697880"/>
                      <a:pt x="1437527" y="687426"/>
                      <a:pt x="1428905" y="676026"/>
                    </a:cubicBezTo>
                    <a:cubicBezTo>
                      <a:pt x="1419979" y="664863"/>
                      <a:pt x="1410330" y="652804"/>
                      <a:pt x="1400024" y="639923"/>
                    </a:cubicBezTo>
                    <a:cubicBezTo>
                      <a:pt x="1379373" y="614248"/>
                      <a:pt x="1355075" y="586135"/>
                      <a:pt x="1328169" y="555893"/>
                    </a:cubicBezTo>
                    <a:cubicBezTo>
                      <a:pt x="1314596" y="540871"/>
                      <a:pt x="1299743" y="525863"/>
                      <a:pt x="1285094" y="509708"/>
                    </a:cubicBezTo>
                    <a:cubicBezTo>
                      <a:pt x="1269558" y="494401"/>
                      <a:pt x="1254187" y="477874"/>
                      <a:pt x="1237119" y="462118"/>
                    </a:cubicBezTo>
                    <a:cubicBezTo>
                      <a:pt x="1204085" y="429524"/>
                      <a:pt x="1167024" y="397440"/>
                      <a:pt x="1127937" y="365120"/>
                    </a:cubicBezTo>
                    <a:cubicBezTo>
                      <a:pt x="1118163" y="357056"/>
                      <a:pt x="1107919" y="349377"/>
                      <a:pt x="1097815" y="341374"/>
                    </a:cubicBezTo>
                    <a:cubicBezTo>
                      <a:pt x="1087712" y="333335"/>
                      <a:pt x="1077430" y="325432"/>
                      <a:pt x="1066744" y="317890"/>
                    </a:cubicBezTo>
                    <a:cubicBezTo>
                      <a:pt x="1056197" y="310162"/>
                      <a:pt x="1045586" y="302371"/>
                      <a:pt x="1034925" y="294543"/>
                    </a:cubicBezTo>
                    <a:cubicBezTo>
                      <a:pt x="1024010" y="287064"/>
                      <a:pt x="1013058" y="279522"/>
                      <a:pt x="1002042" y="271968"/>
                    </a:cubicBezTo>
                    <a:cubicBezTo>
                      <a:pt x="957512" y="242448"/>
                      <a:pt x="911157" y="213824"/>
                      <a:pt x="862866" y="188535"/>
                    </a:cubicBezTo>
                    <a:cubicBezTo>
                      <a:pt x="814638" y="163209"/>
                      <a:pt x="765421" y="139265"/>
                      <a:pt x="715269" y="119576"/>
                    </a:cubicBezTo>
                    <a:cubicBezTo>
                      <a:pt x="665141" y="99975"/>
                      <a:pt x="615014" y="82116"/>
                      <a:pt x="565216" y="69161"/>
                    </a:cubicBezTo>
                    <a:cubicBezTo>
                      <a:pt x="552871" y="65539"/>
                      <a:pt x="540513" y="62391"/>
                      <a:pt x="528180" y="59578"/>
                    </a:cubicBezTo>
                    <a:cubicBezTo>
                      <a:pt x="515873" y="56678"/>
                      <a:pt x="503692" y="53803"/>
                      <a:pt x="491639" y="50953"/>
                    </a:cubicBezTo>
                    <a:cubicBezTo>
                      <a:pt x="467278" y="46386"/>
                      <a:pt x="443575" y="41171"/>
                      <a:pt x="420164" y="37998"/>
                    </a:cubicBezTo>
                    <a:cubicBezTo>
                      <a:pt x="373569" y="30195"/>
                      <a:pt x="328987" y="26449"/>
                      <a:pt x="287849" y="23586"/>
                    </a:cubicBezTo>
                    <a:cubicBezTo>
                      <a:pt x="267261" y="22465"/>
                      <a:pt x="247484" y="22366"/>
                      <a:pt x="228707" y="21745"/>
                    </a:cubicBezTo>
                    <a:cubicBezTo>
                      <a:pt x="209904" y="21992"/>
                      <a:pt x="192077" y="22257"/>
                      <a:pt x="175325" y="22493"/>
                    </a:cubicBezTo>
                    <a:cubicBezTo>
                      <a:pt x="158586" y="23428"/>
                      <a:pt x="142937" y="24295"/>
                      <a:pt x="128477" y="25117"/>
                    </a:cubicBezTo>
                    <a:cubicBezTo>
                      <a:pt x="113980" y="25950"/>
                      <a:pt x="100900" y="27855"/>
                      <a:pt x="88973" y="28950"/>
                    </a:cubicBezTo>
                    <a:cubicBezTo>
                      <a:pt x="65258" y="31092"/>
                      <a:pt x="46278" y="34464"/>
                      <a:pt x="33477" y="36368"/>
                    </a:cubicBezTo>
                    <a:cubicBezTo>
                      <a:pt x="20625" y="38372"/>
                      <a:pt x="13788" y="39441"/>
                      <a:pt x="13788" y="39441"/>
                    </a:cubicBezTo>
                    <a:cubicBezTo>
                      <a:pt x="7229" y="40460"/>
                      <a:pt x="1101" y="36082"/>
                      <a:pt x="63" y="29646"/>
                    </a:cubicBezTo>
                    <a:cubicBezTo>
                      <a:pt x="-975" y="23224"/>
                      <a:pt x="3483" y="17176"/>
                      <a:pt x="10027" y="16156"/>
                    </a:cubicBezTo>
                    <a:cubicBezTo>
                      <a:pt x="10099" y="16143"/>
                      <a:pt x="10243" y="16120"/>
                      <a:pt x="10315" y="16120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99C4DB2-1459-A940-9071-20138B4D1517}"/>
                  </a:ext>
                </a:extLst>
              </p:cNvPr>
              <p:cNvSpPr/>
              <p:nvPr/>
            </p:nvSpPr>
            <p:spPr>
              <a:xfrm>
                <a:off x="6642156" y="3574516"/>
                <a:ext cx="280504" cy="324877"/>
              </a:xfrm>
              <a:custGeom>
                <a:avLst/>
                <a:gdLst>
                  <a:gd name="connsiteX0" fmla="*/ 244650 w 280504"/>
                  <a:gd name="connsiteY0" fmla="*/ 13288 h 324877"/>
                  <a:gd name="connsiteX1" fmla="*/ 241308 w 280504"/>
                  <a:gd name="connsiteY1" fmla="*/ 49292 h 324877"/>
                  <a:gd name="connsiteX2" fmla="*/ 240511 w 280504"/>
                  <a:gd name="connsiteY2" fmla="*/ 85321 h 324877"/>
                  <a:gd name="connsiteX3" fmla="*/ 245146 w 280504"/>
                  <a:gd name="connsiteY3" fmla="*/ 157192 h 324877"/>
                  <a:gd name="connsiteX4" fmla="*/ 250679 w 280504"/>
                  <a:gd name="connsiteY4" fmla="*/ 192761 h 324877"/>
                  <a:gd name="connsiteX5" fmla="*/ 258327 w 280504"/>
                  <a:gd name="connsiteY5" fmla="*/ 227906 h 324877"/>
                  <a:gd name="connsiteX6" fmla="*/ 279231 w 280504"/>
                  <a:gd name="connsiteY6" fmla="*/ 296479 h 324877"/>
                  <a:gd name="connsiteX7" fmla="*/ 265759 w 280504"/>
                  <a:gd name="connsiteY7" fmla="*/ 323609 h 324877"/>
                  <a:gd name="connsiteX8" fmla="*/ 251667 w 280504"/>
                  <a:gd name="connsiteY8" fmla="*/ 323638 h 324877"/>
                  <a:gd name="connsiteX9" fmla="*/ 248275 w 280504"/>
                  <a:gd name="connsiteY9" fmla="*/ 322491 h 324877"/>
                  <a:gd name="connsiteX10" fmla="*/ 217140 w 280504"/>
                  <a:gd name="connsiteY10" fmla="*/ 312012 h 324877"/>
                  <a:gd name="connsiteX11" fmla="*/ 186081 w 280504"/>
                  <a:gd name="connsiteY11" fmla="*/ 301409 h 324877"/>
                  <a:gd name="connsiteX12" fmla="*/ 155186 w 280504"/>
                  <a:gd name="connsiteY12" fmla="*/ 290569 h 324877"/>
                  <a:gd name="connsiteX13" fmla="*/ 124419 w 280504"/>
                  <a:gd name="connsiteY13" fmla="*/ 279431 h 324877"/>
                  <a:gd name="connsiteX14" fmla="*/ 63820 w 280504"/>
                  <a:gd name="connsiteY14" fmla="*/ 254490 h 324877"/>
                  <a:gd name="connsiteX15" fmla="*/ 5310 w 280504"/>
                  <a:gd name="connsiteY15" fmla="*/ 222295 h 324877"/>
                  <a:gd name="connsiteX16" fmla="*/ 2145 w 280504"/>
                  <a:gd name="connsiteY16" fmla="*/ 204423 h 324877"/>
                  <a:gd name="connsiteX17" fmla="*/ 12262 w 280504"/>
                  <a:gd name="connsiteY17" fmla="*/ 198425 h 324877"/>
                  <a:gd name="connsiteX18" fmla="*/ 12513 w 280504"/>
                  <a:gd name="connsiteY18" fmla="*/ 198425 h 324877"/>
                  <a:gd name="connsiteX19" fmla="*/ 46738 w 280504"/>
                  <a:gd name="connsiteY19" fmla="*/ 201635 h 324877"/>
                  <a:gd name="connsiteX20" fmla="*/ 79975 w 280504"/>
                  <a:gd name="connsiteY20" fmla="*/ 207982 h 324877"/>
                  <a:gd name="connsiteX21" fmla="*/ 144207 w 280504"/>
                  <a:gd name="connsiteY21" fmla="*/ 227147 h 324877"/>
                  <a:gd name="connsiteX22" fmla="*/ 206148 w 280504"/>
                  <a:gd name="connsiteY22" fmla="*/ 252374 h 324877"/>
                  <a:gd name="connsiteX23" fmla="*/ 266303 w 280504"/>
                  <a:gd name="connsiteY23" fmla="*/ 281571 h 324877"/>
                  <a:gd name="connsiteX24" fmla="*/ 235371 w 280504"/>
                  <a:gd name="connsiteY24" fmla="*/ 307606 h 324877"/>
                  <a:gd name="connsiteX25" fmla="*/ 229483 w 280504"/>
                  <a:gd name="connsiteY25" fmla="*/ 270556 h 324877"/>
                  <a:gd name="connsiteX26" fmla="*/ 225204 w 280504"/>
                  <a:gd name="connsiteY26" fmla="*/ 233420 h 324877"/>
                  <a:gd name="connsiteX27" fmla="*/ 221973 w 280504"/>
                  <a:gd name="connsiteY27" fmla="*/ 196333 h 324877"/>
                  <a:gd name="connsiteX28" fmla="*/ 219745 w 280504"/>
                  <a:gd name="connsiteY28" fmla="*/ 159284 h 324877"/>
                  <a:gd name="connsiteX29" fmla="*/ 218503 w 280504"/>
                  <a:gd name="connsiteY29" fmla="*/ 122272 h 324877"/>
                  <a:gd name="connsiteX30" fmla="*/ 218287 w 280504"/>
                  <a:gd name="connsiteY30" fmla="*/ 85297 h 324877"/>
                  <a:gd name="connsiteX31" fmla="*/ 218036 w 280504"/>
                  <a:gd name="connsiteY31" fmla="*/ 48322 h 324877"/>
                  <a:gd name="connsiteX32" fmla="*/ 218417 w 280504"/>
                  <a:gd name="connsiteY32" fmla="*/ 11472 h 324877"/>
                  <a:gd name="connsiteX33" fmla="*/ 218417 w 280504"/>
                  <a:gd name="connsiteY33" fmla="*/ 11225 h 324877"/>
                  <a:gd name="connsiteX34" fmla="*/ 232091 w 280504"/>
                  <a:gd name="connsiteY34" fmla="*/ -88 h 324877"/>
                  <a:gd name="connsiteX35" fmla="*/ 244183 w 280504"/>
                  <a:gd name="connsiteY35" fmla="*/ 12208 h 324877"/>
                  <a:gd name="connsiteX36" fmla="*/ 244664 w 280504"/>
                  <a:gd name="connsiteY36" fmla="*/ 13277 h 3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0504" h="324877">
                    <a:moveTo>
                      <a:pt x="244650" y="13288"/>
                    </a:moveTo>
                    <a:cubicBezTo>
                      <a:pt x="243003" y="25447"/>
                      <a:pt x="242195" y="37469"/>
                      <a:pt x="241308" y="49292"/>
                    </a:cubicBezTo>
                    <a:cubicBezTo>
                      <a:pt x="240752" y="61289"/>
                      <a:pt x="240562" y="73311"/>
                      <a:pt x="240511" y="85321"/>
                    </a:cubicBezTo>
                    <a:cubicBezTo>
                      <a:pt x="240502" y="109353"/>
                      <a:pt x="242310" y="133359"/>
                      <a:pt x="245146" y="157192"/>
                    </a:cubicBezTo>
                    <a:cubicBezTo>
                      <a:pt x="246689" y="169102"/>
                      <a:pt x="248627" y="180950"/>
                      <a:pt x="250679" y="192761"/>
                    </a:cubicBezTo>
                    <a:cubicBezTo>
                      <a:pt x="252843" y="204571"/>
                      <a:pt x="255592" y="216245"/>
                      <a:pt x="258327" y="227906"/>
                    </a:cubicBezTo>
                    <a:cubicBezTo>
                      <a:pt x="264214" y="251141"/>
                      <a:pt x="271342" y="273990"/>
                      <a:pt x="279231" y="296479"/>
                    </a:cubicBezTo>
                    <a:cubicBezTo>
                      <a:pt x="283131" y="307618"/>
                      <a:pt x="277103" y="319776"/>
                      <a:pt x="265759" y="323609"/>
                    </a:cubicBezTo>
                    <a:cubicBezTo>
                      <a:pt x="261011" y="325215"/>
                      <a:pt x="256086" y="325116"/>
                      <a:pt x="251667" y="323638"/>
                    </a:cubicBezTo>
                    <a:lnTo>
                      <a:pt x="248275" y="322491"/>
                    </a:lnTo>
                    <a:lnTo>
                      <a:pt x="217140" y="312012"/>
                    </a:lnTo>
                    <a:cubicBezTo>
                      <a:pt x="206808" y="308403"/>
                      <a:pt x="196349" y="305130"/>
                      <a:pt x="186081" y="301409"/>
                    </a:cubicBezTo>
                    <a:cubicBezTo>
                      <a:pt x="175812" y="297725"/>
                      <a:pt x="165442" y="294303"/>
                      <a:pt x="155186" y="290569"/>
                    </a:cubicBezTo>
                    <a:lnTo>
                      <a:pt x="124419" y="279431"/>
                    </a:lnTo>
                    <a:cubicBezTo>
                      <a:pt x="103919" y="271988"/>
                      <a:pt x="83737" y="263725"/>
                      <a:pt x="63820" y="254490"/>
                    </a:cubicBezTo>
                    <a:cubicBezTo>
                      <a:pt x="43954" y="245132"/>
                      <a:pt x="24240" y="235188"/>
                      <a:pt x="5310" y="222295"/>
                    </a:cubicBezTo>
                    <a:cubicBezTo>
                      <a:pt x="-387" y="218412"/>
                      <a:pt x="-1793" y="210024"/>
                      <a:pt x="2145" y="204423"/>
                    </a:cubicBezTo>
                    <a:cubicBezTo>
                      <a:pt x="4539" y="201037"/>
                      <a:pt x="8349" y="198425"/>
                      <a:pt x="12262" y="198425"/>
                    </a:cubicBezTo>
                    <a:lnTo>
                      <a:pt x="12513" y="198425"/>
                    </a:lnTo>
                    <a:cubicBezTo>
                      <a:pt x="24200" y="198425"/>
                      <a:pt x="35443" y="200354"/>
                      <a:pt x="46738" y="201635"/>
                    </a:cubicBezTo>
                    <a:cubicBezTo>
                      <a:pt x="57880" y="203364"/>
                      <a:pt x="69035" y="205481"/>
                      <a:pt x="79975" y="207982"/>
                    </a:cubicBezTo>
                    <a:cubicBezTo>
                      <a:pt x="101854" y="212873"/>
                      <a:pt x="123278" y="219419"/>
                      <a:pt x="144207" y="227147"/>
                    </a:cubicBezTo>
                    <a:cubicBezTo>
                      <a:pt x="165086" y="234951"/>
                      <a:pt x="185826" y="243239"/>
                      <a:pt x="206148" y="252374"/>
                    </a:cubicBezTo>
                    <a:cubicBezTo>
                      <a:pt x="226508" y="261447"/>
                      <a:pt x="246538" y="271303"/>
                      <a:pt x="266303" y="281571"/>
                    </a:cubicBezTo>
                    <a:lnTo>
                      <a:pt x="235371" y="307606"/>
                    </a:lnTo>
                    <a:cubicBezTo>
                      <a:pt x="233131" y="295273"/>
                      <a:pt x="231218" y="282927"/>
                      <a:pt x="229483" y="270556"/>
                    </a:cubicBezTo>
                    <a:cubicBezTo>
                      <a:pt x="227825" y="258174"/>
                      <a:pt x="226508" y="245790"/>
                      <a:pt x="225204" y="233420"/>
                    </a:cubicBezTo>
                    <a:cubicBezTo>
                      <a:pt x="223886" y="221062"/>
                      <a:pt x="223000" y="208679"/>
                      <a:pt x="221973" y="196333"/>
                    </a:cubicBezTo>
                    <a:cubicBezTo>
                      <a:pt x="220997" y="183975"/>
                      <a:pt x="220351" y="171629"/>
                      <a:pt x="219745" y="159284"/>
                    </a:cubicBezTo>
                    <a:cubicBezTo>
                      <a:pt x="219099" y="146951"/>
                      <a:pt x="218808" y="134605"/>
                      <a:pt x="218503" y="122272"/>
                    </a:cubicBezTo>
                    <a:lnTo>
                      <a:pt x="218287" y="85297"/>
                    </a:lnTo>
                    <a:cubicBezTo>
                      <a:pt x="218359" y="72964"/>
                      <a:pt x="217577" y="60643"/>
                      <a:pt x="218036" y="48322"/>
                    </a:cubicBezTo>
                    <a:lnTo>
                      <a:pt x="218417" y="11472"/>
                    </a:lnTo>
                    <a:lnTo>
                      <a:pt x="218417" y="11225"/>
                    </a:lnTo>
                    <a:cubicBezTo>
                      <a:pt x="218417" y="4704"/>
                      <a:pt x="225469" y="-349"/>
                      <a:pt x="232091" y="-88"/>
                    </a:cubicBezTo>
                    <a:cubicBezTo>
                      <a:pt x="238725" y="195"/>
                      <a:pt x="244462" y="5687"/>
                      <a:pt x="244183" y="12208"/>
                    </a:cubicBezTo>
                    <a:cubicBezTo>
                      <a:pt x="244154" y="12561"/>
                      <a:pt x="244714" y="12931"/>
                      <a:pt x="244664" y="13277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26" name="Google Shape;650;p28">
              <a:extLst>
                <a:ext uri="{FF2B5EF4-FFF2-40B4-BE49-F238E27FC236}">
                  <a16:creationId xmlns:a16="http://schemas.microsoft.com/office/drawing/2014/main" id="{5C07350A-1D09-4A8F-B561-2780D978BCBA}"/>
                </a:ext>
              </a:extLst>
            </p:cNvPr>
            <p:cNvGrpSpPr/>
            <p:nvPr/>
          </p:nvGrpSpPr>
          <p:grpSpPr>
            <a:xfrm>
              <a:off x="1192065" y="1283191"/>
              <a:ext cx="7879195" cy="4042209"/>
              <a:chOff x="753176" y="747287"/>
              <a:chExt cx="7879195" cy="4042209"/>
            </a:xfrm>
          </p:grpSpPr>
          <p:sp>
            <p:nvSpPr>
              <p:cNvPr id="27" name="Google Shape;651;p28">
                <a:extLst>
                  <a:ext uri="{FF2B5EF4-FFF2-40B4-BE49-F238E27FC236}">
                    <a16:creationId xmlns:a16="http://schemas.microsoft.com/office/drawing/2014/main" id="{E6603255-DD3A-410A-8616-83702AB213E7}"/>
                  </a:ext>
                </a:extLst>
              </p:cNvPr>
              <p:cNvSpPr/>
              <p:nvPr/>
            </p:nvSpPr>
            <p:spPr>
              <a:xfrm>
                <a:off x="4708506" y="1601081"/>
                <a:ext cx="644519" cy="1341805"/>
              </a:xfrm>
              <a:custGeom>
                <a:avLst/>
                <a:gdLst/>
                <a:ahLst/>
                <a:cxnLst/>
                <a:rect l="l" t="t" r="r" b="b"/>
                <a:pathLst>
                  <a:path w="27287" h="56808" extrusionOk="0">
                    <a:moveTo>
                      <a:pt x="15912" y="0"/>
                    </a:moveTo>
                    <a:lnTo>
                      <a:pt x="0" y="7305"/>
                    </a:lnTo>
                    <a:lnTo>
                      <a:pt x="9941" y="56807"/>
                    </a:lnTo>
                    <a:lnTo>
                      <a:pt x="27287" y="56807"/>
                    </a:lnTo>
                    <a:lnTo>
                      <a:pt x="1591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52;p28">
                <a:extLst>
                  <a:ext uri="{FF2B5EF4-FFF2-40B4-BE49-F238E27FC236}">
                    <a16:creationId xmlns:a16="http://schemas.microsoft.com/office/drawing/2014/main" id="{6E602677-722D-4F01-A0F8-1629D7E6AF61}"/>
                  </a:ext>
                </a:extLst>
              </p:cNvPr>
              <p:cNvSpPr/>
              <p:nvPr/>
            </p:nvSpPr>
            <p:spPr>
              <a:xfrm>
                <a:off x="5084357" y="1601081"/>
                <a:ext cx="1441883" cy="1341805"/>
              </a:xfrm>
              <a:custGeom>
                <a:avLst/>
                <a:gdLst/>
                <a:ahLst/>
                <a:cxnLst/>
                <a:rect l="l" t="t" r="r" b="b"/>
                <a:pathLst>
                  <a:path w="61045" h="56808" extrusionOk="0">
                    <a:moveTo>
                      <a:pt x="1" y="0"/>
                    </a:moveTo>
                    <a:lnTo>
                      <a:pt x="11376" y="56807"/>
                    </a:lnTo>
                    <a:lnTo>
                      <a:pt x="61044" y="56807"/>
                    </a:lnTo>
                    <a:lnTo>
                      <a:pt x="4967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53;p28">
                <a:extLst>
                  <a:ext uri="{FF2B5EF4-FFF2-40B4-BE49-F238E27FC236}">
                    <a16:creationId xmlns:a16="http://schemas.microsoft.com/office/drawing/2014/main" id="{0987F2A4-5EE8-4716-AE57-EB473A1F6CF3}"/>
                  </a:ext>
                </a:extLst>
              </p:cNvPr>
              <p:cNvSpPr/>
              <p:nvPr/>
            </p:nvSpPr>
            <p:spPr>
              <a:xfrm>
                <a:off x="4604438" y="2608646"/>
                <a:ext cx="627985" cy="1288235"/>
              </a:xfrm>
              <a:custGeom>
                <a:avLst/>
                <a:gdLst/>
                <a:ahLst/>
                <a:cxnLst/>
                <a:rect l="l" t="t" r="r" b="b"/>
                <a:pathLst>
                  <a:path w="26587" h="54540" extrusionOk="0">
                    <a:moveTo>
                      <a:pt x="1" y="0"/>
                    </a:moveTo>
                    <a:lnTo>
                      <a:pt x="1" y="54539"/>
                    </a:lnTo>
                    <a:lnTo>
                      <a:pt x="26586" y="54539"/>
                    </a:lnTo>
                    <a:lnTo>
                      <a:pt x="2658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54;p28">
                <a:extLst>
                  <a:ext uri="{FF2B5EF4-FFF2-40B4-BE49-F238E27FC236}">
                    <a16:creationId xmlns:a16="http://schemas.microsoft.com/office/drawing/2014/main" id="{88D2948F-30C6-4071-B678-C17C8CAD8E29}"/>
                  </a:ext>
                </a:extLst>
              </p:cNvPr>
              <p:cNvSpPr/>
              <p:nvPr/>
            </p:nvSpPr>
            <p:spPr>
              <a:xfrm>
                <a:off x="6490047" y="2608646"/>
                <a:ext cx="427853" cy="1289014"/>
              </a:xfrm>
              <a:custGeom>
                <a:avLst/>
                <a:gdLst/>
                <a:ahLst/>
                <a:cxnLst/>
                <a:rect l="l" t="t" r="r" b="b"/>
                <a:pathLst>
                  <a:path w="18114" h="54573" extrusionOk="0">
                    <a:moveTo>
                      <a:pt x="0" y="0"/>
                    </a:moveTo>
                    <a:lnTo>
                      <a:pt x="10841" y="54573"/>
                    </a:lnTo>
                    <a:lnTo>
                      <a:pt x="18113" y="54573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55;p28">
                <a:extLst>
                  <a:ext uri="{FF2B5EF4-FFF2-40B4-BE49-F238E27FC236}">
                    <a16:creationId xmlns:a16="http://schemas.microsoft.com/office/drawing/2014/main" id="{533415A4-BE1F-454A-8FEC-244540E742EA}"/>
                  </a:ext>
                </a:extLst>
              </p:cNvPr>
              <p:cNvSpPr/>
              <p:nvPr/>
            </p:nvSpPr>
            <p:spPr>
              <a:xfrm>
                <a:off x="5232455" y="2608646"/>
                <a:ext cx="345112" cy="1288235"/>
              </a:xfrm>
              <a:custGeom>
                <a:avLst/>
                <a:gdLst/>
                <a:ahLst/>
                <a:cxnLst/>
                <a:rect l="l" t="t" r="r" b="b"/>
                <a:pathLst>
                  <a:path w="14611" h="54540" extrusionOk="0">
                    <a:moveTo>
                      <a:pt x="0" y="0"/>
                    </a:moveTo>
                    <a:lnTo>
                      <a:pt x="0" y="54539"/>
                    </a:lnTo>
                    <a:lnTo>
                      <a:pt x="14611" y="54539"/>
                    </a:lnTo>
                    <a:lnTo>
                      <a:pt x="1461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56;p28">
                <a:extLst>
                  <a:ext uri="{FF2B5EF4-FFF2-40B4-BE49-F238E27FC236}">
                    <a16:creationId xmlns:a16="http://schemas.microsoft.com/office/drawing/2014/main" id="{63D8D99A-C6B8-4411-9556-369E4058C93E}"/>
                  </a:ext>
                </a:extLst>
              </p:cNvPr>
              <p:cNvSpPr/>
              <p:nvPr/>
            </p:nvSpPr>
            <p:spPr>
              <a:xfrm>
                <a:off x="6917914" y="2608646"/>
                <a:ext cx="345112" cy="1288235"/>
              </a:xfrm>
              <a:custGeom>
                <a:avLst/>
                <a:gdLst/>
                <a:ahLst/>
                <a:cxnLst/>
                <a:rect l="l" t="t" r="r" b="b"/>
                <a:pathLst>
                  <a:path w="14611" h="54540" extrusionOk="0">
                    <a:moveTo>
                      <a:pt x="0" y="0"/>
                    </a:moveTo>
                    <a:lnTo>
                      <a:pt x="0" y="54539"/>
                    </a:lnTo>
                    <a:lnTo>
                      <a:pt x="14611" y="54539"/>
                    </a:lnTo>
                    <a:lnTo>
                      <a:pt x="1461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57;p28">
                <a:extLst>
                  <a:ext uri="{FF2B5EF4-FFF2-40B4-BE49-F238E27FC236}">
                    <a16:creationId xmlns:a16="http://schemas.microsoft.com/office/drawing/2014/main" id="{3DE0F856-6996-4E93-AE85-7D41BB8C6FC2}"/>
                  </a:ext>
                </a:extLst>
              </p:cNvPr>
              <p:cNvSpPr/>
              <p:nvPr/>
            </p:nvSpPr>
            <p:spPr>
              <a:xfrm>
                <a:off x="5577573" y="3235864"/>
                <a:ext cx="1340246" cy="661077"/>
              </a:xfrm>
              <a:custGeom>
                <a:avLst/>
                <a:gdLst/>
                <a:ahLst/>
                <a:cxnLst/>
                <a:rect l="l" t="t" r="r" b="b"/>
                <a:pathLst>
                  <a:path w="56742" h="27988" extrusionOk="0">
                    <a:moveTo>
                      <a:pt x="1" y="0"/>
                    </a:moveTo>
                    <a:lnTo>
                      <a:pt x="1" y="27987"/>
                    </a:lnTo>
                    <a:lnTo>
                      <a:pt x="56741" y="27987"/>
                    </a:lnTo>
                    <a:lnTo>
                      <a:pt x="567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58;p28">
                <a:extLst>
                  <a:ext uri="{FF2B5EF4-FFF2-40B4-BE49-F238E27FC236}">
                    <a16:creationId xmlns:a16="http://schemas.microsoft.com/office/drawing/2014/main" id="{31204CAE-C22E-496A-A95A-F87769EEE221}"/>
                  </a:ext>
                </a:extLst>
              </p:cNvPr>
              <p:cNvSpPr/>
              <p:nvPr/>
            </p:nvSpPr>
            <p:spPr>
              <a:xfrm>
                <a:off x="5577573" y="2949822"/>
                <a:ext cx="1340246" cy="288400"/>
              </a:xfrm>
              <a:custGeom>
                <a:avLst/>
                <a:gdLst/>
                <a:ahLst/>
                <a:cxnLst/>
                <a:rect l="l" t="t" r="r" b="b"/>
                <a:pathLst>
                  <a:path w="56742" h="12210" extrusionOk="0">
                    <a:moveTo>
                      <a:pt x="1" y="1"/>
                    </a:moveTo>
                    <a:lnTo>
                      <a:pt x="1" y="12210"/>
                    </a:lnTo>
                    <a:lnTo>
                      <a:pt x="56741" y="12210"/>
                    </a:lnTo>
                    <a:lnTo>
                      <a:pt x="5674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59;p28">
                <a:extLst>
                  <a:ext uri="{FF2B5EF4-FFF2-40B4-BE49-F238E27FC236}">
                    <a16:creationId xmlns:a16="http://schemas.microsoft.com/office/drawing/2014/main" id="{53BB7E8E-C65E-4C45-B43F-C31567C01271}"/>
                  </a:ext>
                </a:extLst>
              </p:cNvPr>
              <p:cNvSpPr/>
              <p:nvPr/>
            </p:nvSpPr>
            <p:spPr>
              <a:xfrm>
                <a:off x="5317541" y="2605481"/>
                <a:ext cx="264757" cy="120946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51205" extrusionOk="0">
                    <a:moveTo>
                      <a:pt x="11009" y="1"/>
                    </a:moveTo>
                    <a:lnTo>
                      <a:pt x="5505" y="34"/>
                    </a:lnTo>
                    <a:lnTo>
                      <a:pt x="1" y="134"/>
                    </a:lnTo>
                    <a:lnTo>
                      <a:pt x="5471" y="201"/>
                    </a:lnTo>
                    <a:lnTo>
                      <a:pt x="10841" y="233"/>
                    </a:lnTo>
                    <a:lnTo>
                      <a:pt x="10841" y="233"/>
                    </a:lnTo>
                    <a:lnTo>
                      <a:pt x="10809" y="6505"/>
                    </a:lnTo>
                    <a:lnTo>
                      <a:pt x="10809" y="12877"/>
                    </a:lnTo>
                    <a:cubicBezTo>
                      <a:pt x="10809" y="17146"/>
                      <a:pt x="10809" y="21416"/>
                      <a:pt x="10809" y="25652"/>
                    </a:cubicBezTo>
                    <a:cubicBezTo>
                      <a:pt x="10809" y="29922"/>
                      <a:pt x="10809" y="34192"/>
                      <a:pt x="10842" y="38428"/>
                    </a:cubicBezTo>
                    <a:cubicBezTo>
                      <a:pt x="10875" y="42698"/>
                      <a:pt x="10909" y="46934"/>
                      <a:pt x="11009" y="51204"/>
                    </a:cubicBezTo>
                    <a:cubicBezTo>
                      <a:pt x="11075" y="46968"/>
                      <a:pt x="11075" y="42698"/>
                      <a:pt x="11142" y="38428"/>
                    </a:cubicBezTo>
                    <a:cubicBezTo>
                      <a:pt x="11175" y="34192"/>
                      <a:pt x="11175" y="29922"/>
                      <a:pt x="11175" y="25652"/>
                    </a:cubicBezTo>
                    <a:cubicBezTo>
                      <a:pt x="11209" y="21416"/>
                      <a:pt x="11175" y="17146"/>
                      <a:pt x="11175" y="12877"/>
                    </a:cubicBezTo>
                    <a:lnTo>
                      <a:pt x="11175" y="6505"/>
                    </a:lnTo>
                    <a:lnTo>
                      <a:pt x="11142" y="134"/>
                    </a:lnTo>
                    <a:lnTo>
                      <a:pt x="11142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60;p28">
                <a:extLst>
                  <a:ext uri="{FF2B5EF4-FFF2-40B4-BE49-F238E27FC236}">
                    <a16:creationId xmlns:a16="http://schemas.microsoft.com/office/drawing/2014/main" id="{54C3C362-78C2-4890-A30A-E6716B82919A}"/>
                  </a:ext>
                </a:extLst>
              </p:cNvPr>
              <p:cNvSpPr/>
              <p:nvPr/>
            </p:nvSpPr>
            <p:spPr>
              <a:xfrm>
                <a:off x="6913189" y="2608646"/>
                <a:ext cx="9472" cy="1211021"/>
              </a:xfrm>
              <a:custGeom>
                <a:avLst/>
                <a:gdLst/>
                <a:ahLst/>
                <a:cxnLst/>
                <a:rect l="l" t="t" r="r" b="b"/>
                <a:pathLst>
                  <a:path w="401" h="51271" extrusionOk="0">
                    <a:moveTo>
                      <a:pt x="200" y="0"/>
                    </a:moveTo>
                    <a:cubicBezTo>
                      <a:pt x="100" y="4270"/>
                      <a:pt x="67" y="8540"/>
                      <a:pt x="33" y="12809"/>
                    </a:cubicBezTo>
                    <a:lnTo>
                      <a:pt x="0" y="25618"/>
                    </a:lnTo>
                    <a:lnTo>
                      <a:pt x="33" y="38461"/>
                    </a:lnTo>
                    <a:lnTo>
                      <a:pt x="100" y="44866"/>
                    </a:lnTo>
                    <a:lnTo>
                      <a:pt x="200" y="51270"/>
                    </a:lnTo>
                    <a:lnTo>
                      <a:pt x="300" y="44866"/>
                    </a:lnTo>
                    <a:lnTo>
                      <a:pt x="367" y="38461"/>
                    </a:lnTo>
                    <a:lnTo>
                      <a:pt x="400" y="25618"/>
                    </a:lnTo>
                    <a:lnTo>
                      <a:pt x="367" y="12809"/>
                    </a:lnTo>
                    <a:cubicBezTo>
                      <a:pt x="334" y="8540"/>
                      <a:pt x="267" y="4270"/>
                      <a:pt x="200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61;p28">
                <a:extLst>
                  <a:ext uri="{FF2B5EF4-FFF2-40B4-BE49-F238E27FC236}">
                    <a16:creationId xmlns:a16="http://schemas.microsoft.com/office/drawing/2014/main" id="{613FDE1D-102D-4F34-8C35-182B09880F47}"/>
                  </a:ext>
                </a:extLst>
              </p:cNvPr>
              <p:cNvSpPr/>
              <p:nvPr/>
            </p:nvSpPr>
            <p:spPr>
              <a:xfrm>
                <a:off x="5578376" y="3231139"/>
                <a:ext cx="1339443" cy="9472"/>
              </a:xfrm>
              <a:custGeom>
                <a:avLst/>
                <a:gdLst/>
                <a:ahLst/>
                <a:cxnLst/>
                <a:rect l="l" t="t" r="r" b="b"/>
                <a:pathLst>
                  <a:path w="56708" h="401" extrusionOk="0">
                    <a:moveTo>
                      <a:pt x="28354" y="0"/>
                    </a:moveTo>
                    <a:lnTo>
                      <a:pt x="14177" y="34"/>
                    </a:lnTo>
                    <a:lnTo>
                      <a:pt x="7072" y="100"/>
                    </a:lnTo>
                    <a:lnTo>
                      <a:pt x="0" y="200"/>
                    </a:lnTo>
                    <a:lnTo>
                      <a:pt x="7072" y="301"/>
                    </a:lnTo>
                    <a:lnTo>
                      <a:pt x="14177" y="367"/>
                    </a:lnTo>
                    <a:lnTo>
                      <a:pt x="28354" y="401"/>
                    </a:lnTo>
                    <a:lnTo>
                      <a:pt x="42530" y="367"/>
                    </a:lnTo>
                    <a:cubicBezTo>
                      <a:pt x="47234" y="334"/>
                      <a:pt x="51970" y="301"/>
                      <a:pt x="56707" y="200"/>
                    </a:cubicBezTo>
                    <a:cubicBezTo>
                      <a:pt x="51970" y="100"/>
                      <a:pt x="47234" y="67"/>
                      <a:pt x="42530" y="34"/>
                    </a:cubicBezTo>
                    <a:lnTo>
                      <a:pt x="28354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62;p28">
                <a:extLst>
                  <a:ext uri="{FF2B5EF4-FFF2-40B4-BE49-F238E27FC236}">
                    <a16:creationId xmlns:a16="http://schemas.microsoft.com/office/drawing/2014/main" id="{3F54D3FB-B4A6-438D-B0AE-C1471749FAA9}"/>
                  </a:ext>
                </a:extLst>
              </p:cNvPr>
              <p:cNvSpPr/>
              <p:nvPr/>
            </p:nvSpPr>
            <p:spPr>
              <a:xfrm>
                <a:off x="5578376" y="2945098"/>
                <a:ext cx="1339443" cy="9472"/>
              </a:xfrm>
              <a:custGeom>
                <a:avLst/>
                <a:gdLst/>
                <a:ahLst/>
                <a:cxnLst/>
                <a:rect l="l" t="t" r="r" b="b"/>
                <a:pathLst>
                  <a:path w="56708" h="401" extrusionOk="0">
                    <a:moveTo>
                      <a:pt x="28354" y="1"/>
                    </a:moveTo>
                    <a:lnTo>
                      <a:pt x="14177" y="34"/>
                    </a:lnTo>
                    <a:lnTo>
                      <a:pt x="7072" y="101"/>
                    </a:lnTo>
                    <a:lnTo>
                      <a:pt x="0" y="201"/>
                    </a:lnTo>
                    <a:lnTo>
                      <a:pt x="7072" y="301"/>
                    </a:lnTo>
                    <a:lnTo>
                      <a:pt x="14177" y="368"/>
                    </a:lnTo>
                    <a:lnTo>
                      <a:pt x="28354" y="401"/>
                    </a:lnTo>
                    <a:lnTo>
                      <a:pt x="42530" y="368"/>
                    </a:lnTo>
                    <a:cubicBezTo>
                      <a:pt x="47234" y="334"/>
                      <a:pt x="51970" y="301"/>
                      <a:pt x="56707" y="201"/>
                    </a:cubicBezTo>
                    <a:cubicBezTo>
                      <a:pt x="51970" y="134"/>
                      <a:pt x="47234" y="67"/>
                      <a:pt x="42530" y="34"/>
                    </a:cubicBezTo>
                    <a:lnTo>
                      <a:pt x="28354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63;p28">
                <a:extLst>
                  <a:ext uri="{FF2B5EF4-FFF2-40B4-BE49-F238E27FC236}">
                    <a16:creationId xmlns:a16="http://schemas.microsoft.com/office/drawing/2014/main" id="{DDC1A072-687B-45B7-A166-579A351B2162}"/>
                  </a:ext>
                </a:extLst>
              </p:cNvPr>
              <p:cNvSpPr/>
              <p:nvPr/>
            </p:nvSpPr>
            <p:spPr>
              <a:xfrm>
                <a:off x="4695855" y="3896979"/>
                <a:ext cx="147342" cy="34589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4644" extrusionOk="0">
                    <a:moveTo>
                      <a:pt x="0" y="0"/>
                    </a:moveTo>
                    <a:lnTo>
                      <a:pt x="334" y="4437"/>
                    </a:lnTo>
                    <a:lnTo>
                      <a:pt x="1201" y="14644"/>
                    </a:lnTo>
                    <a:lnTo>
                      <a:pt x="5037" y="14644"/>
                    </a:lnTo>
                    <a:lnTo>
                      <a:pt x="5871" y="4437"/>
                    </a:lnTo>
                    <a:lnTo>
                      <a:pt x="6238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64;p28">
                <a:extLst>
                  <a:ext uri="{FF2B5EF4-FFF2-40B4-BE49-F238E27FC236}">
                    <a16:creationId xmlns:a16="http://schemas.microsoft.com/office/drawing/2014/main" id="{936EA3BF-0085-4CB7-8675-812F6EBE1E8A}"/>
                  </a:ext>
                </a:extLst>
              </p:cNvPr>
              <p:cNvSpPr/>
              <p:nvPr/>
            </p:nvSpPr>
            <p:spPr>
              <a:xfrm>
                <a:off x="4695855" y="3896979"/>
                <a:ext cx="147342" cy="104802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37" extrusionOk="0">
                    <a:moveTo>
                      <a:pt x="0" y="0"/>
                    </a:moveTo>
                    <a:lnTo>
                      <a:pt x="334" y="4437"/>
                    </a:lnTo>
                    <a:lnTo>
                      <a:pt x="5871" y="4437"/>
                    </a:lnTo>
                    <a:lnTo>
                      <a:pt x="623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65;p28">
                <a:extLst>
                  <a:ext uri="{FF2B5EF4-FFF2-40B4-BE49-F238E27FC236}">
                    <a16:creationId xmlns:a16="http://schemas.microsoft.com/office/drawing/2014/main" id="{7FEBB73E-B825-4AFC-BA7D-020E92EC3393}"/>
                  </a:ext>
                </a:extLst>
              </p:cNvPr>
              <p:cNvSpPr/>
              <p:nvPr/>
            </p:nvSpPr>
            <p:spPr>
              <a:xfrm>
                <a:off x="5331738" y="3896979"/>
                <a:ext cx="147365" cy="34589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4644" extrusionOk="0">
                    <a:moveTo>
                      <a:pt x="0" y="0"/>
                    </a:moveTo>
                    <a:lnTo>
                      <a:pt x="334" y="4437"/>
                    </a:lnTo>
                    <a:lnTo>
                      <a:pt x="1201" y="14644"/>
                    </a:lnTo>
                    <a:lnTo>
                      <a:pt x="5037" y="14644"/>
                    </a:lnTo>
                    <a:lnTo>
                      <a:pt x="5871" y="4437"/>
                    </a:lnTo>
                    <a:lnTo>
                      <a:pt x="6238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66;p28">
                <a:extLst>
                  <a:ext uri="{FF2B5EF4-FFF2-40B4-BE49-F238E27FC236}">
                    <a16:creationId xmlns:a16="http://schemas.microsoft.com/office/drawing/2014/main" id="{CE9DFACD-52D1-4F5E-9363-CBAF46A87CA8}"/>
                  </a:ext>
                </a:extLst>
              </p:cNvPr>
              <p:cNvSpPr/>
              <p:nvPr/>
            </p:nvSpPr>
            <p:spPr>
              <a:xfrm>
                <a:off x="5331738" y="3896979"/>
                <a:ext cx="147365" cy="10480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37" extrusionOk="0">
                    <a:moveTo>
                      <a:pt x="0" y="0"/>
                    </a:moveTo>
                    <a:lnTo>
                      <a:pt x="334" y="4437"/>
                    </a:lnTo>
                    <a:lnTo>
                      <a:pt x="5871" y="4437"/>
                    </a:lnTo>
                    <a:lnTo>
                      <a:pt x="623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67;p28">
                <a:extLst>
                  <a:ext uri="{FF2B5EF4-FFF2-40B4-BE49-F238E27FC236}">
                    <a16:creationId xmlns:a16="http://schemas.microsoft.com/office/drawing/2014/main" id="{00D8100A-375A-4DCA-980D-FA0D1420C24A}"/>
                  </a:ext>
                </a:extLst>
              </p:cNvPr>
              <p:cNvSpPr/>
              <p:nvPr/>
            </p:nvSpPr>
            <p:spPr>
              <a:xfrm>
                <a:off x="6386039" y="3896979"/>
                <a:ext cx="147342" cy="34589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4644" extrusionOk="0">
                    <a:moveTo>
                      <a:pt x="0" y="0"/>
                    </a:moveTo>
                    <a:lnTo>
                      <a:pt x="367" y="4437"/>
                    </a:lnTo>
                    <a:lnTo>
                      <a:pt x="1201" y="14644"/>
                    </a:lnTo>
                    <a:lnTo>
                      <a:pt x="5037" y="14644"/>
                    </a:lnTo>
                    <a:lnTo>
                      <a:pt x="5904" y="4437"/>
                    </a:lnTo>
                    <a:lnTo>
                      <a:pt x="6238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68;p28">
                <a:extLst>
                  <a:ext uri="{FF2B5EF4-FFF2-40B4-BE49-F238E27FC236}">
                    <a16:creationId xmlns:a16="http://schemas.microsoft.com/office/drawing/2014/main" id="{637EEC6A-7833-4E2D-9B3D-90ECB8D9A39D}"/>
                  </a:ext>
                </a:extLst>
              </p:cNvPr>
              <p:cNvSpPr/>
              <p:nvPr/>
            </p:nvSpPr>
            <p:spPr>
              <a:xfrm>
                <a:off x="6386039" y="3896979"/>
                <a:ext cx="147342" cy="104802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37" extrusionOk="0">
                    <a:moveTo>
                      <a:pt x="0" y="0"/>
                    </a:moveTo>
                    <a:lnTo>
                      <a:pt x="367" y="4437"/>
                    </a:lnTo>
                    <a:lnTo>
                      <a:pt x="5904" y="4437"/>
                    </a:lnTo>
                    <a:lnTo>
                      <a:pt x="623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69;p28">
                <a:extLst>
                  <a:ext uri="{FF2B5EF4-FFF2-40B4-BE49-F238E27FC236}">
                    <a16:creationId xmlns:a16="http://schemas.microsoft.com/office/drawing/2014/main" id="{213E453C-2460-4194-95DE-11A24EAC6523}"/>
                  </a:ext>
                </a:extLst>
              </p:cNvPr>
              <p:cNvSpPr/>
              <p:nvPr/>
            </p:nvSpPr>
            <p:spPr>
              <a:xfrm>
                <a:off x="7021922" y="3896979"/>
                <a:ext cx="148145" cy="345891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14644" extrusionOk="0">
                    <a:moveTo>
                      <a:pt x="0" y="0"/>
                    </a:moveTo>
                    <a:lnTo>
                      <a:pt x="367" y="4437"/>
                    </a:lnTo>
                    <a:lnTo>
                      <a:pt x="1201" y="14644"/>
                    </a:lnTo>
                    <a:lnTo>
                      <a:pt x="5071" y="14644"/>
                    </a:lnTo>
                    <a:lnTo>
                      <a:pt x="5905" y="4437"/>
                    </a:lnTo>
                    <a:lnTo>
                      <a:pt x="627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70;p28">
                <a:extLst>
                  <a:ext uri="{FF2B5EF4-FFF2-40B4-BE49-F238E27FC236}">
                    <a16:creationId xmlns:a16="http://schemas.microsoft.com/office/drawing/2014/main" id="{33BE5C10-8D6C-43A4-AB93-65B46F122B1E}"/>
                  </a:ext>
                </a:extLst>
              </p:cNvPr>
              <p:cNvSpPr/>
              <p:nvPr/>
            </p:nvSpPr>
            <p:spPr>
              <a:xfrm>
                <a:off x="7021922" y="3896979"/>
                <a:ext cx="148145" cy="10480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4437" extrusionOk="0">
                    <a:moveTo>
                      <a:pt x="0" y="0"/>
                    </a:moveTo>
                    <a:lnTo>
                      <a:pt x="367" y="4437"/>
                    </a:lnTo>
                    <a:lnTo>
                      <a:pt x="5905" y="4437"/>
                    </a:lnTo>
                    <a:lnTo>
                      <a:pt x="6271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71;p28">
                <a:extLst>
                  <a:ext uri="{FF2B5EF4-FFF2-40B4-BE49-F238E27FC236}">
                    <a16:creationId xmlns:a16="http://schemas.microsoft.com/office/drawing/2014/main" id="{3AAFC4C5-1378-4929-92E0-D35E1064C6D0}"/>
                  </a:ext>
                </a:extLst>
              </p:cNvPr>
              <p:cNvSpPr/>
              <p:nvPr/>
            </p:nvSpPr>
            <p:spPr>
              <a:xfrm>
                <a:off x="753176" y="4501600"/>
                <a:ext cx="7645533" cy="287896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21683" extrusionOk="0">
                    <a:moveTo>
                      <a:pt x="70517" y="0"/>
                    </a:moveTo>
                    <a:cubicBezTo>
                      <a:pt x="31556" y="0"/>
                      <a:pt x="0" y="4837"/>
                      <a:pt x="0" y="10841"/>
                    </a:cubicBezTo>
                    <a:cubicBezTo>
                      <a:pt x="0" y="16845"/>
                      <a:pt x="31556" y="21682"/>
                      <a:pt x="70550" y="21682"/>
                    </a:cubicBezTo>
                    <a:cubicBezTo>
                      <a:pt x="109512" y="21682"/>
                      <a:pt x="141067" y="16845"/>
                      <a:pt x="141067" y="10841"/>
                    </a:cubicBezTo>
                    <a:cubicBezTo>
                      <a:pt x="141067" y="4837"/>
                      <a:pt x="109512" y="0"/>
                      <a:pt x="70517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72;p28">
                <a:extLst>
                  <a:ext uri="{FF2B5EF4-FFF2-40B4-BE49-F238E27FC236}">
                    <a16:creationId xmlns:a16="http://schemas.microsoft.com/office/drawing/2014/main" id="{32D1D0A4-E06C-4B6D-B75F-7617506C1A66}"/>
                  </a:ext>
                </a:extLst>
              </p:cNvPr>
              <p:cNvSpPr/>
              <p:nvPr/>
            </p:nvSpPr>
            <p:spPr>
              <a:xfrm rot="10800000" flipH="1">
                <a:off x="4159808" y="4424791"/>
                <a:ext cx="4472563" cy="37465"/>
              </a:xfrm>
              <a:custGeom>
                <a:avLst/>
                <a:gdLst/>
                <a:ahLst/>
                <a:cxnLst/>
                <a:rect l="l" t="t" r="r" b="b"/>
                <a:pathLst>
                  <a:path w="170790" h="402" extrusionOk="0">
                    <a:moveTo>
                      <a:pt x="85395" y="1"/>
                    </a:moveTo>
                    <a:lnTo>
                      <a:pt x="42698" y="68"/>
                    </a:lnTo>
                    <a:lnTo>
                      <a:pt x="21349" y="101"/>
                    </a:lnTo>
                    <a:lnTo>
                      <a:pt x="1" y="201"/>
                    </a:lnTo>
                    <a:lnTo>
                      <a:pt x="21349" y="301"/>
                    </a:lnTo>
                    <a:lnTo>
                      <a:pt x="42698" y="334"/>
                    </a:lnTo>
                    <a:lnTo>
                      <a:pt x="85395" y="401"/>
                    </a:lnTo>
                    <a:lnTo>
                      <a:pt x="128092" y="334"/>
                    </a:lnTo>
                    <a:lnTo>
                      <a:pt x="149441" y="301"/>
                    </a:lnTo>
                    <a:lnTo>
                      <a:pt x="170789" y="201"/>
                    </a:lnTo>
                    <a:lnTo>
                      <a:pt x="149441" y="101"/>
                    </a:lnTo>
                    <a:lnTo>
                      <a:pt x="128092" y="68"/>
                    </a:lnTo>
                    <a:lnTo>
                      <a:pt x="8539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73;p28">
                <a:extLst>
                  <a:ext uri="{FF2B5EF4-FFF2-40B4-BE49-F238E27FC236}">
                    <a16:creationId xmlns:a16="http://schemas.microsoft.com/office/drawing/2014/main" id="{BB8A3747-E8C2-4F18-8DCF-F717E8CC8FBE}"/>
                  </a:ext>
                </a:extLst>
              </p:cNvPr>
              <p:cNvSpPr/>
              <p:nvPr/>
            </p:nvSpPr>
            <p:spPr>
              <a:xfrm>
                <a:off x="4940911" y="2785978"/>
                <a:ext cx="470936" cy="965538"/>
              </a:xfrm>
              <a:custGeom>
                <a:avLst/>
                <a:gdLst/>
                <a:ahLst/>
                <a:cxnLst/>
                <a:rect l="l" t="t" r="r" b="b"/>
                <a:pathLst>
                  <a:path w="19938" h="40878" extrusionOk="0">
                    <a:moveTo>
                      <a:pt x="8460" y="0"/>
                    </a:moveTo>
                    <a:cubicBezTo>
                      <a:pt x="8277" y="0"/>
                      <a:pt x="8092" y="10"/>
                      <a:pt x="7906" y="32"/>
                    </a:cubicBezTo>
                    <a:cubicBezTo>
                      <a:pt x="6138" y="332"/>
                      <a:pt x="4570" y="1299"/>
                      <a:pt x="3536" y="2767"/>
                    </a:cubicBezTo>
                    <a:cubicBezTo>
                      <a:pt x="2335" y="4302"/>
                      <a:pt x="1735" y="6203"/>
                      <a:pt x="1268" y="8071"/>
                    </a:cubicBezTo>
                    <a:cubicBezTo>
                      <a:pt x="801" y="10106"/>
                      <a:pt x="500" y="12207"/>
                      <a:pt x="400" y="14309"/>
                    </a:cubicBezTo>
                    <a:cubicBezTo>
                      <a:pt x="100" y="18679"/>
                      <a:pt x="33" y="23115"/>
                      <a:pt x="0" y="27518"/>
                    </a:cubicBezTo>
                    <a:cubicBezTo>
                      <a:pt x="0" y="29686"/>
                      <a:pt x="33" y="31888"/>
                      <a:pt x="33" y="34090"/>
                    </a:cubicBezTo>
                    <a:cubicBezTo>
                      <a:pt x="33" y="35190"/>
                      <a:pt x="67" y="36325"/>
                      <a:pt x="67" y="37459"/>
                    </a:cubicBezTo>
                    <a:cubicBezTo>
                      <a:pt x="33" y="38526"/>
                      <a:pt x="100" y="39627"/>
                      <a:pt x="234" y="40728"/>
                    </a:cubicBezTo>
                    <a:cubicBezTo>
                      <a:pt x="250" y="40828"/>
                      <a:pt x="350" y="40878"/>
                      <a:pt x="455" y="40878"/>
                    </a:cubicBezTo>
                    <a:cubicBezTo>
                      <a:pt x="559" y="40878"/>
                      <a:pt x="667" y="40828"/>
                      <a:pt x="701" y="40728"/>
                    </a:cubicBezTo>
                    <a:cubicBezTo>
                      <a:pt x="834" y="39594"/>
                      <a:pt x="867" y="38426"/>
                      <a:pt x="834" y="37292"/>
                    </a:cubicBezTo>
                    <a:cubicBezTo>
                      <a:pt x="867" y="36124"/>
                      <a:pt x="867" y="34924"/>
                      <a:pt x="867" y="33723"/>
                    </a:cubicBezTo>
                    <a:cubicBezTo>
                      <a:pt x="867" y="31388"/>
                      <a:pt x="934" y="29053"/>
                      <a:pt x="967" y="26684"/>
                    </a:cubicBezTo>
                    <a:cubicBezTo>
                      <a:pt x="1068" y="22548"/>
                      <a:pt x="1168" y="18412"/>
                      <a:pt x="1501" y="14275"/>
                    </a:cubicBezTo>
                    <a:cubicBezTo>
                      <a:pt x="1635" y="12274"/>
                      <a:pt x="1935" y="10273"/>
                      <a:pt x="2368" y="8304"/>
                    </a:cubicBezTo>
                    <a:cubicBezTo>
                      <a:pt x="2802" y="6503"/>
                      <a:pt x="3403" y="4669"/>
                      <a:pt x="4537" y="3201"/>
                    </a:cubicBezTo>
                    <a:cubicBezTo>
                      <a:pt x="5537" y="1942"/>
                      <a:pt x="7037" y="996"/>
                      <a:pt x="8674" y="996"/>
                    </a:cubicBezTo>
                    <a:cubicBezTo>
                      <a:pt x="8729" y="996"/>
                      <a:pt x="8784" y="997"/>
                      <a:pt x="8840" y="999"/>
                    </a:cubicBezTo>
                    <a:cubicBezTo>
                      <a:pt x="10541" y="1066"/>
                      <a:pt x="12042" y="2133"/>
                      <a:pt x="13243" y="3301"/>
                    </a:cubicBezTo>
                    <a:cubicBezTo>
                      <a:pt x="14544" y="4602"/>
                      <a:pt x="15711" y="6036"/>
                      <a:pt x="16745" y="7571"/>
                    </a:cubicBezTo>
                    <a:cubicBezTo>
                      <a:pt x="17913" y="9138"/>
                      <a:pt x="18914" y="10806"/>
                      <a:pt x="19814" y="12574"/>
                    </a:cubicBezTo>
                    <a:cubicBezTo>
                      <a:pt x="19824" y="12594"/>
                      <a:pt x="19840" y="12602"/>
                      <a:pt x="19856" y="12602"/>
                    </a:cubicBezTo>
                    <a:cubicBezTo>
                      <a:pt x="19895" y="12602"/>
                      <a:pt x="19938" y="12555"/>
                      <a:pt x="19914" y="12507"/>
                    </a:cubicBezTo>
                    <a:cubicBezTo>
                      <a:pt x="18880" y="10439"/>
                      <a:pt x="17746" y="8438"/>
                      <a:pt x="16479" y="6503"/>
                    </a:cubicBezTo>
                    <a:cubicBezTo>
                      <a:pt x="15344" y="4802"/>
                      <a:pt x="14144" y="3001"/>
                      <a:pt x="12542" y="1666"/>
                    </a:cubicBezTo>
                    <a:cubicBezTo>
                      <a:pt x="11381" y="714"/>
                      <a:pt x="9981" y="0"/>
                      <a:pt x="84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74;p28">
                <a:extLst>
                  <a:ext uri="{FF2B5EF4-FFF2-40B4-BE49-F238E27FC236}">
                    <a16:creationId xmlns:a16="http://schemas.microsoft.com/office/drawing/2014/main" id="{468961E7-2B93-4B87-A8E1-06B34AB73DA0}"/>
                  </a:ext>
                </a:extLst>
              </p:cNvPr>
              <p:cNvSpPr/>
              <p:nvPr/>
            </p:nvSpPr>
            <p:spPr>
              <a:xfrm>
                <a:off x="5046076" y="2748962"/>
                <a:ext cx="573234" cy="590098"/>
              </a:xfrm>
              <a:custGeom>
                <a:avLst/>
                <a:gdLst/>
                <a:ahLst/>
                <a:cxnLst/>
                <a:rect l="l" t="t" r="r" b="b"/>
                <a:pathLst>
                  <a:path w="24269" h="24983" extrusionOk="0">
                    <a:moveTo>
                      <a:pt x="6777" y="8478"/>
                    </a:moveTo>
                    <a:cubicBezTo>
                      <a:pt x="6853" y="8478"/>
                      <a:pt x="6925" y="8496"/>
                      <a:pt x="6990" y="8537"/>
                    </a:cubicBezTo>
                    <a:cubicBezTo>
                      <a:pt x="7513" y="8857"/>
                      <a:pt x="6896" y="10595"/>
                      <a:pt x="6111" y="10595"/>
                    </a:cubicBezTo>
                    <a:cubicBezTo>
                      <a:pt x="5995" y="10595"/>
                      <a:pt x="5875" y="10558"/>
                      <a:pt x="5755" y="10472"/>
                    </a:cubicBezTo>
                    <a:cubicBezTo>
                      <a:pt x="5066" y="9932"/>
                      <a:pt x="6100" y="8478"/>
                      <a:pt x="6777" y="8478"/>
                    </a:cubicBezTo>
                    <a:close/>
                    <a:moveTo>
                      <a:pt x="19232" y="12152"/>
                    </a:moveTo>
                    <a:cubicBezTo>
                      <a:pt x="20009" y="12152"/>
                      <a:pt x="21611" y="13576"/>
                      <a:pt x="21066" y="14408"/>
                    </a:cubicBezTo>
                    <a:cubicBezTo>
                      <a:pt x="20955" y="14570"/>
                      <a:pt x="20803" y="14639"/>
                      <a:pt x="20631" y="14639"/>
                    </a:cubicBezTo>
                    <a:cubicBezTo>
                      <a:pt x="19773" y="14639"/>
                      <a:pt x="18404" y="12912"/>
                      <a:pt x="18931" y="12273"/>
                    </a:cubicBezTo>
                    <a:cubicBezTo>
                      <a:pt x="19001" y="12189"/>
                      <a:pt x="19106" y="12152"/>
                      <a:pt x="19232" y="12152"/>
                    </a:cubicBezTo>
                    <a:close/>
                    <a:moveTo>
                      <a:pt x="12524" y="0"/>
                    </a:moveTo>
                    <a:cubicBezTo>
                      <a:pt x="11951" y="0"/>
                      <a:pt x="11441" y="67"/>
                      <a:pt x="11026" y="198"/>
                    </a:cubicBezTo>
                    <a:cubicBezTo>
                      <a:pt x="9317" y="756"/>
                      <a:pt x="9745" y="5038"/>
                      <a:pt x="9439" y="5038"/>
                    </a:cubicBezTo>
                    <a:cubicBezTo>
                      <a:pt x="9434" y="5038"/>
                      <a:pt x="9430" y="5037"/>
                      <a:pt x="9425" y="5035"/>
                    </a:cubicBezTo>
                    <a:cubicBezTo>
                      <a:pt x="7481" y="4254"/>
                      <a:pt x="5833" y="3843"/>
                      <a:pt x="4523" y="3843"/>
                    </a:cubicBezTo>
                    <a:cubicBezTo>
                      <a:pt x="1132" y="3843"/>
                      <a:pt x="0" y="6591"/>
                      <a:pt x="1853" y="12774"/>
                    </a:cubicBezTo>
                    <a:cubicBezTo>
                      <a:pt x="2053" y="11606"/>
                      <a:pt x="2453" y="10072"/>
                      <a:pt x="3120" y="9171"/>
                    </a:cubicBezTo>
                    <a:cubicBezTo>
                      <a:pt x="3589" y="8533"/>
                      <a:pt x="4073" y="8251"/>
                      <a:pt x="4417" y="8251"/>
                    </a:cubicBezTo>
                    <a:cubicBezTo>
                      <a:pt x="4955" y="8251"/>
                      <a:pt x="5153" y="8940"/>
                      <a:pt x="4421" y="10038"/>
                    </a:cubicBezTo>
                    <a:cubicBezTo>
                      <a:pt x="3520" y="11373"/>
                      <a:pt x="2953" y="12907"/>
                      <a:pt x="2753" y="14475"/>
                    </a:cubicBezTo>
                    <a:cubicBezTo>
                      <a:pt x="2753" y="14475"/>
                      <a:pt x="4755" y="17377"/>
                      <a:pt x="7190" y="18778"/>
                    </a:cubicBezTo>
                    <a:cubicBezTo>
                      <a:pt x="7090" y="17677"/>
                      <a:pt x="6756" y="15976"/>
                      <a:pt x="6990" y="14341"/>
                    </a:cubicBezTo>
                    <a:cubicBezTo>
                      <a:pt x="7229" y="12515"/>
                      <a:pt x="7905" y="11684"/>
                      <a:pt x="8436" y="11684"/>
                    </a:cubicBezTo>
                    <a:cubicBezTo>
                      <a:pt x="8943" y="11684"/>
                      <a:pt x="9318" y="12440"/>
                      <a:pt x="9058" y="13808"/>
                    </a:cubicBezTo>
                    <a:cubicBezTo>
                      <a:pt x="8657" y="16076"/>
                      <a:pt x="8457" y="18478"/>
                      <a:pt x="8591" y="19512"/>
                    </a:cubicBezTo>
                    <a:cubicBezTo>
                      <a:pt x="9391" y="20045"/>
                      <a:pt x="10259" y="20446"/>
                      <a:pt x="11159" y="20779"/>
                    </a:cubicBezTo>
                    <a:cubicBezTo>
                      <a:pt x="11026" y="20346"/>
                      <a:pt x="10892" y="19879"/>
                      <a:pt x="10726" y="19278"/>
                    </a:cubicBezTo>
                    <a:cubicBezTo>
                      <a:pt x="10146" y="17159"/>
                      <a:pt x="10893" y="16009"/>
                      <a:pt x="11482" y="16009"/>
                    </a:cubicBezTo>
                    <a:cubicBezTo>
                      <a:pt x="11774" y="16009"/>
                      <a:pt x="12027" y="16291"/>
                      <a:pt x="12060" y="16876"/>
                    </a:cubicBezTo>
                    <a:cubicBezTo>
                      <a:pt x="12193" y="18411"/>
                      <a:pt x="12460" y="19912"/>
                      <a:pt x="12894" y="21413"/>
                    </a:cubicBezTo>
                    <a:cubicBezTo>
                      <a:pt x="14061" y="21780"/>
                      <a:pt x="15029" y="22047"/>
                      <a:pt x="15596" y="22280"/>
                    </a:cubicBezTo>
                    <a:cubicBezTo>
                      <a:pt x="17130" y="22814"/>
                      <a:pt x="18498" y="23748"/>
                      <a:pt x="19565" y="24982"/>
                    </a:cubicBezTo>
                    <a:cubicBezTo>
                      <a:pt x="20699" y="23982"/>
                      <a:pt x="21600" y="22781"/>
                      <a:pt x="22301" y="21480"/>
                    </a:cubicBezTo>
                    <a:cubicBezTo>
                      <a:pt x="21533" y="20846"/>
                      <a:pt x="20366" y="19879"/>
                      <a:pt x="18765" y="18744"/>
                    </a:cubicBezTo>
                    <a:cubicBezTo>
                      <a:pt x="16372" y="17054"/>
                      <a:pt x="16494" y="15040"/>
                      <a:pt x="17801" y="15040"/>
                    </a:cubicBezTo>
                    <a:cubicBezTo>
                      <a:pt x="18171" y="15040"/>
                      <a:pt x="18636" y="15201"/>
                      <a:pt x="19165" y="15576"/>
                    </a:cubicBezTo>
                    <a:cubicBezTo>
                      <a:pt x="20900" y="16776"/>
                      <a:pt x="22267" y="19045"/>
                      <a:pt x="22868" y="20212"/>
                    </a:cubicBezTo>
                    <a:cubicBezTo>
                      <a:pt x="23702" y="18177"/>
                      <a:pt x="24169" y="16009"/>
                      <a:pt x="24269" y="13841"/>
                    </a:cubicBezTo>
                    <a:cubicBezTo>
                      <a:pt x="21867" y="11606"/>
                      <a:pt x="15929" y="8470"/>
                      <a:pt x="17731" y="8470"/>
                    </a:cubicBezTo>
                    <a:cubicBezTo>
                      <a:pt x="19332" y="8470"/>
                      <a:pt x="22934" y="10805"/>
                      <a:pt x="24235" y="11739"/>
                    </a:cubicBezTo>
                    <a:cubicBezTo>
                      <a:pt x="24202" y="11106"/>
                      <a:pt x="24135" y="10505"/>
                      <a:pt x="24035" y="9871"/>
                    </a:cubicBezTo>
                    <a:cubicBezTo>
                      <a:pt x="21800" y="8404"/>
                      <a:pt x="14462" y="6102"/>
                      <a:pt x="15629" y="5435"/>
                    </a:cubicBezTo>
                    <a:cubicBezTo>
                      <a:pt x="15796" y="5339"/>
                      <a:pt x="16029" y="5296"/>
                      <a:pt x="16312" y="5296"/>
                    </a:cubicBezTo>
                    <a:cubicBezTo>
                      <a:pt x="18184" y="5296"/>
                      <a:pt x="22235" y="7170"/>
                      <a:pt x="23568" y="7837"/>
                    </a:cubicBezTo>
                    <a:cubicBezTo>
                      <a:pt x="23268" y="6836"/>
                      <a:pt x="22834" y="5869"/>
                      <a:pt x="22200" y="5035"/>
                    </a:cubicBezTo>
                    <a:cubicBezTo>
                      <a:pt x="19628" y="1577"/>
                      <a:pt x="15312" y="0"/>
                      <a:pt x="12524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75;p28">
                <a:extLst>
                  <a:ext uri="{FF2B5EF4-FFF2-40B4-BE49-F238E27FC236}">
                    <a16:creationId xmlns:a16="http://schemas.microsoft.com/office/drawing/2014/main" id="{9E5A49D1-528C-43BB-A460-F8DB0967C87B}"/>
                  </a:ext>
                </a:extLst>
              </p:cNvPr>
              <p:cNvSpPr/>
              <p:nvPr/>
            </p:nvSpPr>
            <p:spPr>
              <a:xfrm>
                <a:off x="5191801" y="2873097"/>
                <a:ext cx="309824" cy="416987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7654" extrusionOk="0">
                    <a:moveTo>
                      <a:pt x="3625" y="0"/>
                    </a:moveTo>
                    <a:cubicBezTo>
                      <a:pt x="3594" y="0"/>
                      <a:pt x="3565" y="31"/>
                      <a:pt x="3589" y="80"/>
                    </a:cubicBezTo>
                    <a:lnTo>
                      <a:pt x="3889" y="447"/>
                    </a:lnTo>
                    <a:cubicBezTo>
                      <a:pt x="3456" y="981"/>
                      <a:pt x="3089" y="1514"/>
                      <a:pt x="2755" y="2115"/>
                    </a:cubicBezTo>
                    <a:cubicBezTo>
                      <a:pt x="2388" y="2715"/>
                      <a:pt x="2055" y="3316"/>
                      <a:pt x="1755" y="3949"/>
                    </a:cubicBezTo>
                    <a:cubicBezTo>
                      <a:pt x="1087" y="5184"/>
                      <a:pt x="554" y="6451"/>
                      <a:pt x="20" y="7685"/>
                    </a:cubicBezTo>
                    <a:cubicBezTo>
                      <a:pt x="1" y="7743"/>
                      <a:pt x="26" y="7779"/>
                      <a:pt x="58" y="7779"/>
                    </a:cubicBezTo>
                    <a:cubicBezTo>
                      <a:pt x="80" y="7779"/>
                      <a:pt x="106" y="7761"/>
                      <a:pt x="120" y="7719"/>
                    </a:cubicBezTo>
                    <a:cubicBezTo>
                      <a:pt x="620" y="6451"/>
                      <a:pt x="1221" y="5184"/>
                      <a:pt x="1921" y="3983"/>
                    </a:cubicBezTo>
                    <a:cubicBezTo>
                      <a:pt x="2222" y="3416"/>
                      <a:pt x="2555" y="2882"/>
                      <a:pt x="2922" y="2315"/>
                    </a:cubicBezTo>
                    <a:cubicBezTo>
                      <a:pt x="3289" y="1748"/>
                      <a:pt x="3689" y="1181"/>
                      <a:pt x="4023" y="614"/>
                    </a:cubicBezTo>
                    <a:cubicBezTo>
                      <a:pt x="4757" y="1514"/>
                      <a:pt x="5424" y="2482"/>
                      <a:pt x="6024" y="3482"/>
                    </a:cubicBezTo>
                    <a:cubicBezTo>
                      <a:pt x="4890" y="5717"/>
                      <a:pt x="4256" y="8086"/>
                      <a:pt x="3623" y="10487"/>
                    </a:cubicBezTo>
                    <a:cubicBezTo>
                      <a:pt x="3623" y="10529"/>
                      <a:pt x="3674" y="10557"/>
                      <a:pt x="3712" y="10557"/>
                    </a:cubicBezTo>
                    <a:cubicBezTo>
                      <a:pt x="3737" y="10557"/>
                      <a:pt x="3756" y="10546"/>
                      <a:pt x="3756" y="10521"/>
                    </a:cubicBezTo>
                    <a:cubicBezTo>
                      <a:pt x="4190" y="8119"/>
                      <a:pt x="5157" y="5884"/>
                      <a:pt x="6124" y="3649"/>
                    </a:cubicBezTo>
                    <a:cubicBezTo>
                      <a:pt x="6658" y="4583"/>
                      <a:pt x="7192" y="5550"/>
                      <a:pt x="7659" y="6518"/>
                    </a:cubicBezTo>
                    <a:lnTo>
                      <a:pt x="7659" y="6551"/>
                    </a:lnTo>
                    <a:cubicBezTo>
                      <a:pt x="7659" y="9086"/>
                      <a:pt x="8092" y="11588"/>
                      <a:pt x="8259" y="14123"/>
                    </a:cubicBezTo>
                    <a:cubicBezTo>
                      <a:pt x="8259" y="14173"/>
                      <a:pt x="8293" y="14198"/>
                      <a:pt x="8326" y="14198"/>
                    </a:cubicBezTo>
                    <a:cubicBezTo>
                      <a:pt x="8359" y="14198"/>
                      <a:pt x="8393" y="14173"/>
                      <a:pt x="8393" y="14123"/>
                    </a:cubicBezTo>
                    <a:cubicBezTo>
                      <a:pt x="7992" y="11788"/>
                      <a:pt x="8026" y="9387"/>
                      <a:pt x="7926" y="6985"/>
                    </a:cubicBezTo>
                    <a:lnTo>
                      <a:pt x="7926" y="6985"/>
                    </a:lnTo>
                    <a:cubicBezTo>
                      <a:pt x="8126" y="7418"/>
                      <a:pt x="8326" y="7852"/>
                      <a:pt x="8526" y="8286"/>
                    </a:cubicBezTo>
                    <a:cubicBezTo>
                      <a:pt x="9227" y="9753"/>
                      <a:pt x="9860" y="11221"/>
                      <a:pt x="10561" y="12689"/>
                    </a:cubicBezTo>
                    <a:cubicBezTo>
                      <a:pt x="11328" y="14357"/>
                      <a:pt x="12129" y="15958"/>
                      <a:pt x="12829" y="17626"/>
                    </a:cubicBezTo>
                    <a:cubicBezTo>
                      <a:pt x="12829" y="17645"/>
                      <a:pt x="12841" y="17653"/>
                      <a:pt x="12856" y="17653"/>
                    </a:cubicBezTo>
                    <a:cubicBezTo>
                      <a:pt x="12893" y="17653"/>
                      <a:pt x="12953" y="17606"/>
                      <a:pt x="12929" y="17559"/>
                    </a:cubicBezTo>
                    <a:cubicBezTo>
                      <a:pt x="10628" y="12822"/>
                      <a:pt x="8926" y="7685"/>
                      <a:pt x="6091" y="3249"/>
                    </a:cubicBezTo>
                    <a:lnTo>
                      <a:pt x="6091" y="3249"/>
                    </a:lnTo>
                    <a:cubicBezTo>
                      <a:pt x="7225" y="3749"/>
                      <a:pt x="8359" y="4183"/>
                      <a:pt x="9493" y="4717"/>
                    </a:cubicBezTo>
                    <a:cubicBezTo>
                      <a:pt x="10694" y="5284"/>
                      <a:pt x="11862" y="5851"/>
                      <a:pt x="12996" y="6518"/>
                    </a:cubicBezTo>
                    <a:cubicBezTo>
                      <a:pt x="13009" y="6531"/>
                      <a:pt x="13022" y="6536"/>
                      <a:pt x="13034" y="6536"/>
                    </a:cubicBezTo>
                    <a:cubicBezTo>
                      <a:pt x="13084" y="6536"/>
                      <a:pt x="13116" y="6445"/>
                      <a:pt x="13063" y="6418"/>
                    </a:cubicBezTo>
                    <a:cubicBezTo>
                      <a:pt x="11929" y="5784"/>
                      <a:pt x="10761" y="5083"/>
                      <a:pt x="9527" y="4516"/>
                    </a:cubicBezTo>
                    <a:cubicBezTo>
                      <a:pt x="8393" y="3949"/>
                      <a:pt x="7192" y="3449"/>
                      <a:pt x="5958" y="3049"/>
                    </a:cubicBezTo>
                    <a:cubicBezTo>
                      <a:pt x="5757" y="2748"/>
                      <a:pt x="5557" y="2448"/>
                      <a:pt x="5324" y="2148"/>
                    </a:cubicBezTo>
                    <a:lnTo>
                      <a:pt x="5324" y="2148"/>
                    </a:lnTo>
                    <a:cubicBezTo>
                      <a:pt x="5991" y="2315"/>
                      <a:pt x="6625" y="2482"/>
                      <a:pt x="7292" y="2715"/>
                    </a:cubicBezTo>
                    <a:cubicBezTo>
                      <a:pt x="7959" y="2949"/>
                      <a:pt x="8660" y="3215"/>
                      <a:pt x="9293" y="3516"/>
                    </a:cubicBezTo>
                    <a:cubicBezTo>
                      <a:pt x="9303" y="3520"/>
                      <a:pt x="9311" y="3522"/>
                      <a:pt x="9319" y="3522"/>
                    </a:cubicBezTo>
                    <a:cubicBezTo>
                      <a:pt x="9367" y="3522"/>
                      <a:pt x="9384" y="3444"/>
                      <a:pt x="9327" y="3416"/>
                    </a:cubicBezTo>
                    <a:cubicBezTo>
                      <a:pt x="8660" y="3115"/>
                      <a:pt x="7992" y="2882"/>
                      <a:pt x="7325" y="2648"/>
                    </a:cubicBezTo>
                    <a:cubicBezTo>
                      <a:pt x="6658" y="2415"/>
                      <a:pt x="5958" y="2248"/>
                      <a:pt x="5290" y="2081"/>
                    </a:cubicBezTo>
                    <a:cubicBezTo>
                      <a:pt x="4890" y="1514"/>
                      <a:pt x="4490" y="1014"/>
                      <a:pt x="4056" y="480"/>
                    </a:cubicBezTo>
                    <a:cubicBezTo>
                      <a:pt x="4056" y="447"/>
                      <a:pt x="4023" y="447"/>
                      <a:pt x="4023" y="413"/>
                    </a:cubicBezTo>
                    <a:cubicBezTo>
                      <a:pt x="3889" y="280"/>
                      <a:pt x="3789" y="147"/>
                      <a:pt x="3656" y="13"/>
                    </a:cubicBezTo>
                    <a:cubicBezTo>
                      <a:pt x="3647" y="4"/>
                      <a:pt x="3636" y="0"/>
                      <a:pt x="36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76;p28">
                <a:extLst>
                  <a:ext uri="{FF2B5EF4-FFF2-40B4-BE49-F238E27FC236}">
                    <a16:creationId xmlns:a16="http://schemas.microsoft.com/office/drawing/2014/main" id="{2C0C1BF5-F24E-4212-AA2E-864D2585EF84}"/>
                  </a:ext>
                </a:extLst>
              </p:cNvPr>
              <p:cNvSpPr/>
              <p:nvPr/>
            </p:nvSpPr>
            <p:spPr>
              <a:xfrm>
                <a:off x="4701501" y="2993948"/>
                <a:ext cx="365472" cy="762524"/>
              </a:xfrm>
              <a:custGeom>
                <a:avLst/>
                <a:gdLst/>
                <a:ahLst/>
                <a:cxnLst/>
                <a:rect l="l" t="t" r="r" b="b"/>
                <a:pathLst>
                  <a:path w="15473" h="32283" extrusionOk="0">
                    <a:moveTo>
                      <a:pt x="6799" y="1"/>
                    </a:moveTo>
                    <a:cubicBezTo>
                      <a:pt x="3997" y="1"/>
                      <a:pt x="1863" y="2403"/>
                      <a:pt x="28" y="4237"/>
                    </a:cubicBezTo>
                    <a:cubicBezTo>
                      <a:pt x="1" y="4292"/>
                      <a:pt x="40" y="4346"/>
                      <a:pt x="92" y="4346"/>
                    </a:cubicBezTo>
                    <a:cubicBezTo>
                      <a:pt x="103" y="4346"/>
                      <a:pt x="116" y="4343"/>
                      <a:pt x="128" y="4337"/>
                    </a:cubicBezTo>
                    <a:cubicBezTo>
                      <a:pt x="1758" y="2707"/>
                      <a:pt x="4009" y="820"/>
                      <a:pt x="6401" y="820"/>
                    </a:cubicBezTo>
                    <a:cubicBezTo>
                      <a:pt x="6994" y="820"/>
                      <a:pt x="7597" y="936"/>
                      <a:pt x="8200" y="1202"/>
                    </a:cubicBezTo>
                    <a:cubicBezTo>
                      <a:pt x="10469" y="2169"/>
                      <a:pt x="11736" y="4704"/>
                      <a:pt x="12437" y="6906"/>
                    </a:cubicBezTo>
                    <a:cubicBezTo>
                      <a:pt x="13204" y="9374"/>
                      <a:pt x="13437" y="12009"/>
                      <a:pt x="13738" y="14545"/>
                    </a:cubicBezTo>
                    <a:cubicBezTo>
                      <a:pt x="14071" y="17447"/>
                      <a:pt x="14305" y="20382"/>
                      <a:pt x="14405" y="23284"/>
                    </a:cubicBezTo>
                    <a:cubicBezTo>
                      <a:pt x="14472" y="24752"/>
                      <a:pt x="14505" y="26186"/>
                      <a:pt x="14472" y="27654"/>
                    </a:cubicBezTo>
                    <a:cubicBezTo>
                      <a:pt x="14438" y="29122"/>
                      <a:pt x="14405" y="30589"/>
                      <a:pt x="14472" y="32057"/>
                    </a:cubicBezTo>
                    <a:cubicBezTo>
                      <a:pt x="14488" y="32207"/>
                      <a:pt x="14605" y="32282"/>
                      <a:pt x="14726" y="32282"/>
                    </a:cubicBezTo>
                    <a:cubicBezTo>
                      <a:pt x="14847" y="32282"/>
                      <a:pt x="14972" y="32207"/>
                      <a:pt x="15005" y="32057"/>
                    </a:cubicBezTo>
                    <a:cubicBezTo>
                      <a:pt x="15272" y="30323"/>
                      <a:pt x="15406" y="28555"/>
                      <a:pt x="15406" y="26787"/>
                    </a:cubicBezTo>
                    <a:cubicBezTo>
                      <a:pt x="15439" y="25019"/>
                      <a:pt x="15472" y="23284"/>
                      <a:pt x="15406" y="21550"/>
                    </a:cubicBezTo>
                    <a:cubicBezTo>
                      <a:pt x="15305" y="18381"/>
                      <a:pt x="15072" y="15245"/>
                      <a:pt x="14672" y="12109"/>
                    </a:cubicBezTo>
                    <a:cubicBezTo>
                      <a:pt x="14338" y="9508"/>
                      <a:pt x="13904" y="6839"/>
                      <a:pt x="12704" y="4471"/>
                    </a:cubicBezTo>
                    <a:cubicBezTo>
                      <a:pt x="11536" y="2202"/>
                      <a:pt x="9535" y="1"/>
                      <a:pt x="67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77;p28">
                <a:extLst>
                  <a:ext uri="{FF2B5EF4-FFF2-40B4-BE49-F238E27FC236}">
                    <a16:creationId xmlns:a16="http://schemas.microsoft.com/office/drawing/2014/main" id="{7E0E7BFF-3DF3-40F9-8B8A-6D89E6C23DBF}"/>
                  </a:ext>
                </a:extLst>
              </p:cNvPr>
              <p:cNvSpPr/>
              <p:nvPr/>
            </p:nvSpPr>
            <p:spPr>
              <a:xfrm>
                <a:off x="4479950" y="2894475"/>
                <a:ext cx="478258" cy="498169"/>
              </a:xfrm>
              <a:custGeom>
                <a:avLst/>
                <a:gdLst/>
                <a:ahLst/>
                <a:cxnLst/>
                <a:rect l="l" t="t" r="r" b="b"/>
                <a:pathLst>
                  <a:path w="20248" h="21091" extrusionOk="0">
                    <a:moveTo>
                      <a:pt x="3758" y="8286"/>
                    </a:moveTo>
                    <a:cubicBezTo>
                      <a:pt x="4086" y="8286"/>
                      <a:pt x="4397" y="8390"/>
                      <a:pt x="4503" y="8615"/>
                    </a:cubicBezTo>
                    <a:cubicBezTo>
                      <a:pt x="4656" y="8943"/>
                      <a:pt x="3949" y="9300"/>
                      <a:pt x="3397" y="9300"/>
                    </a:cubicBezTo>
                    <a:cubicBezTo>
                      <a:pt x="3107" y="9300"/>
                      <a:pt x="2860" y="9201"/>
                      <a:pt x="2802" y="8949"/>
                    </a:cubicBezTo>
                    <a:cubicBezTo>
                      <a:pt x="2722" y="8526"/>
                      <a:pt x="3260" y="8286"/>
                      <a:pt x="3758" y="8286"/>
                    </a:cubicBezTo>
                    <a:close/>
                    <a:moveTo>
                      <a:pt x="16602" y="12815"/>
                    </a:moveTo>
                    <a:cubicBezTo>
                      <a:pt x="16955" y="12815"/>
                      <a:pt x="17520" y="13148"/>
                      <a:pt x="17446" y="13518"/>
                    </a:cubicBezTo>
                    <a:cubicBezTo>
                      <a:pt x="17410" y="13687"/>
                      <a:pt x="17306" y="13754"/>
                      <a:pt x="17175" y="13754"/>
                    </a:cubicBezTo>
                    <a:cubicBezTo>
                      <a:pt x="16814" y="13754"/>
                      <a:pt x="16247" y="13245"/>
                      <a:pt x="16345" y="12951"/>
                    </a:cubicBezTo>
                    <a:cubicBezTo>
                      <a:pt x="16380" y="12856"/>
                      <a:pt x="16478" y="12815"/>
                      <a:pt x="16602" y="12815"/>
                    </a:cubicBezTo>
                    <a:close/>
                    <a:moveTo>
                      <a:pt x="9043" y="15455"/>
                    </a:moveTo>
                    <a:cubicBezTo>
                      <a:pt x="9802" y="15455"/>
                      <a:pt x="10782" y="17152"/>
                      <a:pt x="10007" y="17555"/>
                    </a:cubicBezTo>
                    <a:cubicBezTo>
                      <a:pt x="9934" y="17593"/>
                      <a:pt x="9860" y="17610"/>
                      <a:pt x="9786" y="17610"/>
                    </a:cubicBezTo>
                    <a:cubicBezTo>
                      <a:pt x="9021" y="17610"/>
                      <a:pt x="8295" y="15730"/>
                      <a:pt x="8873" y="15487"/>
                    </a:cubicBezTo>
                    <a:cubicBezTo>
                      <a:pt x="8928" y="15465"/>
                      <a:pt x="8985" y="15455"/>
                      <a:pt x="9043" y="15455"/>
                    </a:cubicBezTo>
                    <a:close/>
                    <a:moveTo>
                      <a:pt x="8767" y="1"/>
                    </a:moveTo>
                    <a:cubicBezTo>
                      <a:pt x="7751" y="1"/>
                      <a:pt x="6538" y="289"/>
                      <a:pt x="5337" y="1010"/>
                    </a:cubicBezTo>
                    <a:cubicBezTo>
                      <a:pt x="6471" y="1110"/>
                      <a:pt x="7839" y="1477"/>
                      <a:pt x="8373" y="2277"/>
                    </a:cubicBezTo>
                    <a:cubicBezTo>
                      <a:pt x="8902" y="3008"/>
                      <a:pt x="8403" y="3511"/>
                      <a:pt x="7824" y="3511"/>
                    </a:cubicBezTo>
                    <a:cubicBezTo>
                      <a:pt x="7638" y="3511"/>
                      <a:pt x="7443" y="3459"/>
                      <a:pt x="7272" y="3345"/>
                    </a:cubicBezTo>
                    <a:cubicBezTo>
                      <a:pt x="6772" y="3011"/>
                      <a:pt x="5838" y="1977"/>
                      <a:pt x="4170" y="1843"/>
                    </a:cubicBezTo>
                    <a:cubicBezTo>
                      <a:pt x="3469" y="2444"/>
                      <a:pt x="2836" y="3144"/>
                      <a:pt x="2302" y="3945"/>
                    </a:cubicBezTo>
                    <a:cubicBezTo>
                      <a:pt x="2102" y="4212"/>
                      <a:pt x="1935" y="4479"/>
                      <a:pt x="1768" y="4779"/>
                    </a:cubicBezTo>
                    <a:cubicBezTo>
                      <a:pt x="2692" y="4349"/>
                      <a:pt x="3676" y="4140"/>
                      <a:pt x="4659" y="4140"/>
                    </a:cubicBezTo>
                    <a:cubicBezTo>
                      <a:pt x="5736" y="4140"/>
                      <a:pt x="6812" y="4391"/>
                      <a:pt x="7806" y="4879"/>
                    </a:cubicBezTo>
                    <a:cubicBezTo>
                      <a:pt x="9720" y="5808"/>
                      <a:pt x="9116" y="7616"/>
                      <a:pt x="7717" y="7616"/>
                    </a:cubicBezTo>
                    <a:cubicBezTo>
                      <a:pt x="7459" y="7616"/>
                      <a:pt x="7174" y="7555"/>
                      <a:pt x="6872" y="7414"/>
                    </a:cubicBezTo>
                    <a:cubicBezTo>
                      <a:pt x="5321" y="6692"/>
                      <a:pt x="3834" y="5970"/>
                      <a:pt x="2256" y="5970"/>
                    </a:cubicBezTo>
                    <a:cubicBezTo>
                      <a:pt x="1866" y="5970"/>
                      <a:pt x="1471" y="6014"/>
                      <a:pt x="1068" y="6113"/>
                    </a:cubicBezTo>
                    <a:cubicBezTo>
                      <a:pt x="334" y="7948"/>
                      <a:pt x="0" y="9916"/>
                      <a:pt x="67" y="11917"/>
                    </a:cubicBezTo>
                    <a:cubicBezTo>
                      <a:pt x="1068" y="11183"/>
                      <a:pt x="2202" y="10650"/>
                      <a:pt x="3403" y="10316"/>
                    </a:cubicBezTo>
                    <a:cubicBezTo>
                      <a:pt x="3795" y="10217"/>
                      <a:pt x="4141" y="10175"/>
                      <a:pt x="4430" y="10175"/>
                    </a:cubicBezTo>
                    <a:cubicBezTo>
                      <a:pt x="5786" y="10175"/>
                      <a:pt x="5904" y="11097"/>
                      <a:pt x="3870" y="11317"/>
                    </a:cubicBezTo>
                    <a:cubicBezTo>
                      <a:pt x="2535" y="11450"/>
                      <a:pt x="1268" y="11884"/>
                      <a:pt x="100" y="12551"/>
                    </a:cubicBezTo>
                    <a:cubicBezTo>
                      <a:pt x="100" y="12918"/>
                      <a:pt x="134" y="13285"/>
                      <a:pt x="167" y="13652"/>
                    </a:cubicBezTo>
                    <a:cubicBezTo>
                      <a:pt x="1034" y="12985"/>
                      <a:pt x="2068" y="12551"/>
                      <a:pt x="3136" y="12384"/>
                    </a:cubicBezTo>
                    <a:cubicBezTo>
                      <a:pt x="3301" y="12367"/>
                      <a:pt x="3454" y="12359"/>
                      <a:pt x="3597" y="12359"/>
                    </a:cubicBezTo>
                    <a:cubicBezTo>
                      <a:pt x="5710" y="12359"/>
                      <a:pt x="5461" y="14092"/>
                      <a:pt x="3836" y="14186"/>
                    </a:cubicBezTo>
                    <a:cubicBezTo>
                      <a:pt x="2635" y="14186"/>
                      <a:pt x="1401" y="14419"/>
                      <a:pt x="300" y="14886"/>
                    </a:cubicBezTo>
                    <a:cubicBezTo>
                      <a:pt x="701" y="18322"/>
                      <a:pt x="1668" y="21057"/>
                      <a:pt x="1801" y="21091"/>
                    </a:cubicBezTo>
                    <a:cubicBezTo>
                      <a:pt x="4103" y="20957"/>
                      <a:pt x="6371" y="20690"/>
                      <a:pt x="8640" y="20223"/>
                    </a:cubicBezTo>
                    <a:cubicBezTo>
                      <a:pt x="8006" y="18856"/>
                      <a:pt x="6538" y="17021"/>
                      <a:pt x="7272" y="16888"/>
                    </a:cubicBezTo>
                    <a:cubicBezTo>
                      <a:pt x="7301" y="16882"/>
                      <a:pt x="7331" y="16880"/>
                      <a:pt x="7361" y="16880"/>
                    </a:cubicBezTo>
                    <a:cubicBezTo>
                      <a:pt x="8100" y="16880"/>
                      <a:pt x="8856" y="18455"/>
                      <a:pt x="9273" y="20123"/>
                    </a:cubicBezTo>
                    <a:cubicBezTo>
                      <a:pt x="10941" y="19790"/>
                      <a:pt x="12609" y="19356"/>
                      <a:pt x="14244" y="18756"/>
                    </a:cubicBezTo>
                    <a:cubicBezTo>
                      <a:pt x="13110" y="17755"/>
                      <a:pt x="11308" y="16521"/>
                      <a:pt x="12009" y="16020"/>
                    </a:cubicBezTo>
                    <a:cubicBezTo>
                      <a:pt x="12098" y="15952"/>
                      <a:pt x="12199" y="15921"/>
                      <a:pt x="12308" y="15921"/>
                    </a:cubicBezTo>
                    <a:cubicBezTo>
                      <a:pt x="13057" y="15921"/>
                      <a:pt x="14217" y="17383"/>
                      <a:pt x="14944" y="18489"/>
                    </a:cubicBezTo>
                    <a:cubicBezTo>
                      <a:pt x="15678" y="18155"/>
                      <a:pt x="16412" y="17755"/>
                      <a:pt x="17079" y="17288"/>
                    </a:cubicBezTo>
                    <a:cubicBezTo>
                      <a:pt x="15545" y="15020"/>
                      <a:pt x="11809" y="14553"/>
                      <a:pt x="12276" y="12918"/>
                    </a:cubicBezTo>
                    <a:cubicBezTo>
                      <a:pt x="12383" y="12541"/>
                      <a:pt x="12655" y="12371"/>
                      <a:pt x="13027" y="12371"/>
                    </a:cubicBezTo>
                    <a:cubicBezTo>
                      <a:pt x="14270" y="12371"/>
                      <a:pt x="16640" y="14252"/>
                      <a:pt x="17846" y="16587"/>
                    </a:cubicBezTo>
                    <a:cubicBezTo>
                      <a:pt x="19681" y="14653"/>
                      <a:pt x="20248" y="11951"/>
                      <a:pt x="20048" y="9649"/>
                    </a:cubicBezTo>
                    <a:cubicBezTo>
                      <a:pt x="18413" y="9449"/>
                      <a:pt x="15311" y="9782"/>
                      <a:pt x="15545" y="8648"/>
                    </a:cubicBezTo>
                    <a:cubicBezTo>
                      <a:pt x="15663" y="8054"/>
                      <a:pt x="16301" y="7814"/>
                      <a:pt x="17140" y="7814"/>
                    </a:cubicBezTo>
                    <a:cubicBezTo>
                      <a:pt x="17949" y="7814"/>
                      <a:pt x="18947" y="8037"/>
                      <a:pt x="19848" y="8381"/>
                    </a:cubicBezTo>
                    <a:cubicBezTo>
                      <a:pt x="19681" y="7447"/>
                      <a:pt x="19314" y="6580"/>
                      <a:pt x="18780" y="5813"/>
                    </a:cubicBezTo>
                    <a:cubicBezTo>
                      <a:pt x="18306" y="5208"/>
                      <a:pt x="17561" y="4990"/>
                      <a:pt x="16734" y="4990"/>
                    </a:cubicBezTo>
                    <a:cubicBezTo>
                      <a:pt x="14597" y="4990"/>
                      <a:pt x="11909" y="6447"/>
                      <a:pt x="11909" y="6447"/>
                    </a:cubicBezTo>
                    <a:cubicBezTo>
                      <a:pt x="11909" y="6447"/>
                      <a:pt x="12476" y="1243"/>
                      <a:pt x="10474" y="342"/>
                    </a:cubicBezTo>
                    <a:cubicBezTo>
                      <a:pt x="10034" y="129"/>
                      <a:pt x="9444" y="1"/>
                      <a:pt x="8767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78;p28">
                <a:extLst>
                  <a:ext uri="{FF2B5EF4-FFF2-40B4-BE49-F238E27FC236}">
                    <a16:creationId xmlns:a16="http://schemas.microsoft.com/office/drawing/2014/main" id="{D7A36F7E-92E4-4BE0-927C-06591E0B271D}"/>
                  </a:ext>
                </a:extLst>
              </p:cNvPr>
              <p:cNvSpPr/>
              <p:nvPr/>
            </p:nvSpPr>
            <p:spPr>
              <a:xfrm>
                <a:off x="4529107" y="3050358"/>
                <a:ext cx="308572" cy="335286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4195" extrusionOk="0">
                    <a:moveTo>
                      <a:pt x="3800" y="11800"/>
                    </a:moveTo>
                    <a:cubicBezTo>
                      <a:pt x="3805" y="11882"/>
                      <a:pt x="3811" y="11964"/>
                      <a:pt x="3818" y="12046"/>
                    </a:cubicBezTo>
                    <a:lnTo>
                      <a:pt x="3818" y="12046"/>
                    </a:lnTo>
                    <a:cubicBezTo>
                      <a:pt x="3815" y="11963"/>
                      <a:pt x="3809" y="11881"/>
                      <a:pt x="3800" y="11800"/>
                    </a:cubicBezTo>
                    <a:close/>
                    <a:moveTo>
                      <a:pt x="3818" y="12046"/>
                    </a:moveTo>
                    <a:cubicBezTo>
                      <a:pt x="3823" y="12170"/>
                      <a:pt x="3823" y="12297"/>
                      <a:pt x="3823" y="12423"/>
                    </a:cubicBezTo>
                    <a:cubicBezTo>
                      <a:pt x="3823" y="12440"/>
                      <a:pt x="3832" y="12448"/>
                      <a:pt x="3840" y="12448"/>
                    </a:cubicBezTo>
                    <a:cubicBezTo>
                      <a:pt x="3848" y="12448"/>
                      <a:pt x="3857" y="12440"/>
                      <a:pt x="3857" y="12423"/>
                    </a:cubicBezTo>
                    <a:cubicBezTo>
                      <a:pt x="3843" y="12302"/>
                      <a:pt x="3830" y="12174"/>
                      <a:pt x="3818" y="12046"/>
                    </a:cubicBezTo>
                    <a:close/>
                    <a:moveTo>
                      <a:pt x="9889" y="1"/>
                    </a:moveTo>
                    <a:cubicBezTo>
                      <a:pt x="9881" y="1"/>
                      <a:pt x="9871" y="5"/>
                      <a:pt x="9861" y="15"/>
                    </a:cubicBezTo>
                    <a:cubicBezTo>
                      <a:pt x="9461" y="548"/>
                      <a:pt x="9027" y="1049"/>
                      <a:pt x="8593" y="1549"/>
                    </a:cubicBezTo>
                    <a:lnTo>
                      <a:pt x="7493" y="2917"/>
                    </a:lnTo>
                    <a:cubicBezTo>
                      <a:pt x="5458" y="1916"/>
                      <a:pt x="3256" y="1282"/>
                      <a:pt x="1021" y="949"/>
                    </a:cubicBezTo>
                    <a:cubicBezTo>
                      <a:pt x="988" y="949"/>
                      <a:pt x="988" y="1015"/>
                      <a:pt x="1021" y="1015"/>
                    </a:cubicBezTo>
                    <a:cubicBezTo>
                      <a:pt x="3223" y="1382"/>
                      <a:pt x="5358" y="2083"/>
                      <a:pt x="7359" y="3050"/>
                    </a:cubicBezTo>
                    <a:cubicBezTo>
                      <a:pt x="6692" y="3884"/>
                      <a:pt x="6025" y="4718"/>
                      <a:pt x="5425" y="5585"/>
                    </a:cubicBezTo>
                    <a:cubicBezTo>
                      <a:pt x="5291" y="5552"/>
                      <a:pt x="5191" y="5552"/>
                      <a:pt x="5091" y="5518"/>
                    </a:cubicBezTo>
                    <a:cubicBezTo>
                      <a:pt x="4891" y="5485"/>
                      <a:pt x="4724" y="5452"/>
                      <a:pt x="4557" y="5418"/>
                    </a:cubicBezTo>
                    <a:cubicBezTo>
                      <a:pt x="4224" y="5385"/>
                      <a:pt x="3923" y="5352"/>
                      <a:pt x="3557" y="5318"/>
                    </a:cubicBezTo>
                    <a:cubicBezTo>
                      <a:pt x="3312" y="5318"/>
                      <a:pt x="3082" y="5304"/>
                      <a:pt x="2847" y="5304"/>
                    </a:cubicBezTo>
                    <a:cubicBezTo>
                      <a:pt x="2730" y="5304"/>
                      <a:pt x="2611" y="5307"/>
                      <a:pt x="2489" y="5318"/>
                    </a:cubicBezTo>
                    <a:cubicBezTo>
                      <a:pt x="2122" y="5318"/>
                      <a:pt x="1755" y="5352"/>
                      <a:pt x="1388" y="5352"/>
                    </a:cubicBezTo>
                    <a:cubicBezTo>
                      <a:pt x="1355" y="5352"/>
                      <a:pt x="1355" y="5385"/>
                      <a:pt x="1388" y="5385"/>
                    </a:cubicBezTo>
                    <a:cubicBezTo>
                      <a:pt x="1648" y="5361"/>
                      <a:pt x="1907" y="5338"/>
                      <a:pt x="2167" y="5338"/>
                    </a:cubicBezTo>
                    <a:cubicBezTo>
                      <a:pt x="2274" y="5338"/>
                      <a:pt x="2382" y="5342"/>
                      <a:pt x="2489" y="5352"/>
                    </a:cubicBezTo>
                    <a:cubicBezTo>
                      <a:pt x="2823" y="5352"/>
                      <a:pt x="3156" y="5352"/>
                      <a:pt x="3523" y="5385"/>
                    </a:cubicBezTo>
                    <a:cubicBezTo>
                      <a:pt x="3857" y="5452"/>
                      <a:pt x="4224" y="5485"/>
                      <a:pt x="4591" y="5552"/>
                    </a:cubicBezTo>
                    <a:cubicBezTo>
                      <a:pt x="4757" y="5585"/>
                      <a:pt x="4891" y="5585"/>
                      <a:pt x="5058" y="5619"/>
                    </a:cubicBezTo>
                    <a:lnTo>
                      <a:pt x="5324" y="5719"/>
                    </a:lnTo>
                    <a:cubicBezTo>
                      <a:pt x="4724" y="6553"/>
                      <a:pt x="4124" y="7420"/>
                      <a:pt x="3557" y="8320"/>
                    </a:cubicBezTo>
                    <a:cubicBezTo>
                      <a:pt x="2322" y="10222"/>
                      <a:pt x="1188" y="12190"/>
                      <a:pt x="21" y="14125"/>
                    </a:cubicBezTo>
                    <a:cubicBezTo>
                      <a:pt x="0" y="14166"/>
                      <a:pt x="18" y="14194"/>
                      <a:pt x="50" y="14194"/>
                    </a:cubicBezTo>
                    <a:cubicBezTo>
                      <a:pt x="70" y="14194"/>
                      <a:pt x="95" y="14183"/>
                      <a:pt x="121" y="14158"/>
                    </a:cubicBezTo>
                    <a:cubicBezTo>
                      <a:pt x="788" y="13057"/>
                      <a:pt x="1455" y="11956"/>
                      <a:pt x="2122" y="10889"/>
                    </a:cubicBezTo>
                    <a:cubicBezTo>
                      <a:pt x="2456" y="10355"/>
                      <a:pt x="2823" y="9822"/>
                      <a:pt x="3156" y="9254"/>
                    </a:cubicBezTo>
                    <a:cubicBezTo>
                      <a:pt x="3190" y="9321"/>
                      <a:pt x="3223" y="9388"/>
                      <a:pt x="3223" y="9455"/>
                    </a:cubicBezTo>
                    <a:cubicBezTo>
                      <a:pt x="3290" y="9588"/>
                      <a:pt x="3323" y="9721"/>
                      <a:pt x="3356" y="9855"/>
                    </a:cubicBezTo>
                    <a:cubicBezTo>
                      <a:pt x="3456" y="10122"/>
                      <a:pt x="3523" y="10355"/>
                      <a:pt x="3590" y="10655"/>
                    </a:cubicBezTo>
                    <a:cubicBezTo>
                      <a:pt x="3657" y="10956"/>
                      <a:pt x="3690" y="11256"/>
                      <a:pt x="3757" y="11556"/>
                    </a:cubicBezTo>
                    <a:cubicBezTo>
                      <a:pt x="3776" y="11635"/>
                      <a:pt x="3790" y="11717"/>
                      <a:pt x="3800" y="11800"/>
                    </a:cubicBezTo>
                    <a:lnTo>
                      <a:pt x="3800" y="11800"/>
                    </a:lnTo>
                    <a:cubicBezTo>
                      <a:pt x="3794" y="11695"/>
                      <a:pt x="3790" y="11590"/>
                      <a:pt x="3790" y="11489"/>
                    </a:cubicBezTo>
                    <a:cubicBezTo>
                      <a:pt x="3757" y="11189"/>
                      <a:pt x="3723" y="10922"/>
                      <a:pt x="3690" y="10655"/>
                    </a:cubicBezTo>
                    <a:cubicBezTo>
                      <a:pt x="3623" y="10355"/>
                      <a:pt x="3557" y="10055"/>
                      <a:pt x="3490" y="9788"/>
                    </a:cubicBezTo>
                    <a:cubicBezTo>
                      <a:pt x="3456" y="9655"/>
                      <a:pt x="3390" y="9488"/>
                      <a:pt x="3356" y="9355"/>
                    </a:cubicBezTo>
                    <a:cubicBezTo>
                      <a:pt x="3323" y="9288"/>
                      <a:pt x="3290" y="9188"/>
                      <a:pt x="3256" y="9121"/>
                    </a:cubicBezTo>
                    <a:cubicBezTo>
                      <a:pt x="3990" y="7954"/>
                      <a:pt x="4757" y="6819"/>
                      <a:pt x="5558" y="5685"/>
                    </a:cubicBezTo>
                    <a:cubicBezTo>
                      <a:pt x="5558" y="5685"/>
                      <a:pt x="5591" y="5652"/>
                      <a:pt x="5558" y="5652"/>
                    </a:cubicBezTo>
                    <a:cubicBezTo>
                      <a:pt x="5658" y="5552"/>
                      <a:pt x="5725" y="5418"/>
                      <a:pt x="5791" y="5318"/>
                    </a:cubicBezTo>
                    <a:cubicBezTo>
                      <a:pt x="6058" y="4985"/>
                      <a:pt x="6292" y="4618"/>
                      <a:pt x="6559" y="4284"/>
                    </a:cubicBezTo>
                    <a:cubicBezTo>
                      <a:pt x="6792" y="4818"/>
                      <a:pt x="7059" y="5285"/>
                      <a:pt x="7326" y="5852"/>
                    </a:cubicBezTo>
                    <a:cubicBezTo>
                      <a:pt x="7593" y="6419"/>
                      <a:pt x="7860" y="7020"/>
                      <a:pt x="8060" y="7587"/>
                    </a:cubicBezTo>
                    <a:cubicBezTo>
                      <a:pt x="8527" y="8754"/>
                      <a:pt x="8894" y="9955"/>
                      <a:pt x="9127" y="11189"/>
                    </a:cubicBezTo>
                    <a:cubicBezTo>
                      <a:pt x="9127" y="11206"/>
                      <a:pt x="9144" y="11214"/>
                      <a:pt x="9161" y="11214"/>
                    </a:cubicBezTo>
                    <a:cubicBezTo>
                      <a:pt x="9177" y="11214"/>
                      <a:pt x="9194" y="11206"/>
                      <a:pt x="9194" y="11189"/>
                    </a:cubicBezTo>
                    <a:cubicBezTo>
                      <a:pt x="8960" y="9955"/>
                      <a:pt x="8627" y="8721"/>
                      <a:pt x="8227" y="7520"/>
                    </a:cubicBezTo>
                    <a:cubicBezTo>
                      <a:pt x="7993" y="6986"/>
                      <a:pt x="7793" y="6419"/>
                      <a:pt x="7526" y="5852"/>
                    </a:cubicBezTo>
                    <a:cubicBezTo>
                      <a:pt x="7259" y="5285"/>
                      <a:pt x="6959" y="4751"/>
                      <a:pt x="6625" y="4251"/>
                    </a:cubicBezTo>
                    <a:cubicBezTo>
                      <a:pt x="6926" y="3851"/>
                      <a:pt x="7226" y="3450"/>
                      <a:pt x="7526" y="3050"/>
                    </a:cubicBezTo>
                    <a:lnTo>
                      <a:pt x="7526" y="3017"/>
                    </a:lnTo>
                    <a:lnTo>
                      <a:pt x="7793" y="2683"/>
                    </a:lnTo>
                    <a:lnTo>
                      <a:pt x="8327" y="1949"/>
                    </a:lnTo>
                    <a:cubicBezTo>
                      <a:pt x="9127" y="2616"/>
                      <a:pt x="9961" y="3217"/>
                      <a:pt x="10728" y="3851"/>
                    </a:cubicBezTo>
                    <a:cubicBezTo>
                      <a:pt x="11529" y="4518"/>
                      <a:pt x="12296" y="5185"/>
                      <a:pt x="12997" y="5919"/>
                    </a:cubicBezTo>
                    <a:cubicBezTo>
                      <a:pt x="13016" y="5929"/>
                      <a:pt x="13030" y="5933"/>
                      <a:pt x="13040" y="5933"/>
                    </a:cubicBezTo>
                    <a:cubicBezTo>
                      <a:pt x="13063" y="5933"/>
                      <a:pt x="13063" y="5909"/>
                      <a:pt x="13063" y="5885"/>
                    </a:cubicBezTo>
                    <a:cubicBezTo>
                      <a:pt x="12329" y="5152"/>
                      <a:pt x="11562" y="4451"/>
                      <a:pt x="10795" y="3751"/>
                    </a:cubicBezTo>
                    <a:cubicBezTo>
                      <a:pt x="10028" y="3083"/>
                      <a:pt x="9261" y="2450"/>
                      <a:pt x="8427" y="1849"/>
                    </a:cubicBezTo>
                    <a:cubicBezTo>
                      <a:pt x="8894" y="1215"/>
                      <a:pt x="9361" y="615"/>
                      <a:pt x="9894" y="48"/>
                    </a:cubicBezTo>
                    <a:cubicBezTo>
                      <a:pt x="9918" y="24"/>
                      <a:pt x="9908" y="1"/>
                      <a:pt x="98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79;p28">
                <a:extLst>
                  <a:ext uri="{FF2B5EF4-FFF2-40B4-BE49-F238E27FC236}">
                    <a16:creationId xmlns:a16="http://schemas.microsoft.com/office/drawing/2014/main" id="{BDA1677C-9B6C-42BA-BF70-5AD574E72954}"/>
                  </a:ext>
                </a:extLst>
              </p:cNvPr>
              <p:cNvSpPr/>
              <p:nvPr/>
            </p:nvSpPr>
            <p:spPr>
              <a:xfrm>
                <a:off x="4952722" y="3288588"/>
                <a:ext cx="316768" cy="452370"/>
              </a:xfrm>
              <a:custGeom>
                <a:avLst/>
                <a:gdLst/>
                <a:ahLst/>
                <a:cxnLst/>
                <a:rect l="l" t="t" r="r" b="b"/>
                <a:pathLst>
                  <a:path w="13411" h="19152" extrusionOk="0">
                    <a:moveTo>
                      <a:pt x="6817" y="1"/>
                    </a:moveTo>
                    <a:cubicBezTo>
                      <a:pt x="6769" y="1"/>
                      <a:pt x="6720" y="2"/>
                      <a:pt x="6672" y="3"/>
                    </a:cubicBezTo>
                    <a:cubicBezTo>
                      <a:pt x="5705" y="103"/>
                      <a:pt x="4804" y="537"/>
                      <a:pt x="4137" y="1238"/>
                    </a:cubicBezTo>
                    <a:cubicBezTo>
                      <a:pt x="2802" y="2505"/>
                      <a:pt x="1902" y="4173"/>
                      <a:pt x="1535" y="5974"/>
                    </a:cubicBezTo>
                    <a:cubicBezTo>
                      <a:pt x="1068" y="8076"/>
                      <a:pt x="934" y="10244"/>
                      <a:pt x="701" y="12346"/>
                    </a:cubicBezTo>
                    <a:cubicBezTo>
                      <a:pt x="568" y="13446"/>
                      <a:pt x="467" y="14581"/>
                      <a:pt x="334" y="15648"/>
                    </a:cubicBezTo>
                    <a:cubicBezTo>
                      <a:pt x="234" y="16749"/>
                      <a:pt x="34" y="17883"/>
                      <a:pt x="0" y="18984"/>
                    </a:cubicBezTo>
                    <a:cubicBezTo>
                      <a:pt x="0" y="19092"/>
                      <a:pt x="98" y="19151"/>
                      <a:pt x="198" y="19151"/>
                    </a:cubicBezTo>
                    <a:cubicBezTo>
                      <a:pt x="283" y="19151"/>
                      <a:pt x="370" y="19109"/>
                      <a:pt x="401" y="19017"/>
                    </a:cubicBezTo>
                    <a:cubicBezTo>
                      <a:pt x="634" y="17883"/>
                      <a:pt x="734" y="16682"/>
                      <a:pt x="868" y="15515"/>
                    </a:cubicBezTo>
                    <a:cubicBezTo>
                      <a:pt x="1035" y="14347"/>
                      <a:pt x="1201" y="13213"/>
                      <a:pt x="1335" y="12045"/>
                    </a:cubicBezTo>
                    <a:cubicBezTo>
                      <a:pt x="1602" y="10077"/>
                      <a:pt x="1768" y="8043"/>
                      <a:pt x="2302" y="6141"/>
                    </a:cubicBezTo>
                    <a:cubicBezTo>
                      <a:pt x="2736" y="4540"/>
                      <a:pt x="3470" y="2905"/>
                      <a:pt x="4771" y="1771"/>
                    </a:cubicBezTo>
                    <a:cubicBezTo>
                      <a:pt x="5378" y="1196"/>
                      <a:pt x="6168" y="835"/>
                      <a:pt x="6996" y="835"/>
                    </a:cubicBezTo>
                    <a:cubicBezTo>
                      <a:pt x="7033" y="835"/>
                      <a:pt x="7069" y="836"/>
                      <a:pt x="7106" y="837"/>
                    </a:cubicBezTo>
                    <a:cubicBezTo>
                      <a:pt x="8006" y="937"/>
                      <a:pt x="8840" y="1271"/>
                      <a:pt x="9541" y="1838"/>
                    </a:cubicBezTo>
                    <a:cubicBezTo>
                      <a:pt x="11075" y="3006"/>
                      <a:pt x="12376" y="4473"/>
                      <a:pt x="13343" y="6141"/>
                    </a:cubicBezTo>
                    <a:cubicBezTo>
                      <a:pt x="13353" y="6151"/>
                      <a:pt x="13363" y="6155"/>
                      <a:pt x="13372" y="6155"/>
                    </a:cubicBezTo>
                    <a:cubicBezTo>
                      <a:pt x="13393" y="6155"/>
                      <a:pt x="13410" y="6131"/>
                      <a:pt x="13410" y="6108"/>
                    </a:cubicBezTo>
                    <a:cubicBezTo>
                      <a:pt x="12876" y="5107"/>
                      <a:pt x="12309" y="4140"/>
                      <a:pt x="11642" y="3239"/>
                    </a:cubicBezTo>
                    <a:cubicBezTo>
                      <a:pt x="11008" y="2305"/>
                      <a:pt x="10241" y="1504"/>
                      <a:pt x="9374" y="837"/>
                    </a:cubicBezTo>
                    <a:cubicBezTo>
                      <a:pt x="8613" y="299"/>
                      <a:pt x="7733" y="1"/>
                      <a:pt x="68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80;p28">
                <a:extLst>
                  <a:ext uri="{FF2B5EF4-FFF2-40B4-BE49-F238E27FC236}">
                    <a16:creationId xmlns:a16="http://schemas.microsoft.com/office/drawing/2014/main" id="{AE8D405C-94A2-44CF-A97E-BF14D24F6186}"/>
                  </a:ext>
                </a:extLst>
              </p:cNvPr>
              <p:cNvSpPr/>
              <p:nvPr/>
            </p:nvSpPr>
            <p:spPr>
              <a:xfrm>
                <a:off x="5017328" y="3275950"/>
                <a:ext cx="422349" cy="375960"/>
              </a:xfrm>
              <a:custGeom>
                <a:avLst/>
                <a:gdLst/>
                <a:ahLst/>
                <a:cxnLst/>
                <a:rect l="l" t="t" r="r" b="b"/>
                <a:pathLst>
                  <a:path w="17881" h="15917" extrusionOk="0">
                    <a:moveTo>
                      <a:pt x="14155" y="3364"/>
                    </a:moveTo>
                    <a:cubicBezTo>
                      <a:pt x="14575" y="3364"/>
                      <a:pt x="14997" y="3509"/>
                      <a:pt x="15045" y="3841"/>
                    </a:cubicBezTo>
                    <a:cubicBezTo>
                      <a:pt x="15090" y="4202"/>
                      <a:pt x="14748" y="4346"/>
                      <a:pt x="14352" y="4346"/>
                    </a:cubicBezTo>
                    <a:cubicBezTo>
                      <a:pt x="13872" y="4346"/>
                      <a:pt x="13313" y="4134"/>
                      <a:pt x="13277" y="3841"/>
                    </a:cubicBezTo>
                    <a:cubicBezTo>
                      <a:pt x="13224" y="3542"/>
                      <a:pt x="13689" y="3364"/>
                      <a:pt x="14155" y="3364"/>
                    </a:cubicBezTo>
                    <a:close/>
                    <a:moveTo>
                      <a:pt x="16500" y="9315"/>
                    </a:moveTo>
                    <a:cubicBezTo>
                      <a:pt x="16705" y="9315"/>
                      <a:pt x="16931" y="9416"/>
                      <a:pt x="17013" y="9645"/>
                    </a:cubicBezTo>
                    <a:cubicBezTo>
                      <a:pt x="17063" y="9795"/>
                      <a:pt x="16846" y="9878"/>
                      <a:pt x="16613" y="9878"/>
                    </a:cubicBezTo>
                    <a:cubicBezTo>
                      <a:pt x="16379" y="9878"/>
                      <a:pt x="16129" y="9795"/>
                      <a:pt x="16112" y="9612"/>
                    </a:cubicBezTo>
                    <a:cubicBezTo>
                      <a:pt x="16095" y="9424"/>
                      <a:pt x="16286" y="9315"/>
                      <a:pt x="16500" y="9315"/>
                    </a:cubicBezTo>
                    <a:close/>
                    <a:moveTo>
                      <a:pt x="6615" y="9944"/>
                    </a:moveTo>
                    <a:cubicBezTo>
                      <a:pt x="6623" y="9944"/>
                      <a:pt x="6631" y="9944"/>
                      <a:pt x="6639" y="9945"/>
                    </a:cubicBezTo>
                    <a:lnTo>
                      <a:pt x="6605" y="9945"/>
                    </a:lnTo>
                    <a:cubicBezTo>
                      <a:pt x="7201" y="10011"/>
                      <a:pt x="7534" y="12114"/>
                      <a:pt x="6529" y="12114"/>
                    </a:cubicBezTo>
                    <a:cubicBezTo>
                      <a:pt x="6521" y="12114"/>
                      <a:pt x="6513" y="12114"/>
                      <a:pt x="6505" y="12113"/>
                    </a:cubicBezTo>
                    <a:cubicBezTo>
                      <a:pt x="5750" y="12081"/>
                      <a:pt x="6094" y="9944"/>
                      <a:pt x="6615" y="9944"/>
                    </a:cubicBezTo>
                    <a:close/>
                    <a:moveTo>
                      <a:pt x="11651" y="1"/>
                    </a:moveTo>
                    <a:cubicBezTo>
                      <a:pt x="7953" y="1"/>
                      <a:pt x="9307" y="4775"/>
                      <a:pt x="9307" y="4775"/>
                    </a:cubicBezTo>
                    <a:cubicBezTo>
                      <a:pt x="9307" y="4775"/>
                      <a:pt x="6730" y="2938"/>
                      <a:pt x="4235" y="2938"/>
                    </a:cubicBezTo>
                    <a:cubicBezTo>
                      <a:pt x="4191" y="2938"/>
                      <a:pt x="4147" y="2939"/>
                      <a:pt x="4104" y="2940"/>
                    </a:cubicBezTo>
                    <a:cubicBezTo>
                      <a:pt x="1569" y="2973"/>
                      <a:pt x="1" y="7176"/>
                      <a:pt x="2703" y="10946"/>
                    </a:cubicBezTo>
                    <a:cubicBezTo>
                      <a:pt x="3036" y="11413"/>
                      <a:pt x="3437" y="11813"/>
                      <a:pt x="3904" y="12180"/>
                    </a:cubicBezTo>
                    <a:cubicBezTo>
                      <a:pt x="3703" y="11113"/>
                      <a:pt x="3470" y="9178"/>
                      <a:pt x="4037" y="8177"/>
                    </a:cubicBezTo>
                    <a:cubicBezTo>
                      <a:pt x="4364" y="7550"/>
                      <a:pt x="4716" y="7291"/>
                      <a:pt x="4994" y="7291"/>
                    </a:cubicBezTo>
                    <a:cubicBezTo>
                      <a:pt x="5425" y="7291"/>
                      <a:pt x="5675" y="7913"/>
                      <a:pt x="5371" y="8744"/>
                    </a:cubicBezTo>
                    <a:cubicBezTo>
                      <a:pt x="4871" y="9979"/>
                      <a:pt x="4571" y="11313"/>
                      <a:pt x="4537" y="12647"/>
                    </a:cubicBezTo>
                    <a:cubicBezTo>
                      <a:pt x="5705" y="13348"/>
                      <a:pt x="6906" y="13948"/>
                      <a:pt x="8207" y="14382"/>
                    </a:cubicBezTo>
                    <a:cubicBezTo>
                      <a:pt x="8073" y="13748"/>
                      <a:pt x="8040" y="13114"/>
                      <a:pt x="8073" y="12480"/>
                    </a:cubicBezTo>
                    <a:cubicBezTo>
                      <a:pt x="8155" y="11646"/>
                      <a:pt x="8509" y="11229"/>
                      <a:pt x="8810" y="11229"/>
                    </a:cubicBezTo>
                    <a:cubicBezTo>
                      <a:pt x="9123" y="11229"/>
                      <a:pt x="9377" y="11679"/>
                      <a:pt x="9207" y="12580"/>
                    </a:cubicBezTo>
                    <a:cubicBezTo>
                      <a:pt x="9074" y="13281"/>
                      <a:pt x="9007" y="13948"/>
                      <a:pt x="9041" y="14649"/>
                    </a:cubicBezTo>
                    <a:cubicBezTo>
                      <a:pt x="10909" y="15216"/>
                      <a:pt x="12810" y="15649"/>
                      <a:pt x="14745" y="15916"/>
                    </a:cubicBezTo>
                    <a:cubicBezTo>
                      <a:pt x="15712" y="14649"/>
                      <a:pt x="16513" y="13248"/>
                      <a:pt x="17080" y="11713"/>
                    </a:cubicBezTo>
                    <a:cubicBezTo>
                      <a:pt x="15712" y="11380"/>
                      <a:pt x="12910" y="11313"/>
                      <a:pt x="13010" y="10312"/>
                    </a:cubicBezTo>
                    <a:cubicBezTo>
                      <a:pt x="13033" y="9867"/>
                      <a:pt x="13364" y="9692"/>
                      <a:pt x="13852" y="9692"/>
                    </a:cubicBezTo>
                    <a:cubicBezTo>
                      <a:pt x="14792" y="9692"/>
                      <a:pt x="16315" y="10343"/>
                      <a:pt x="17346" y="10979"/>
                    </a:cubicBezTo>
                    <a:cubicBezTo>
                      <a:pt x="17713" y="9845"/>
                      <a:pt x="17880" y="8644"/>
                      <a:pt x="17813" y="7410"/>
                    </a:cubicBezTo>
                    <a:cubicBezTo>
                      <a:pt x="16579" y="7076"/>
                      <a:pt x="15312" y="6876"/>
                      <a:pt x="14044" y="6810"/>
                    </a:cubicBezTo>
                    <a:cubicBezTo>
                      <a:pt x="11238" y="6545"/>
                      <a:pt x="11340" y="4974"/>
                      <a:pt x="13315" y="4974"/>
                    </a:cubicBezTo>
                    <a:cubicBezTo>
                      <a:pt x="13335" y="4974"/>
                      <a:pt x="13356" y="4975"/>
                      <a:pt x="13377" y="4975"/>
                    </a:cubicBezTo>
                    <a:cubicBezTo>
                      <a:pt x="14911" y="5008"/>
                      <a:pt x="16813" y="5942"/>
                      <a:pt x="17713" y="6409"/>
                    </a:cubicBezTo>
                    <a:cubicBezTo>
                      <a:pt x="17146" y="2573"/>
                      <a:pt x="14211" y="105"/>
                      <a:pt x="11843" y="5"/>
                    </a:cubicBezTo>
                    <a:cubicBezTo>
                      <a:pt x="11777" y="2"/>
                      <a:pt x="11713" y="1"/>
                      <a:pt x="1165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81;p28">
                <a:extLst>
                  <a:ext uri="{FF2B5EF4-FFF2-40B4-BE49-F238E27FC236}">
                    <a16:creationId xmlns:a16="http://schemas.microsoft.com/office/drawing/2014/main" id="{9D3D9427-5755-4691-A4E2-1E1DD4ED34DC}"/>
                  </a:ext>
                </a:extLst>
              </p:cNvPr>
              <p:cNvSpPr/>
              <p:nvPr/>
            </p:nvSpPr>
            <p:spPr>
              <a:xfrm>
                <a:off x="5192486" y="3547889"/>
                <a:ext cx="6897" cy="20053"/>
              </a:xfrm>
              <a:custGeom>
                <a:avLst/>
                <a:gdLst/>
                <a:ahLst/>
                <a:cxnLst/>
                <a:rect l="l" t="t" r="r" b="b"/>
                <a:pathLst>
                  <a:path w="292" h="849" extrusionOk="0">
                    <a:moveTo>
                      <a:pt x="291" y="1"/>
                    </a:moveTo>
                    <a:lnTo>
                      <a:pt x="291" y="1"/>
                    </a:lnTo>
                    <a:cubicBezTo>
                      <a:pt x="191" y="268"/>
                      <a:pt x="124" y="535"/>
                      <a:pt x="24" y="802"/>
                    </a:cubicBezTo>
                    <a:cubicBezTo>
                      <a:pt x="1" y="825"/>
                      <a:pt x="27" y="849"/>
                      <a:pt x="57" y="849"/>
                    </a:cubicBezTo>
                    <a:cubicBezTo>
                      <a:pt x="69" y="849"/>
                      <a:pt x="81" y="845"/>
                      <a:pt x="91" y="835"/>
                    </a:cubicBezTo>
                    <a:cubicBezTo>
                      <a:pt x="158" y="535"/>
                      <a:pt x="225" y="268"/>
                      <a:pt x="2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82;p28">
                <a:extLst>
                  <a:ext uri="{FF2B5EF4-FFF2-40B4-BE49-F238E27FC236}">
                    <a16:creationId xmlns:a16="http://schemas.microsoft.com/office/drawing/2014/main" id="{B68F447F-FAB8-4FA4-B600-E9646240EAC1}"/>
                  </a:ext>
                </a:extLst>
              </p:cNvPr>
              <p:cNvSpPr/>
              <p:nvPr/>
            </p:nvSpPr>
            <p:spPr>
              <a:xfrm>
                <a:off x="5200919" y="3393447"/>
                <a:ext cx="196117" cy="254057"/>
              </a:xfrm>
              <a:custGeom>
                <a:avLst/>
                <a:gdLst/>
                <a:ahLst/>
                <a:cxnLst/>
                <a:rect l="l" t="t" r="r" b="b"/>
                <a:pathLst>
                  <a:path w="8303" h="10756" extrusionOk="0">
                    <a:moveTo>
                      <a:pt x="1736" y="1"/>
                    </a:moveTo>
                    <a:cubicBezTo>
                      <a:pt x="1702" y="1"/>
                      <a:pt x="1702" y="1"/>
                      <a:pt x="1702" y="34"/>
                    </a:cubicBezTo>
                    <a:cubicBezTo>
                      <a:pt x="1802" y="268"/>
                      <a:pt x="1902" y="501"/>
                      <a:pt x="2002" y="735"/>
                    </a:cubicBezTo>
                    <a:cubicBezTo>
                      <a:pt x="1869" y="935"/>
                      <a:pt x="1769" y="1168"/>
                      <a:pt x="1669" y="1435"/>
                    </a:cubicBezTo>
                    <a:cubicBezTo>
                      <a:pt x="1535" y="1702"/>
                      <a:pt x="1435" y="2002"/>
                      <a:pt x="1302" y="2303"/>
                    </a:cubicBezTo>
                    <a:cubicBezTo>
                      <a:pt x="1135" y="2836"/>
                      <a:pt x="902" y="3370"/>
                      <a:pt x="701" y="3904"/>
                    </a:cubicBezTo>
                    <a:cubicBezTo>
                      <a:pt x="435" y="4704"/>
                      <a:pt x="234" y="5538"/>
                      <a:pt x="1" y="6339"/>
                    </a:cubicBezTo>
                    <a:cubicBezTo>
                      <a:pt x="268" y="5505"/>
                      <a:pt x="601" y="4704"/>
                      <a:pt x="902" y="3904"/>
                    </a:cubicBezTo>
                    <a:cubicBezTo>
                      <a:pt x="1135" y="3370"/>
                      <a:pt x="1302" y="2803"/>
                      <a:pt x="1535" y="2236"/>
                    </a:cubicBezTo>
                    <a:lnTo>
                      <a:pt x="1836" y="1502"/>
                    </a:lnTo>
                    <a:cubicBezTo>
                      <a:pt x="1969" y="1268"/>
                      <a:pt x="2036" y="1068"/>
                      <a:pt x="2102" y="835"/>
                    </a:cubicBezTo>
                    <a:cubicBezTo>
                      <a:pt x="2203" y="1035"/>
                      <a:pt x="2303" y="1202"/>
                      <a:pt x="2403" y="1402"/>
                    </a:cubicBezTo>
                    <a:cubicBezTo>
                      <a:pt x="2636" y="1836"/>
                      <a:pt x="2836" y="2236"/>
                      <a:pt x="3070" y="2703"/>
                    </a:cubicBezTo>
                    <a:cubicBezTo>
                      <a:pt x="3303" y="3137"/>
                      <a:pt x="3537" y="3604"/>
                      <a:pt x="3770" y="4071"/>
                    </a:cubicBezTo>
                    <a:cubicBezTo>
                      <a:pt x="3704" y="4237"/>
                      <a:pt x="3670" y="4404"/>
                      <a:pt x="3637" y="4571"/>
                    </a:cubicBezTo>
                    <a:cubicBezTo>
                      <a:pt x="3604" y="4771"/>
                      <a:pt x="3570" y="5005"/>
                      <a:pt x="3537" y="5238"/>
                    </a:cubicBezTo>
                    <a:cubicBezTo>
                      <a:pt x="3470" y="5672"/>
                      <a:pt x="3403" y="6105"/>
                      <a:pt x="3370" y="6539"/>
                    </a:cubicBezTo>
                    <a:cubicBezTo>
                      <a:pt x="3303" y="7006"/>
                      <a:pt x="3270" y="7506"/>
                      <a:pt x="3237" y="7940"/>
                    </a:cubicBezTo>
                    <a:cubicBezTo>
                      <a:pt x="3203" y="8374"/>
                      <a:pt x="3203" y="8841"/>
                      <a:pt x="3137" y="9274"/>
                    </a:cubicBezTo>
                    <a:cubicBezTo>
                      <a:pt x="3137" y="9308"/>
                      <a:pt x="3153" y="9324"/>
                      <a:pt x="3170" y="9324"/>
                    </a:cubicBezTo>
                    <a:cubicBezTo>
                      <a:pt x="3187" y="9324"/>
                      <a:pt x="3203" y="9308"/>
                      <a:pt x="3203" y="9274"/>
                    </a:cubicBezTo>
                    <a:cubicBezTo>
                      <a:pt x="3237" y="8340"/>
                      <a:pt x="3337" y="7440"/>
                      <a:pt x="3537" y="6539"/>
                    </a:cubicBezTo>
                    <a:cubicBezTo>
                      <a:pt x="3604" y="6072"/>
                      <a:pt x="3670" y="5638"/>
                      <a:pt x="3737" y="5205"/>
                    </a:cubicBezTo>
                    <a:cubicBezTo>
                      <a:pt x="3770" y="4971"/>
                      <a:pt x="3837" y="4771"/>
                      <a:pt x="3870" y="4538"/>
                    </a:cubicBezTo>
                    <a:cubicBezTo>
                      <a:pt x="3870" y="4471"/>
                      <a:pt x="3904" y="4404"/>
                      <a:pt x="3904" y="4337"/>
                    </a:cubicBezTo>
                    <a:cubicBezTo>
                      <a:pt x="4071" y="4671"/>
                      <a:pt x="4237" y="4971"/>
                      <a:pt x="4404" y="5305"/>
                    </a:cubicBezTo>
                    <a:cubicBezTo>
                      <a:pt x="5271" y="7073"/>
                      <a:pt x="6072" y="8874"/>
                      <a:pt x="6739" y="10742"/>
                    </a:cubicBezTo>
                    <a:cubicBezTo>
                      <a:pt x="6749" y="10752"/>
                      <a:pt x="6759" y="10756"/>
                      <a:pt x="6768" y="10756"/>
                    </a:cubicBezTo>
                    <a:cubicBezTo>
                      <a:pt x="6789" y="10756"/>
                      <a:pt x="6806" y="10732"/>
                      <a:pt x="6806" y="10709"/>
                    </a:cubicBezTo>
                    <a:cubicBezTo>
                      <a:pt x="6105" y="8841"/>
                      <a:pt x="5438" y="6973"/>
                      <a:pt x="4604" y="5138"/>
                    </a:cubicBezTo>
                    <a:cubicBezTo>
                      <a:pt x="4204" y="4304"/>
                      <a:pt x="3804" y="3503"/>
                      <a:pt x="3370" y="2703"/>
                    </a:cubicBezTo>
                    <a:lnTo>
                      <a:pt x="3370" y="2703"/>
                    </a:lnTo>
                    <a:cubicBezTo>
                      <a:pt x="3537" y="2736"/>
                      <a:pt x="3704" y="2770"/>
                      <a:pt x="3837" y="2803"/>
                    </a:cubicBezTo>
                    <a:lnTo>
                      <a:pt x="4471" y="2936"/>
                    </a:lnTo>
                    <a:cubicBezTo>
                      <a:pt x="4871" y="3003"/>
                      <a:pt x="5271" y="3103"/>
                      <a:pt x="5672" y="3203"/>
                    </a:cubicBezTo>
                    <a:cubicBezTo>
                      <a:pt x="6539" y="3403"/>
                      <a:pt x="7406" y="3637"/>
                      <a:pt x="8240" y="3904"/>
                    </a:cubicBezTo>
                    <a:cubicBezTo>
                      <a:pt x="8245" y="3908"/>
                      <a:pt x="8250" y="3911"/>
                      <a:pt x="8254" y="3911"/>
                    </a:cubicBezTo>
                    <a:cubicBezTo>
                      <a:pt x="8282" y="3911"/>
                      <a:pt x="8302" y="3837"/>
                      <a:pt x="8274" y="3837"/>
                    </a:cubicBezTo>
                    <a:cubicBezTo>
                      <a:pt x="7406" y="3570"/>
                      <a:pt x="6539" y="3303"/>
                      <a:pt x="5705" y="3036"/>
                    </a:cubicBezTo>
                    <a:cubicBezTo>
                      <a:pt x="5305" y="2936"/>
                      <a:pt x="4871" y="2836"/>
                      <a:pt x="4471" y="2736"/>
                    </a:cubicBezTo>
                    <a:cubicBezTo>
                      <a:pt x="4271" y="2703"/>
                      <a:pt x="4071" y="2670"/>
                      <a:pt x="3870" y="2636"/>
                    </a:cubicBezTo>
                    <a:cubicBezTo>
                      <a:pt x="3670" y="2569"/>
                      <a:pt x="3470" y="2569"/>
                      <a:pt x="3303" y="2569"/>
                    </a:cubicBezTo>
                    <a:cubicBezTo>
                      <a:pt x="3270" y="2536"/>
                      <a:pt x="3270" y="2503"/>
                      <a:pt x="3237" y="2469"/>
                    </a:cubicBezTo>
                    <a:cubicBezTo>
                      <a:pt x="3170" y="2303"/>
                      <a:pt x="3070" y="2136"/>
                      <a:pt x="2970" y="1969"/>
                    </a:cubicBezTo>
                    <a:lnTo>
                      <a:pt x="2970" y="1969"/>
                    </a:lnTo>
                    <a:lnTo>
                      <a:pt x="3503" y="2036"/>
                    </a:lnTo>
                    <a:lnTo>
                      <a:pt x="4171" y="2102"/>
                    </a:lnTo>
                    <a:cubicBezTo>
                      <a:pt x="4404" y="2136"/>
                      <a:pt x="4638" y="2169"/>
                      <a:pt x="4871" y="2236"/>
                    </a:cubicBezTo>
                    <a:cubicBezTo>
                      <a:pt x="5105" y="2269"/>
                      <a:pt x="5371" y="2336"/>
                      <a:pt x="5605" y="2436"/>
                    </a:cubicBezTo>
                    <a:cubicBezTo>
                      <a:pt x="5638" y="2436"/>
                      <a:pt x="5672" y="2336"/>
                      <a:pt x="5605" y="2336"/>
                    </a:cubicBezTo>
                    <a:cubicBezTo>
                      <a:pt x="5371" y="2303"/>
                      <a:pt x="5138" y="2236"/>
                      <a:pt x="4904" y="2169"/>
                    </a:cubicBezTo>
                    <a:lnTo>
                      <a:pt x="4204" y="2002"/>
                    </a:lnTo>
                    <a:cubicBezTo>
                      <a:pt x="3970" y="1969"/>
                      <a:pt x="3737" y="1902"/>
                      <a:pt x="3503" y="1869"/>
                    </a:cubicBezTo>
                    <a:cubicBezTo>
                      <a:pt x="3270" y="1836"/>
                      <a:pt x="3036" y="1769"/>
                      <a:pt x="2836" y="1769"/>
                    </a:cubicBezTo>
                    <a:lnTo>
                      <a:pt x="2503" y="1202"/>
                    </a:lnTo>
                    <a:cubicBezTo>
                      <a:pt x="2269" y="768"/>
                      <a:pt x="2036" y="368"/>
                      <a:pt x="17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83;p28">
                <a:extLst>
                  <a:ext uri="{FF2B5EF4-FFF2-40B4-BE49-F238E27FC236}">
                    <a16:creationId xmlns:a16="http://schemas.microsoft.com/office/drawing/2014/main" id="{C6218013-F3DB-4C54-80D0-A99638F8106C}"/>
                  </a:ext>
                </a:extLst>
              </p:cNvPr>
              <p:cNvSpPr/>
              <p:nvPr/>
            </p:nvSpPr>
            <p:spPr>
              <a:xfrm>
                <a:off x="5199360" y="3543165"/>
                <a:ext cx="1583" cy="4748"/>
              </a:xfrm>
              <a:custGeom>
                <a:avLst/>
                <a:gdLst/>
                <a:ahLst/>
                <a:cxnLst/>
                <a:rect l="l" t="t" r="r" b="b"/>
                <a:pathLst>
                  <a:path w="67" h="201" extrusionOk="0">
                    <a:moveTo>
                      <a:pt x="0" y="201"/>
                    </a:moveTo>
                    <a:cubicBezTo>
                      <a:pt x="0" y="134"/>
                      <a:pt x="34" y="68"/>
                      <a:pt x="67" y="1"/>
                    </a:cubicBezTo>
                    <a:cubicBezTo>
                      <a:pt x="34" y="68"/>
                      <a:pt x="0" y="134"/>
                      <a:pt x="0" y="2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84;p28">
                <a:extLst>
                  <a:ext uri="{FF2B5EF4-FFF2-40B4-BE49-F238E27FC236}">
                    <a16:creationId xmlns:a16="http://schemas.microsoft.com/office/drawing/2014/main" id="{705BD5EA-E897-42F7-BDBE-02B36DF7A6AD}"/>
                  </a:ext>
                </a:extLst>
              </p:cNvPr>
              <p:cNvSpPr/>
              <p:nvPr/>
            </p:nvSpPr>
            <p:spPr>
              <a:xfrm>
                <a:off x="4840045" y="3684213"/>
                <a:ext cx="331719" cy="497201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050" extrusionOk="0">
                    <a:moveTo>
                      <a:pt x="0" y="1"/>
                    </a:moveTo>
                    <a:lnTo>
                      <a:pt x="234" y="5872"/>
                    </a:lnTo>
                    <a:lnTo>
                      <a:pt x="801" y="21049"/>
                    </a:lnTo>
                    <a:lnTo>
                      <a:pt x="13243" y="21049"/>
                    </a:lnTo>
                    <a:lnTo>
                      <a:pt x="13844" y="5872"/>
                    </a:lnTo>
                    <a:lnTo>
                      <a:pt x="14044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85;p28">
                <a:extLst>
                  <a:ext uri="{FF2B5EF4-FFF2-40B4-BE49-F238E27FC236}">
                    <a16:creationId xmlns:a16="http://schemas.microsoft.com/office/drawing/2014/main" id="{391DBDAB-6393-4491-BDE2-B3BF1F007FCF}"/>
                  </a:ext>
                </a:extLst>
              </p:cNvPr>
              <p:cNvSpPr/>
              <p:nvPr/>
            </p:nvSpPr>
            <p:spPr>
              <a:xfrm>
                <a:off x="4840045" y="3684213"/>
                <a:ext cx="331719" cy="138697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5872" extrusionOk="0">
                    <a:moveTo>
                      <a:pt x="0" y="1"/>
                    </a:moveTo>
                    <a:lnTo>
                      <a:pt x="234" y="5872"/>
                    </a:lnTo>
                    <a:lnTo>
                      <a:pt x="13844" y="5872"/>
                    </a:lnTo>
                    <a:lnTo>
                      <a:pt x="1404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86;p28">
                <a:extLst>
                  <a:ext uri="{FF2B5EF4-FFF2-40B4-BE49-F238E27FC236}">
                    <a16:creationId xmlns:a16="http://schemas.microsoft.com/office/drawing/2014/main" id="{5DE16746-AFD9-4293-9EA1-1FC25CD54885}"/>
                  </a:ext>
                </a:extLst>
              </p:cNvPr>
              <p:cNvSpPr/>
              <p:nvPr/>
            </p:nvSpPr>
            <p:spPr>
              <a:xfrm>
                <a:off x="4818761" y="3627496"/>
                <a:ext cx="374283" cy="112691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4771" extrusionOk="0">
                    <a:moveTo>
                      <a:pt x="1" y="0"/>
                    </a:moveTo>
                    <a:lnTo>
                      <a:pt x="1" y="4770"/>
                    </a:lnTo>
                    <a:lnTo>
                      <a:pt x="15845" y="4770"/>
                    </a:lnTo>
                    <a:lnTo>
                      <a:pt x="15845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87;p28">
                <a:extLst>
                  <a:ext uri="{FF2B5EF4-FFF2-40B4-BE49-F238E27FC236}">
                    <a16:creationId xmlns:a16="http://schemas.microsoft.com/office/drawing/2014/main" id="{E661F225-C956-43D9-B842-4E6EBDFE4411}"/>
                  </a:ext>
                </a:extLst>
              </p:cNvPr>
              <p:cNvSpPr/>
              <p:nvPr/>
            </p:nvSpPr>
            <p:spPr>
              <a:xfrm>
                <a:off x="5077210" y="4181438"/>
                <a:ext cx="52035" cy="59097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502" extrusionOk="0">
                    <a:moveTo>
                      <a:pt x="1" y="0"/>
                    </a:moveTo>
                    <a:lnTo>
                      <a:pt x="1" y="2502"/>
                    </a:lnTo>
                    <a:lnTo>
                      <a:pt x="2202" y="2502"/>
                    </a:lnTo>
                    <a:lnTo>
                      <a:pt x="2202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88;p28">
                <a:extLst>
                  <a:ext uri="{FF2B5EF4-FFF2-40B4-BE49-F238E27FC236}">
                    <a16:creationId xmlns:a16="http://schemas.microsoft.com/office/drawing/2014/main" id="{AFCCFFFE-D696-4CEB-A5C6-EA1B1469C6AB}"/>
                  </a:ext>
                </a:extLst>
              </p:cNvPr>
              <p:cNvSpPr/>
              <p:nvPr/>
            </p:nvSpPr>
            <p:spPr>
              <a:xfrm>
                <a:off x="5077210" y="4181438"/>
                <a:ext cx="5203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268" extrusionOk="0">
                    <a:moveTo>
                      <a:pt x="1" y="0"/>
                    </a:moveTo>
                    <a:lnTo>
                      <a:pt x="1" y="1268"/>
                    </a:lnTo>
                    <a:lnTo>
                      <a:pt x="2202" y="1268"/>
                    </a:lnTo>
                    <a:lnTo>
                      <a:pt x="22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89;p28">
                <a:extLst>
                  <a:ext uri="{FF2B5EF4-FFF2-40B4-BE49-F238E27FC236}">
                    <a16:creationId xmlns:a16="http://schemas.microsoft.com/office/drawing/2014/main" id="{895AE24D-E7E3-4E23-8652-45676E27CC07}"/>
                  </a:ext>
                </a:extLst>
              </p:cNvPr>
              <p:cNvSpPr/>
              <p:nvPr/>
            </p:nvSpPr>
            <p:spPr>
              <a:xfrm>
                <a:off x="4882588" y="4181438"/>
                <a:ext cx="52035" cy="59097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502" extrusionOk="0">
                    <a:moveTo>
                      <a:pt x="1" y="0"/>
                    </a:moveTo>
                    <a:lnTo>
                      <a:pt x="1" y="2502"/>
                    </a:lnTo>
                    <a:lnTo>
                      <a:pt x="2202" y="2502"/>
                    </a:lnTo>
                    <a:lnTo>
                      <a:pt x="2202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90;p28">
                <a:extLst>
                  <a:ext uri="{FF2B5EF4-FFF2-40B4-BE49-F238E27FC236}">
                    <a16:creationId xmlns:a16="http://schemas.microsoft.com/office/drawing/2014/main" id="{A94765AF-F5BA-44A9-B50C-16A6986147D5}"/>
                  </a:ext>
                </a:extLst>
              </p:cNvPr>
              <p:cNvSpPr/>
              <p:nvPr/>
            </p:nvSpPr>
            <p:spPr>
              <a:xfrm>
                <a:off x="4882588" y="4181438"/>
                <a:ext cx="5203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268" extrusionOk="0">
                    <a:moveTo>
                      <a:pt x="1" y="0"/>
                    </a:moveTo>
                    <a:lnTo>
                      <a:pt x="1" y="1268"/>
                    </a:lnTo>
                    <a:lnTo>
                      <a:pt x="2202" y="1268"/>
                    </a:lnTo>
                    <a:lnTo>
                      <a:pt x="22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91;p28">
                <a:extLst>
                  <a:ext uri="{FF2B5EF4-FFF2-40B4-BE49-F238E27FC236}">
                    <a16:creationId xmlns:a16="http://schemas.microsoft.com/office/drawing/2014/main" id="{5769CD41-F793-4390-8DA6-BB42A1CBBE0D}"/>
                  </a:ext>
                </a:extLst>
              </p:cNvPr>
              <p:cNvSpPr/>
              <p:nvPr/>
            </p:nvSpPr>
            <p:spPr>
              <a:xfrm>
                <a:off x="6685462" y="1429473"/>
                <a:ext cx="229303" cy="207454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8783" extrusionOk="0">
                    <a:moveTo>
                      <a:pt x="2463" y="0"/>
                    </a:moveTo>
                    <a:cubicBezTo>
                      <a:pt x="2403" y="0"/>
                      <a:pt x="2336" y="55"/>
                      <a:pt x="2336" y="109"/>
                    </a:cubicBezTo>
                    <a:cubicBezTo>
                      <a:pt x="1569" y="1644"/>
                      <a:pt x="1002" y="3245"/>
                      <a:pt x="601" y="4913"/>
                    </a:cubicBezTo>
                    <a:cubicBezTo>
                      <a:pt x="334" y="5914"/>
                      <a:pt x="168" y="6914"/>
                      <a:pt x="68" y="7948"/>
                    </a:cubicBezTo>
                    <a:lnTo>
                      <a:pt x="1" y="8549"/>
                    </a:lnTo>
                    <a:lnTo>
                      <a:pt x="1" y="8782"/>
                    </a:lnTo>
                    <a:lnTo>
                      <a:pt x="7806" y="8782"/>
                    </a:lnTo>
                    <a:cubicBezTo>
                      <a:pt x="7973" y="5747"/>
                      <a:pt x="8607" y="2811"/>
                      <a:pt x="9708" y="9"/>
                    </a:cubicBezTo>
                    <a:lnTo>
                      <a:pt x="2503" y="9"/>
                    </a:lnTo>
                    <a:cubicBezTo>
                      <a:pt x="2490" y="3"/>
                      <a:pt x="2477" y="0"/>
                      <a:pt x="246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2;p28">
                <a:extLst>
                  <a:ext uri="{FF2B5EF4-FFF2-40B4-BE49-F238E27FC236}">
                    <a16:creationId xmlns:a16="http://schemas.microsoft.com/office/drawing/2014/main" id="{852F8FCF-9648-4EE1-8D37-C08D805E8CEB}"/>
                  </a:ext>
                </a:extLst>
              </p:cNvPr>
              <p:cNvSpPr/>
              <p:nvPr/>
            </p:nvSpPr>
            <p:spPr>
              <a:xfrm>
                <a:off x="6686266" y="1690499"/>
                <a:ext cx="222996" cy="202518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574" extrusionOk="0">
                    <a:moveTo>
                      <a:pt x="0" y="1"/>
                    </a:moveTo>
                    <a:lnTo>
                      <a:pt x="0" y="201"/>
                    </a:lnTo>
                    <a:lnTo>
                      <a:pt x="0" y="301"/>
                    </a:lnTo>
                    <a:cubicBezTo>
                      <a:pt x="34" y="1201"/>
                      <a:pt x="167" y="2135"/>
                      <a:pt x="334" y="3036"/>
                    </a:cubicBezTo>
                    <a:cubicBezTo>
                      <a:pt x="701" y="4904"/>
                      <a:pt x="1301" y="6739"/>
                      <a:pt x="2102" y="8440"/>
                    </a:cubicBezTo>
                    <a:cubicBezTo>
                      <a:pt x="2135" y="8507"/>
                      <a:pt x="2202" y="8573"/>
                      <a:pt x="2302" y="8573"/>
                    </a:cubicBezTo>
                    <a:lnTo>
                      <a:pt x="9440" y="8573"/>
                    </a:lnTo>
                    <a:cubicBezTo>
                      <a:pt x="9440" y="8507"/>
                      <a:pt x="9407" y="8473"/>
                      <a:pt x="9407" y="8440"/>
                    </a:cubicBezTo>
                    <a:cubicBezTo>
                      <a:pt x="9007" y="7306"/>
                      <a:pt x="8640" y="6138"/>
                      <a:pt x="8406" y="4937"/>
                    </a:cubicBezTo>
                    <a:cubicBezTo>
                      <a:pt x="8173" y="3970"/>
                      <a:pt x="8006" y="3003"/>
                      <a:pt x="7906" y="2002"/>
                    </a:cubicBezTo>
                    <a:cubicBezTo>
                      <a:pt x="7839" y="1368"/>
                      <a:pt x="7806" y="734"/>
                      <a:pt x="7772" y="134"/>
                    </a:cubicBezTo>
                    <a:cubicBezTo>
                      <a:pt x="7772" y="1"/>
                      <a:pt x="7772" y="1"/>
                      <a:pt x="763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93;p28">
                <a:extLst>
                  <a:ext uri="{FF2B5EF4-FFF2-40B4-BE49-F238E27FC236}">
                    <a16:creationId xmlns:a16="http://schemas.microsoft.com/office/drawing/2014/main" id="{26D0B250-FAFC-4AB4-9A3C-006ABB57506C}"/>
                  </a:ext>
                </a:extLst>
              </p:cNvPr>
              <p:cNvSpPr/>
              <p:nvPr/>
            </p:nvSpPr>
            <p:spPr>
              <a:xfrm>
                <a:off x="7250432" y="1946375"/>
                <a:ext cx="368779" cy="227933"/>
              </a:xfrm>
              <a:custGeom>
                <a:avLst/>
                <a:gdLst/>
                <a:ahLst/>
                <a:cxnLst/>
                <a:rect l="l" t="t" r="r" b="b"/>
                <a:pathLst>
                  <a:path w="15613" h="9650" extrusionOk="0">
                    <a:moveTo>
                      <a:pt x="8268" y="1"/>
                    </a:moveTo>
                    <a:cubicBezTo>
                      <a:pt x="8207" y="1"/>
                      <a:pt x="8140" y="55"/>
                      <a:pt x="8140" y="110"/>
                    </a:cubicBezTo>
                    <a:cubicBezTo>
                      <a:pt x="7473" y="1444"/>
                      <a:pt x="6706" y="2712"/>
                      <a:pt x="5838" y="3912"/>
                    </a:cubicBezTo>
                    <a:cubicBezTo>
                      <a:pt x="4271" y="6047"/>
                      <a:pt x="2369" y="7915"/>
                      <a:pt x="201" y="9383"/>
                    </a:cubicBezTo>
                    <a:lnTo>
                      <a:pt x="1" y="9516"/>
                    </a:lnTo>
                    <a:lnTo>
                      <a:pt x="168" y="9650"/>
                    </a:lnTo>
                    <a:lnTo>
                      <a:pt x="335" y="9650"/>
                    </a:lnTo>
                    <a:lnTo>
                      <a:pt x="635" y="9583"/>
                    </a:lnTo>
                    <a:cubicBezTo>
                      <a:pt x="1635" y="9450"/>
                      <a:pt x="2636" y="9216"/>
                      <a:pt x="3604" y="8949"/>
                    </a:cubicBezTo>
                    <a:cubicBezTo>
                      <a:pt x="6105" y="8216"/>
                      <a:pt x="8474" y="7048"/>
                      <a:pt x="10575" y="5480"/>
                    </a:cubicBezTo>
                    <a:cubicBezTo>
                      <a:pt x="11643" y="4646"/>
                      <a:pt x="12643" y="3746"/>
                      <a:pt x="13544" y="2745"/>
                    </a:cubicBezTo>
                    <a:cubicBezTo>
                      <a:pt x="14278" y="1911"/>
                      <a:pt x="14945" y="1044"/>
                      <a:pt x="15545" y="110"/>
                    </a:cubicBezTo>
                    <a:lnTo>
                      <a:pt x="15612" y="10"/>
                    </a:lnTo>
                    <a:lnTo>
                      <a:pt x="8307" y="10"/>
                    </a:lnTo>
                    <a:cubicBezTo>
                      <a:pt x="8295" y="4"/>
                      <a:pt x="8281" y="1"/>
                      <a:pt x="826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94;p28">
                <a:extLst>
                  <a:ext uri="{FF2B5EF4-FFF2-40B4-BE49-F238E27FC236}">
                    <a16:creationId xmlns:a16="http://schemas.microsoft.com/office/drawing/2014/main" id="{35F7ADC4-57B9-48A9-A42F-645C75877546}"/>
                  </a:ext>
                </a:extLst>
              </p:cNvPr>
              <p:cNvSpPr/>
              <p:nvPr/>
            </p:nvSpPr>
            <p:spPr>
              <a:xfrm>
                <a:off x="7213416" y="1429686"/>
                <a:ext cx="237168" cy="207242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8774" extrusionOk="0">
                    <a:moveTo>
                      <a:pt x="0" y="0"/>
                    </a:moveTo>
                    <a:lnTo>
                      <a:pt x="0" y="8773"/>
                    </a:lnTo>
                    <a:lnTo>
                      <a:pt x="10041" y="8773"/>
                    </a:lnTo>
                    <a:cubicBezTo>
                      <a:pt x="10007" y="8506"/>
                      <a:pt x="10007" y="8273"/>
                      <a:pt x="9974" y="8006"/>
                    </a:cubicBezTo>
                    <a:cubicBezTo>
                      <a:pt x="9874" y="7072"/>
                      <a:pt x="9740" y="6138"/>
                      <a:pt x="9574" y="5237"/>
                    </a:cubicBezTo>
                    <a:cubicBezTo>
                      <a:pt x="9240" y="3469"/>
                      <a:pt x="8706" y="1735"/>
                      <a:pt x="7973" y="100"/>
                    </a:cubicBezTo>
                    <a:cubicBezTo>
                      <a:pt x="7973" y="34"/>
                      <a:pt x="7906" y="0"/>
                      <a:pt x="780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95;p28">
                <a:extLst>
                  <a:ext uri="{FF2B5EF4-FFF2-40B4-BE49-F238E27FC236}">
                    <a16:creationId xmlns:a16="http://schemas.microsoft.com/office/drawing/2014/main" id="{3EA838EB-F814-4473-9EA9-B1FDEA68C4B5}"/>
                  </a:ext>
                </a:extLst>
              </p:cNvPr>
              <p:cNvSpPr/>
              <p:nvPr/>
            </p:nvSpPr>
            <p:spPr>
              <a:xfrm>
                <a:off x="7211833" y="1692861"/>
                <a:ext cx="237971" cy="19956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449" extrusionOk="0">
                    <a:moveTo>
                      <a:pt x="0" y="1"/>
                    </a:moveTo>
                    <a:lnTo>
                      <a:pt x="0" y="8440"/>
                    </a:lnTo>
                    <a:lnTo>
                      <a:pt x="8040" y="8440"/>
                    </a:lnTo>
                    <a:cubicBezTo>
                      <a:pt x="8058" y="8446"/>
                      <a:pt x="8075" y="8449"/>
                      <a:pt x="8091" y="8449"/>
                    </a:cubicBezTo>
                    <a:cubicBezTo>
                      <a:pt x="8163" y="8449"/>
                      <a:pt x="8212" y="8394"/>
                      <a:pt x="8240" y="8340"/>
                    </a:cubicBezTo>
                    <a:cubicBezTo>
                      <a:pt x="8807" y="6939"/>
                      <a:pt x="9240" y="5538"/>
                      <a:pt x="9541" y="4070"/>
                    </a:cubicBezTo>
                    <a:cubicBezTo>
                      <a:pt x="9674" y="3403"/>
                      <a:pt x="9774" y="2736"/>
                      <a:pt x="9874" y="2069"/>
                    </a:cubicBezTo>
                    <a:cubicBezTo>
                      <a:pt x="9941" y="1568"/>
                      <a:pt x="9974" y="1101"/>
                      <a:pt x="10041" y="601"/>
                    </a:cubicBezTo>
                    <a:cubicBezTo>
                      <a:pt x="10074" y="401"/>
                      <a:pt x="10074" y="201"/>
                      <a:pt x="100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96;p28">
                <a:extLst>
                  <a:ext uri="{FF2B5EF4-FFF2-40B4-BE49-F238E27FC236}">
                    <a16:creationId xmlns:a16="http://schemas.microsoft.com/office/drawing/2014/main" id="{C84CEF2E-F798-4848-A9D0-19378EADC36C}"/>
                  </a:ext>
                </a:extLst>
              </p:cNvPr>
              <p:cNvSpPr/>
              <p:nvPr/>
            </p:nvSpPr>
            <p:spPr>
              <a:xfrm>
                <a:off x="6928156" y="1430466"/>
                <a:ext cx="231665" cy="208021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8807" extrusionOk="0">
                    <a:moveTo>
                      <a:pt x="2202" y="1"/>
                    </a:moveTo>
                    <a:cubicBezTo>
                      <a:pt x="2136" y="1"/>
                      <a:pt x="2069" y="34"/>
                      <a:pt x="2069" y="101"/>
                    </a:cubicBezTo>
                    <a:cubicBezTo>
                      <a:pt x="1435" y="1502"/>
                      <a:pt x="968" y="2936"/>
                      <a:pt x="635" y="4437"/>
                    </a:cubicBezTo>
                    <a:cubicBezTo>
                      <a:pt x="468" y="5171"/>
                      <a:pt x="334" y="5905"/>
                      <a:pt x="234" y="6672"/>
                    </a:cubicBezTo>
                    <a:cubicBezTo>
                      <a:pt x="134" y="7139"/>
                      <a:pt x="101" y="7640"/>
                      <a:pt x="34" y="8140"/>
                    </a:cubicBezTo>
                    <a:cubicBezTo>
                      <a:pt x="34" y="8340"/>
                      <a:pt x="1" y="8574"/>
                      <a:pt x="1" y="8807"/>
                    </a:cubicBezTo>
                    <a:lnTo>
                      <a:pt x="9808" y="8807"/>
                    </a:lnTo>
                    <a:lnTo>
                      <a:pt x="9808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97;p28">
                <a:extLst>
                  <a:ext uri="{FF2B5EF4-FFF2-40B4-BE49-F238E27FC236}">
                    <a16:creationId xmlns:a16="http://schemas.microsoft.com/office/drawing/2014/main" id="{36A08931-F144-4DA2-BB43-184C7E4B3BBB}"/>
                  </a:ext>
                </a:extLst>
              </p:cNvPr>
              <p:cNvSpPr/>
              <p:nvPr/>
            </p:nvSpPr>
            <p:spPr>
              <a:xfrm>
                <a:off x="6928156" y="1692082"/>
                <a:ext cx="231665" cy="20093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8507" extrusionOk="0">
                    <a:moveTo>
                      <a:pt x="1" y="0"/>
                    </a:moveTo>
                    <a:cubicBezTo>
                      <a:pt x="1" y="0"/>
                      <a:pt x="1" y="34"/>
                      <a:pt x="1" y="34"/>
                    </a:cubicBezTo>
                    <a:cubicBezTo>
                      <a:pt x="34" y="567"/>
                      <a:pt x="68" y="1068"/>
                      <a:pt x="101" y="1601"/>
                    </a:cubicBezTo>
                    <a:cubicBezTo>
                      <a:pt x="201" y="2402"/>
                      <a:pt x="334" y="3169"/>
                      <a:pt x="468" y="3970"/>
                    </a:cubicBezTo>
                    <a:cubicBezTo>
                      <a:pt x="768" y="5471"/>
                      <a:pt x="1202" y="6939"/>
                      <a:pt x="1802" y="8373"/>
                    </a:cubicBezTo>
                    <a:cubicBezTo>
                      <a:pt x="1836" y="8440"/>
                      <a:pt x="1902" y="8506"/>
                      <a:pt x="1969" y="8506"/>
                    </a:cubicBezTo>
                    <a:lnTo>
                      <a:pt x="9808" y="8506"/>
                    </a:lnTo>
                    <a:lnTo>
                      <a:pt x="9808" y="8373"/>
                    </a:lnTo>
                    <a:lnTo>
                      <a:pt x="9808" y="100"/>
                    </a:lnTo>
                    <a:cubicBezTo>
                      <a:pt x="9808" y="34"/>
                      <a:pt x="9808" y="0"/>
                      <a:pt x="970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98;p28">
                <a:extLst>
                  <a:ext uri="{FF2B5EF4-FFF2-40B4-BE49-F238E27FC236}">
                    <a16:creationId xmlns:a16="http://schemas.microsoft.com/office/drawing/2014/main" id="{9A1FF3C1-2249-44FD-BA52-AAB5EE87E49A}"/>
                  </a:ext>
                </a:extLst>
              </p:cNvPr>
              <p:cNvSpPr/>
              <p:nvPr/>
            </p:nvSpPr>
            <p:spPr>
              <a:xfrm>
                <a:off x="7462416" y="1429473"/>
                <a:ext cx="240310" cy="209013"/>
              </a:xfrm>
              <a:custGeom>
                <a:avLst/>
                <a:gdLst/>
                <a:ahLst/>
                <a:cxnLst/>
                <a:rect l="l" t="t" r="r" b="b"/>
                <a:pathLst>
                  <a:path w="10174" h="8849" extrusionOk="0">
                    <a:moveTo>
                      <a:pt x="7709" y="0"/>
                    </a:moveTo>
                    <a:cubicBezTo>
                      <a:pt x="7697" y="0"/>
                      <a:pt x="7684" y="3"/>
                      <a:pt x="7672" y="9"/>
                    </a:cubicBezTo>
                    <a:lnTo>
                      <a:pt x="0" y="9"/>
                    </a:lnTo>
                    <a:cubicBezTo>
                      <a:pt x="1101" y="2811"/>
                      <a:pt x="1735" y="5813"/>
                      <a:pt x="1901" y="8849"/>
                    </a:cubicBezTo>
                    <a:lnTo>
                      <a:pt x="10141" y="8849"/>
                    </a:lnTo>
                    <a:lnTo>
                      <a:pt x="10174" y="8682"/>
                    </a:lnTo>
                    <a:cubicBezTo>
                      <a:pt x="10074" y="7648"/>
                      <a:pt x="9940" y="6614"/>
                      <a:pt x="9740" y="5613"/>
                    </a:cubicBezTo>
                    <a:cubicBezTo>
                      <a:pt x="9373" y="3679"/>
                      <a:pt x="8706" y="1844"/>
                      <a:pt x="7839" y="109"/>
                    </a:cubicBezTo>
                    <a:cubicBezTo>
                      <a:pt x="7812" y="55"/>
                      <a:pt x="7762" y="0"/>
                      <a:pt x="770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99;p28">
                <a:extLst>
                  <a:ext uri="{FF2B5EF4-FFF2-40B4-BE49-F238E27FC236}">
                    <a16:creationId xmlns:a16="http://schemas.microsoft.com/office/drawing/2014/main" id="{C7B3160C-A648-4D2A-ABCE-F4618C4E5DB9}"/>
                  </a:ext>
                </a:extLst>
              </p:cNvPr>
              <p:cNvSpPr/>
              <p:nvPr/>
            </p:nvSpPr>
            <p:spPr>
              <a:xfrm>
                <a:off x="7467920" y="1690499"/>
                <a:ext cx="234027" cy="202518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8574" extrusionOk="0">
                    <a:moveTo>
                      <a:pt x="1768" y="1"/>
                    </a:moveTo>
                    <a:cubicBezTo>
                      <a:pt x="1702" y="1"/>
                      <a:pt x="1668" y="34"/>
                      <a:pt x="1668" y="101"/>
                    </a:cubicBezTo>
                    <a:cubicBezTo>
                      <a:pt x="1668" y="334"/>
                      <a:pt x="1635" y="568"/>
                      <a:pt x="1635" y="801"/>
                    </a:cubicBezTo>
                    <a:cubicBezTo>
                      <a:pt x="1568" y="1802"/>
                      <a:pt x="1468" y="2803"/>
                      <a:pt x="1268" y="3770"/>
                    </a:cubicBezTo>
                    <a:cubicBezTo>
                      <a:pt x="1035" y="5138"/>
                      <a:pt x="701" y="6472"/>
                      <a:pt x="267" y="7773"/>
                    </a:cubicBezTo>
                    <a:cubicBezTo>
                      <a:pt x="167" y="8040"/>
                      <a:pt x="101" y="8307"/>
                      <a:pt x="1" y="8573"/>
                    </a:cubicBezTo>
                    <a:lnTo>
                      <a:pt x="7639" y="8573"/>
                    </a:lnTo>
                    <a:cubicBezTo>
                      <a:pt x="7673" y="8573"/>
                      <a:pt x="7739" y="8540"/>
                      <a:pt x="7773" y="8473"/>
                    </a:cubicBezTo>
                    <a:cubicBezTo>
                      <a:pt x="7873" y="8240"/>
                      <a:pt x="8006" y="7973"/>
                      <a:pt x="8106" y="7739"/>
                    </a:cubicBezTo>
                    <a:cubicBezTo>
                      <a:pt x="8807" y="6138"/>
                      <a:pt x="9307" y="4504"/>
                      <a:pt x="9607" y="2803"/>
                    </a:cubicBezTo>
                    <a:cubicBezTo>
                      <a:pt x="9741" y="2069"/>
                      <a:pt x="9841" y="1302"/>
                      <a:pt x="9874" y="568"/>
                    </a:cubicBezTo>
                    <a:cubicBezTo>
                      <a:pt x="9908" y="401"/>
                      <a:pt x="9908" y="201"/>
                      <a:pt x="990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0;p28">
                <a:extLst>
                  <a:ext uri="{FF2B5EF4-FFF2-40B4-BE49-F238E27FC236}">
                    <a16:creationId xmlns:a16="http://schemas.microsoft.com/office/drawing/2014/main" id="{AF680755-A602-4882-A97A-86CCCD07B9C9}"/>
                  </a:ext>
                </a:extLst>
              </p:cNvPr>
              <p:cNvSpPr/>
              <p:nvPr/>
            </p:nvSpPr>
            <p:spPr>
              <a:xfrm>
                <a:off x="7251235" y="1157842"/>
                <a:ext cx="362449" cy="219264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9283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67" y="33"/>
                      <a:pt x="100" y="100"/>
                      <a:pt x="100" y="134"/>
                    </a:cubicBezTo>
                    <a:lnTo>
                      <a:pt x="0" y="200"/>
                    </a:lnTo>
                    <a:lnTo>
                      <a:pt x="67" y="267"/>
                    </a:lnTo>
                    <a:cubicBezTo>
                      <a:pt x="567" y="634"/>
                      <a:pt x="1068" y="1001"/>
                      <a:pt x="1568" y="1368"/>
                    </a:cubicBezTo>
                    <a:cubicBezTo>
                      <a:pt x="2569" y="2135"/>
                      <a:pt x="3469" y="2969"/>
                      <a:pt x="4303" y="3903"/>
                    </a:cubicBezTo>
                    <a:cubicBezTo>
                      <a:pt x="5738" y="5504"/>
                      <a:pt x="6939" y="7272"/>
                      <a:pt x="7873" y="9173"/>
                    </a:cubicBezTo>
                    <a:cubicBezTo>
                      <a:pt x="7900" y="9228"/>
                      <a:pt x="7949" y="9282"/>
                      <a:pt x="8021" y="9282"/>
                    </a:cubicBezTo>
                    <a:cubicBezTo>
                      <a:pt x="8037" y="9282"/>
                      <a:pt x="8054" y="9280"/>
                      <a:pt x="8073" y="9273"/>
                    </a:cubicBezTo>
                    <a:lnTo>
                      <a:pt x="15345" y="9273"/>
                    </a:lnTo>
                    <a:cubicBezTo>
                      <a:pt x="15345" y="9273"/>
                      <a:pt x="15345" y="9273"/>
                      <a:pt x="15345" y="9240"/>
                    </a:cubicBezTo>
                    <a:cubicBezTo>
                      <a:pt x="13343" y="6238"/>
                      <a:pt x="10575" y="3803"/>
                      <a:pt x="7306" y="2168"/>
                    </a:cubicBezTo>
                    <a:cubicBezTo>
                      <a:pt x="5037" y="1001"/>
                      <a:pt x="2569" y="267"/>
                      <a:pt x="3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1;p28">
                <a:extLst>
                  <a:ext uri="{FF2B5EF4-FFF2-40B4-BE49-F238E27FC236}">
                    <a16:creationId xmlns:a16="http://schemas.microsoft.com/office/drawing/2014/main" id="{14562E30-25C7-4D88-A9DA-4F9A1D8B6DF0}"/>
                  </a:ext>
                </a:extLst>
              </p:cNvPr>
              <p:cNvSpPr/>
              <p:nvPr/>
            </p:nvSpPr>
            <p:spPr>
              <a:xfrm>
                <a:off x="6768990" y="1944816"/>
                <a:ext cx="357725" cy="227933"/>
              </a:xfrm>
              <a:custGeom>
                <a:avLst/>
                <a:gdLst/>
                <a:ahLst/>
                <a:cxnLst/>
                <a:rect l="l" t="t" r="r" b="b"/>
                <a:pathLst>
                  <a:path w="15145" h="9650" extrusionOk="0">
                    <a:moveTo>
                      <a:pt x="6842" y="0"/>
                    </a:moveTo>
                    <a:cubicBezTo>
                      <a:pt x="6830" y="0"/>
                      <a:pt x="6818" y="3"/>
                      <a:pt x="6806" y="9"/>
                    </a:cubicBezTo>
                    <a:lnTo>
                      <a:pt x="1" y="9"/>
                    </a:lnTo>
                    <a:cubicBezTo>
                      <a:pt x="1" y="9"/>
                      <a:pt x="1" y="42"/>
                      <a:pt x="34" y="76"/>
                    </a:cubicBezTo>
                    <a:cubicBezTo>
                      <a:pt x="501" y="843"/>
                      <a:pt x="1035" y="1577"/>
                      <a:pt x="1602" y="2277"/>
                    </a:cubicBezTo>
                    <a:cubicBezTo>
                      <a:pt x="2402" y="3211"/>
                      <a:pt x="3236" y="4079"/>
                      <a:pt x="4170" y="4846"/>
                    </a:cubicBezTo>
                    <a:cubicBezTo>
                      <a:pt x="5471" y="5947"/>
                      <a:pt x="6906" y="6881"/>
                      <a:pt x="8440" y="7614"/>
                    </a:cubicBezTo>
                    <a:cubicBezTo>
                      <a:pt x="9774" y="8282"/>
                      <a:pt x="11142" y="8815"/>
                      <a:pt x="12610" y="9182"/>
                    </a:cubicBezTo>
                    <a:cubicBezTo>
                      <a:pt x="13377" y="9382"/>
                      <a:pt x="14144" y="9516"/>
                      <a:pt x="14945" y="9649"/>
                    </a:cubicBezTo>
                    <a:cubicBezTo>
                      <a:pt x="15011" y="9616"/>
                      <a:pt x="15078" y="9616"/>
                      <a:pt x="15145" y="9616"/>
                    </a:cubicBezTo>
                    <a:lnTo>
                      <a:pt x="15112" y="9549"/>
                    </a:lnTo>
                    <a:cubicBezTo>
                      <a:pt x="14111" y="8882"/>
                      <a:pt x="13177" y="8115"/>
                      <a:pt x="12310" y="7314"/>
                    </a:cubicBezTo>
                    <a:cubicBezTo>
                      <a:pt x="11275" y="6347"/>
                      <a:pt x="10308" y="5279"/>
                      <a:pt x="9441" y="4112"/>
                    </a:cubicBezTo>
                    <a:cubicBezTo>
                      <a:pt x="8507" y="2844"/>
                      <a:pt x="7673" y="1510"/>
                      <a:pt x="6972" y="109"/>
                    </a:cubicBezTo>
                    <a:cubicBezTo>
                      <a:pt x="6945" y="55"/>
                      <a:pt x="6896" y="0"/>
                      <a:pt x="684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2;p28">
                <a:extLst>
                  <a:ext uri="{FF2B5EF4-FFF2-40B4-BE49-F238E27FC236}">
                    <a16:creationId xmlns:a16="http://schemas.microsoft.com/office/drawing/2014/main" id="{A15FD869-AD78-4A41-8C93-AAB1A2A0A0BF}"/>
                  </a:ext>
                </a:extLst>
              </p:cNvPr>
              <p:cNvSpPr/>
              <p:nvPr/>
            </p:nvSpPr>
            <p:spPr>
              <a:xfrm>
                <a:off x="6773715" y="1159401"/>
                <a:ext cx="351442" cy="216714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9175" extrusionOk="0">
                    <a:moveTo>
                      <a:pt x="14778" y="1"/>
                    </a:moveTo>
                    <a:lnTo>
                      <a:pt x="14778" y="1"/>
                    </a:lnTo>
                    <a:cubicBezTo>
                      <a:pt x="8540" y="901"/>
                      <a:pt x="3670" y="4004"/>
                      <a:pt x="1" y="9174"/>
                    </a:cubicBezTo>
                    <a:lnTo>
                      <a:pt x="6906" y="9174"/>
                    </a:lnTo>
                    <a:cubicBezTo>
                      <a:pt x="6973" y="9141"/>
                      <a:pt x="7006" y="9141"/>
                      <a:pt x="7039" y="9107"/>
                    </a:cubicBezTo>
                    <a:cubicBezTo>
                      <a:pt x="7106" y="8974"/>
                      <a:pt x="7139" y="8874"/>
                      <a:pt x="7206" y="8774"/>
                    </a:cubicBezTo>
                    <a:cubicBezTo>
                      <a:pt x="8107" y="7006"/>
                      <a:pt x="9274" y="5371"/>
                      <a:pt x="10608" y="3904"/>
                    </a:cubicBezTo>
                    <a:cubicBezTo>
                      <a:pt x="11609" y="2803"/>
                      <a:pt x="12677" y="1802"/>
                      <a:pt x="13844" y="868"/>
                    </a:cubicBezTo>
                    <a:cubicBezTo>
                      <a:pt x="14211" y="601"/>
                      <a:pt x="14545" y="368"/>
                      <a:pt x="14878" y="134"/>
                    </a:cubicBezTo>
                    <a:lnTo>
                      <a:pt x="14745" y="68"/>
                    </a:lnTo>
                    <a:cubicBezTo>
                      <a:pt x="14745" y="34"/>
                      <a:pt x="14778" y="1"/>
                      <a:pt x="147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03;p28">
                <a:extLst>
                  <a:ext uri="{FF2B5EF4-FFF2-40B4-BE49-F238E27FC236}">
                    <a16:creationId xmlns:a16="http://schemas.microsoft.com/office/drawing/2014/main" id="{4E20E486-884E-4F45-B3E4-201BD6C99486}"/>
                  </a:ext>
                </a:extLst>
              </p:cNvPr>
              <p:cNvSpPr/>
              <p:nvPr/>
            </p:nvSpPr>
            <p:spPr>
              <a:xfrm>
                <a:off x="7212613" y="1946588"/>
                <a:ext cx="167064" cy="181236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7673" extrusionOk="0">
                    <a:moveTo>
                      <a:pt x="1" y="1"/>
                    </a:moveTo>
                    <a:lnTo>
                      <a:pt x="1" y="7673"/>
                    </a:lnTo>
                    <a:cubicBezTo>
                      <a:pt x="1368" y="6772"/>
                      <a:pt x="2636" y="5705"/>
                      <a:pt x="3770" y="4471"/>
                    </a:cubicBezTo>
                    <a:cubicBezTo>
                      <a:pt x="5038" y="3103"/>
                      <a:pt x="6139" y="1602"/>
                      <a:pt x="70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4;p28">
                <a:extLst>
                  <a:ext uri="{FF2B5EF4-FFF2-40B4-BE49-F238E27FC236}">
                    <a16:creationId xmlns:a16="http://schemas.microsoft.com/office/drawing/2014/main" id="{1140BD94-A614-4EB4-888F-45E3EC8E3D9F}"/>
                  </a:ext>
                </a:extLst>
              </p:cNvPr>
              <p:cNvSpPr/>
              <p:nvPr/>
            </p:nvSpPr>
            <p:spPr>
              <a:xfrm>
                <a:off x="6999093" y="1946588"/>
                <a:ext cx="160734" cy="178095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7540" extrusionOk="0">
                    <a:moveTo>
                      <a:pt x="0" y="1"/>
                    </a:moveTo>
                    <a:cubicBezTo>
                      <a:pt x="1635" y="3003"/>
                      <a:pt x="3970" y="5605"/>
                      <a:pt x="6805" y="7539"/>
                    </a:cubicBezTo>
                    <a:lnTo>
                      <a:pt x="6805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05;p28">
                <a:extLst>
                  <a:ext uri="{FF2B5EF4-FFF2-40B4-BE49-F238E27FC236}">
                    <a16:creationId xmlns:a16="http://schemas.microsoft.com/office/drawing/2014/main" id="{FFB4100C-2B6E-476E-B80A-9B93528627FF}"/>
                  </a:ext>
                </a:extLst>
              </p:cNvPr>
              <p:cNvSpPr/>
              <p:nvPr/>
            </p:nvSpPr>
            <p:spPr>
              <a:xfrm>
                <a:off x="7213416" y="1205889"/>
                <a:ext cx="160758" cy="170229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7207" extrusionOk="0">
                    <a:moveTo>
                      <a:pt x="0" y="1"/>
                    </a:moveTo>
                    <a:lnTo>
                      <a:pt x="0" y="7206"/>
                    </a:lnTo>
                    <a:lnTo>
                      <a:pt x="6805" y="7206"/>
                    </a:lnTo>
                    <a:cubicBezTo>
                      <a:pt x="5971" y="5772"/>
                      <a:pt x="4937" y="4437"/>
                      <a:pt x="3803" y="3203"/>
                    </a:cubicBezTo>
                    <a:cubicBezTo>
                      <a:pt x="2669" y="1969"/>
                      <a:pt x="1368" y="902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06;p28">
                <a:extLst>
                  <a:ext uri="{FF2B5EF4-FFF2-40B4-BE49-F238E27FC236}">
                    <a16:creationId xmlns:a16="http://schemas.microsoft.com/office/drawing/2014/main" id="{B1549FEE-0D33-4298-9E75-3F90742C2313}"/>
                  </a:ext>
                </a:extLst>
              </p:cNvPr>
              <p:cNvSpPr/>
              <p:nvPr/>
            </p:nvSpPr>
            <p:spPr>
              <a:xfrm>
                <a:off x="7005376" y="1211417"/>
                <a:ext cx="154451" cy="166261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7039" extrusionOk="0">
                    <a:moveTo>
                      <a:pt x="6539" y="0"/>
                    </a:moveTo>
                    <a:cubicBezTo>
                      <a:pt x="3837" y="1768"/>
                      <a:pt x="1602" y="4203"/>
                      <a:pt x="1" y="7039"/>
                    </a:cubicBezTo>
                    <a:lnTo>
                      <a:pt x="6539" y="7039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07;p28">
                <a:extLst>
                  <a:ext uri="{FF2B5EF4-FFF2-40B4-BE49-F238E27FC236}">
                    <a16:creationId xmlns:a16="http://schemas.microsoft.com/office/drawing/2014/main" id="{0F4A31D9-A7AA-4A12-BCE0-13516C35FE51}"/>
                  </a:ext>
                </a:extLst>
              </p:cNvPr>
              <p:cNvSpPr/>
              <p:nvPr/>
            </p:nvSpPr>
            <p:spPr>
              <a:xfrm>
                <a:off x="6540494" y="1012848"/>
                <a:ext cx="1306351" cy="1306351"/>
              </a:xfrm>
              <a:custGeom>
                <a:avLst/>
                <a:gdLst/>
                <a:ahLst/>
                <a:cxnLst/>
                <a:rect l="l" t="t" r="r" b="b"/>
                <a:pathLst>
                  <a:path w="55307" h="55307" extrusionOk="0">
                    <a:moveTo>
                      <a:pt x="26986" y="0"/>
                    </a:moveTo>
                    <a:cubicBezTo>
                      <a:pt x="26552" y="0"/>
                      <a:pt x="26152" y="34"/>
                      <a:pt x="25719" y="67"/>
                    </a:cubicBezTo>
                    <a:lnTo>
                      <a:pt x="25752" y="467"/>
                    </a:lnTo>
                    <a:cubicBezTo>
                      <a:pt x="26152" y="434"/>
                      <a:pt x="26586" y="434"/>
                      <a:pt x="26986" y="434"/>
                    </a:cubicBezTo>
                    <a:lnTo>
                      <a:pt x="26986" y="0"/>
                    </a:lnTo>
                    <a:close/>
                    <a:moveTo>
                      <a:pt x="28220" y="0"/>
                    </a:moveTo>
                    <a:lnTo>
                      <a:pt x="28220" y="434"/>
                    </a:lnTo>
                    <a:cubicBezTo>
                      <a:pt x="28621" y="434"/>
                      <a:pt x="29054" y="467"/>
                      <a:pt x="29455" y="467"/>
                    </a:cubicBezTo>
                    <a:lnTo>
                      <a:pt x="29455" y="67"/>
                    </a:lnTo>
                    <a:cubicBezTo>
                      <a:pt x="29054" y="34"/>
                      <a:pt x="28621" y="0"/>
                      <a:pt x="28220" y="0"/>
                    </a:cubicBezTo>
                    <a:close/>
                    <a:moveTo>
                      <a:pt x="24484" y="167"/>
                    </a:moveTo>
                    <a:cubicBezTo>
                      <a:pt x="24051" y="201"/>
                      <a:pt x="23650" y="267"/>
                      <a:pt x="23217" y="334"/>
                    </a:cubicBezTo>
                    <a:lnTo>
                      <a:pt x="23283" y="734"/>
                    </a:lnTo>
                    <a:cubicBezTo>
                      <a:pt x="23684" y="668"/>
                      <a:pt x="24117" y="634"/>
                      <a:pt x="24518" y="567"/>
                    </a:cubicBezTo>
                    <a:lnTo>
                      <a:pt x="24484" y="167"/>
                    </a:lnTo>
                    <a:close/>
                    <a:moveTo>
                      <a:pt x="30755" y="167"/>
                    </a:moveTo>
                    <a:lnTo>
                      <a:pt x="30689" y="567"/>
                    </a:lnTo>
                    <a:cubicBezTo>
                      <a:pt x="31089" y="634"/>
                      <a:pt x="31523" y="668"/>
                      <a:pt x="31923" y="734"/>
                    </a:cubicBezTo>
                    <a:lnTo>
                      <a:pt x="31990" y="334"/>
                    </a:lnTo>
                    <a:cubicBezTo>
                      <a:pt x="31589" y="267"/>
                      <a:pt x="31156" y="201"/>
                      <a:pt x="30755" y="167"/>
                    </a:cubicBezTo>
                    <a:close/>
                    <a:moveTo>
                      <a:pt x="33224" y="534"/>
                    </a:moveTo>
                    <a:lnTo>
                      <a:pt x="33157" y="968"/>
                    </a:lnTo>
                    <a:cubicBezTo>
                      <a:pt x="33557" y="1034"/>
                      <a:pt x="33958" y="1135"/>
                      <a:pt x="34358" y="1235"/>
                    </a:cubicBezTo>
                    <a:lnTo>
                      <a:pt x="34458" y="801"/>
                    </a:lnTo>
                    <a:cubicBezTo>
                      <a:pt x="34058" y="701"/>
                      <a:pt x="33658" y="634"/>
                      <a:pt x="33224" y="534"/>
                    </a:cubicBezTo>
                    <a:close/>
                    <a:moveTo>
                      <a:pt x="21983" y="567"/>
                    </a:moveTo>
                    <a:cubicBezTo>
                      <a:pt x="21582" y="634"/>
                      <a:pt x="21182" y="734"/>
                      <a:pt x="20748" y="834"/>
                    </a:cubicBezTo>
                    <a:lnTo>
                      <a:pt x="20848" y="1268"/>
                    </a:lnTo>
                    <a:cubicBezTo>
                      <a:pt x="21249" y="1168"/>
                      <a:pt x="21682" y="1068"/>
                      <a:pt x="22083" y="968"/>
                    </a:cubicBezTo>
                    <a:lnTo>
                      <a:pt x="21983" y="567"/>
                    </a:lnTo>
                    <a:close/>
                    <a:moveTo>
                      <a:pt x="35692" y="1135"/>
                    </a:moveTo>
                    <a:lnTo>
                      <a:pt x="35559" y="1568"/>
                    </a:lnTo>
                    <a:cubicBezTo>
                      <a:pt x="35959" y="1668"/>
                      <a:pt x="36359" y="1802"/>
                      <a:pt x="36726" y="1935"/>
                    </a:cubicBezTo>
                    <a:lnTo>
                      <a:pt x="36893" y="1535"/>
                    </a:lnTo>
                    <a:cubicBezTo>
                      <a:pt x="36493" y="1401"/>
                      <a:pt x="36093" y="1268"/>
                      <a:pt x="35692" y="1135"/>
                    </a:cubicBezTo>
                    <a:close/>
                    <a:moveTo>
                      <a:pt x="19547" y="1168"/>
                    </a:moveTo>
                    <a:cubicBezTo>
                      <a:pt x="19147" y="1301"/>
                      <a:pt x="18747" y="1435"/>
                      <a:pt x="18347" y="1602"/>
                    </a:cubicBezTo>
                    <a:lnTo>
                      <a:pt x="18480" y="1968"/>
                    </a:lnTo>
                    <a:cubicBezTo>
                      <a:pt x="18880" y="1835"/>
                      <a:pt x="19281" y="1702"/>
                      <a:pt x="19681" y="1602"/>
                    </a:cubicBezTo>
                    <a:lnTo>
                      <a:pt x="19547" y="1168"/>
                    </a:lnTo>
                    <a:close/>
                    <a:moveTo>
                      <a:pt x="38061" y="2002"/>
                    </a:moveTo>
                    <a:lnTo>
                      <a:pt x="37894" y="2402"/>
                    </a:lnTo>
                    <a:cubicBezTo>
                      <a:pt x="38294" y="2536"/>
                      <a:pt x="38661" y="2702"/>
                      <a:pt x="39028" y="2869"/>
                    </a:cubicBezTo>
                    <a:lnTo>
                      <a:pt x="39195" y="2502"/>
                    </a:lnTo>
                    <a:cubicBezTo>
                      <a:pt x="38828" y="2335"/>
                      <a:pt x="38428" y="2169"/>
                      <a:pt x="38061" y="2002"/>
                    </a:cubicBezTo>
                    <a:close/>
                    <a:moveTo>
                      <a:pt x="17179" y="2035"/>
                    </a:moveTo>
                    <a:cubicBezTo>
                      <a:pt x="16779" y="2202"/>
                      <a:pt x="16412" y="2369"/>
                      <a:pt x="16012" y="2536"/>
                    </a:cubicBezTo>
                    <a:lnTo>
                      <a:pt x="16212" y="2936"/>
                    </a:lnTo>
                    <a:cubicBezTo>
                      <a:pt x="16579" y="2736"/>
                      <a:pt x="16946" y="2569"/>
                      <a:pt x="17346" y="2435"/>
                    </a:cubicBezTo>
                    <a:lnTo>
                      <a:pt x="17179" y="2035"/>
                    </a:lnTo>
                    <a:close/>
                    <a:moveTo>
                      <a:pt x="40362" y="3069"/>
                    </a:moveTo>
                    <a:lnTo>
                      <a:pt x="40162" y="3436"/>
                    </a:lnTo>
                    <a:cubicBezTo>
                      <a:pt x="40529" y="3636"/>
                      <a:pt x="40896" y="3836"/>
                      <a:pt x="41263" y="4037"/>
                    </a:cubicBezTo>
                    <a:lnTo>
                      <a:pt x="41463" y="3670"/>
                    </a:lnTo>
                    <a:cubicBezTo>
                      <a:pt x="41096" y="3470"/>
                      <a:pt x="40729" y="3269"/>
                      <a:pt x="40362" y="3069"/>
                    </a:cubicBezTo>
                    <a:close/>
                    <a:moveTo>
                      <a:pt x="14911" y="3103"/>
                    </a:moveTo>
                    <a:cubicBezTo>
                      <a:pt x="14544" y="3303"/>
                      <a:pt x="14177" y="3503"/>
                      <a:pt x="13810" y="3703"/>
                    </a:cubicBezTo>
                    <a:lnTo>
                      <a:pt x="14010" y="4070"/>
                    </a:lnTo>
                    <a:cubicBezTo>
                      <a:pt x="14377" y="3870"/>
                      <a:pt x="14711" y="3670"/>
                      <a:pt x="15111" y="3470"/>
                    </a:cubicBezTo>
                    <a:lnTo>
                      <a:pt x="14911" y="3103"/>
                    </a:lnTo>
                    <a:close/>
                    <a:moveTo>
                      <a:pt x="42531" y="4337"/>
                    </a:moveTo>
                    <a:lnTo>
                      <a:pt x="42330" y="4670"/>
                    </a:lnTo>
                    <a:cubicBezTo>
                      <a:pt x="42664" y="4904"/>
                      <a:pt x="42998" y="5137"/>
                      <a:pt x="43364" y="5371"/>
                    </a:cubicBezTo>
                    <a:lnTo>
                      <a:pt x="43598" y="5037"/>
                    </a:lnTo>
                    <a:cubicBezTo>
                      <a:pt x="43231" y="4770"/>
                      <a:pt x="42897" y="4537"/>
                      <a:pt x="42531" y="4337"/>
                    </a:cubicBezTo>
                    <a:close/>
                    <a:moveTo>
                      <a:pt x="12743" y="4370"/>
                    </a:moveTo>
                    <a:cubicBezTo>
                      <a:pt x="12376" y="4604"/>
                      <a:pt x="12042" y="4837"/>
                      <a:pt x="11709" y="5071"/>
                    </a:cubicBezTo>
                    <a:lnTo>
                      <a:pt x="11942" y="5404"/>
                    </a:lnTo>
                    <a:lnTo>
                      <a:pt x="11942" y="5438"/>
                    </a:lnTo>
                    <a:cubicBezTo>
                      <a:pt x="12276" y="5171"/>
                      <a:pt x="12643" y="4937"/>
                      <a:pt x="12976" y="4737"/>
                    </a:cubicBezTo>
                    <a:lnTo>
                      <a:pt x="12743" y="4370"/>
                    </a:lnTo>
                    <a:close/>
                    <a:moveTo>
                      <a:pt x="44599" y="5771"/>
                    </a:moveTo>
                    <a:lnTo>
                      <a:pt x="44332" y="6105"/>
                    </a:lnTo>
                    <a:cubicBezTo>
                      <a:pt x="44665" y="6372"/>
                      <a:pt x="44999" y="6638"/>
                      <a:pt x="45299" y="6872"/>
                    </a:cubicBezTo>
                    <a:lnTo>
                      <a:pt x="45566" y="6572"/>
                    </a:lnTo>
                    <a:cubicBezTo>
                      <a:pt x="45266" y="6305"/>
                      <a:pt x="44932" y="6038"/>
                      <a:pt x="44599" y="5771"/>
                    </a:cubicBezTo>
                    <a:close/>
                    <a:moveTo>
                      <a:pt x="10674" y="5838"/>
                    </a:moveTo>
                    <a:cubicBezTo>
                      <a:pt x="10341" y="6071"/>
                      <a:pt x="10007" y="6338"/>
                      <a:pt x="9707" y="6605"/>
                    </a:cubicBezTo>
                    <a:lnTo>
                      <a:pt x="9974" y="6939"/>
                    </a:lnTo>
                    <a:cubicBezTo>
                      <a:pt x="10274" y="6672"/>
                      <a:pt x="10608" y="6405"/>
                      <a:pt x="10941" y="6171"/>
                    </a:cubicBezTo>
                    <a:lnTo>
                      <a:pt x="10674" y="5838"/>
                    </a:lnTo>
                    <a:close/>
                    <a:moveTo>
                      <a:pt x="46500" y="7406"/>
                    </a:moveTo>
                    <a:lnTo>
                      <a:pt x="46233" y="7706"/>
                    </a:lnTo>
                    <a:cubicBezTo>
                      <a:pt x="46533" y="8006"/>
                      <a:pt x="46834" y="8306"/>
                      <a:pt x="47100" y="8573"/>
                    </a:cubicBezTo>
                    <a:lnTo>
                      <a:pt x="47401" y="8306"/>
                    </a:lnTo>
                    <a:cubicBezTo>
                      <a:pt x="47134" y="8006"/>
                      <a:pt x="46800" y="7706"/>
                      <a:pt x="46500" y="7406"/>
                    </a:cubicBezTo>
                    <a:close/>
                    <a:moveTo>
                      <a:pt x="8773" y="7472"/>
                    </a:moveTo>
                    <a:cubicBezTo>
                      <a:pt x="8440" y="7739"/>
                      <a:pt x="8139" y="8039"/>
                      <a:pt x="7872" y="8340"/>
                    </a:cubicBezTo>
                    <a:lnTo>
                      <a:pt x="8173" y="8640"/>
                    </a:lnTo>
                    <a:lnTo>
                      <a:pt x="8173" y="8607"/>
                    </a:lnTo>
                    <a:cubicBezTo>
                      <a:pt x="8473" y="8340"/>
                      <a:pt x="8740" y="8039"/>
                      <a:pt x="9040" y="7773"/>
                    </a:cubicBezTo>
                    <a:lnTo>
                      <a:pt x="8773" y="7472"/>
                    </a:lnTo>
                    <a:close/>
                    <a:moveTo>
                      <a:pt x="48268" y="9207"/>
                    </a:moveTo>
                    <a:lnTo>
                      <a:pt x="47968" y="9474"/>
                    </a:lnTo>
                    <a:cubicBezTo>
                      <a:pt x="48235" y="9807"/>
                      <a:pt x="48501" y="10108"/>
                      <a:pt x="48768" y="10441"/>
                    </a:cubicBezTo>
                    <a:lnTo>
                      <a:pt x="49102" y="10174"/>
                    </a:lnTo>
                    <a:cubicBezTo>
                      <a:pt x="48835" y="9841"/>
                      <a:pt x="48535" y="9507"/>
                      <a:pt x="48268" y="9207"/>
                    </a:cubicBezTo>
                    <a:close/>
                    <a:moveTo>
                      <a:pt x="7005" y="9274"/>
                    </a:moveTo>
                    <a:cubicBezTo>
                      <a:pt x="6738" y="9574"/>
                      <a:pt x="6438" y="9874"/>
                      <a:pt x="6205" y="10208"/>
                    </a:cubicBezTo>
                    <a:lnTo>
                      <a:pt x="6505" y="10475"/>
                    </a:lnTo>
                    <a:cubicBezTo>
                      <a:pt x="6805" y="10141"/>
                      <a:pt x="7039" y="9841"/>
                      <a:pt x="7305" y="9541"/>
                    </a:cubicBezTo>
                    <a:lnTo>
                      <a:pt x="7005" y="9274"/>
                    </a:lnTo>
                    <a:close/>
                    <a:moveTo>
                      <a:pt x="49869" y="11142"/>
                    </a:moveTo>
                    <a:lnTo>
                      <a:pt x="49536" y="11409"/>
                    </a:lnTo>
                    <a:cubicBezTo>
                      <a:pt x="49769" y="11742"/>
                      <a:pt x="50003" y="12076"/>
                      <a:pt x="50236" y="12409"/>
                    </a:cubicBezTo>
                    <a:lnTo>
                      <a:pt x="50603" y="12176"/>
                    </a:lnTo>
                    <a:cubicBezTo>
                      <a:pt x="50369" y="11842"/>
                      <a:pt x="50103" y="11475"/>
                      <a:pt x="49869" y="11142"/>
                    </a:cubicBezTo>
                    <a:close/>
                    <a:moveTo>
                      <a:pt x="5404" y="11208"/>
                    </a:moveTo>
                    <a:cubicBezTo>
                      <a:pt x="5171" y="11542"/>
                      <a:pt x="4937" y="11876"/>
                      <a:pt x="4670" y="12242"/>
                    </a:cubicBezTo>
                    <a:lnTo>
                      <a:pt x="5037" y="12476"/>
                    </a:lnTo>
                    <a:cubicBezTo>
                      <a:pt x="5271" y="12109"/>
                      <a:pt x="5504" y="11775"/>
                      <a:pt x="5738" y="11442"/>
                    </a:cubicBezTo>
                    <a:lnTo>
                      <a:pt x="5404" y="11208"/>
                    </a:lnTo>
                    <a:close/>
                    <a:moveTo>
                      <a:pt x="51270" y="13243"/>
                    </a:moveTo>
                    <a:lnTo>
                      <a:pt x="50903" y="13443"/>
                    </a:lnTo>
                    <a:cubicBezTo>
                      <a:pt x="51137" y="13810"/>
                      <a:pt x="51337" y="14144"/>
                      <a:pt x="51537" y="14511"/>
                    </a:cubicBezTo>
                    <a:lnTo>
                      <a:pt x="51904" y="14311"/>
                    </a:lnTo>
                    <a:cubicBezTo>
                      <a:pt x="51704" y="13944"/>
                      <a:pt x="51504" y="13577"/>
                      <a:pt x="51270" y="13243"/>
                    </a:cubicBezTo>
                    <a:close/>
                    <a:moveTo>
                      <a:pt x="4003" y="13310"/>
                    </a:moveTo>
                    <a:cubicBezTo>
                      <a:pt x="3803" y="13677"/>
                      <a:pt x="3569" y="14044"/>
                      <a:pt x="3369" y="14411"/>
                    </a:cubicBezTo>
                    <a:lnTo>
                      <a:pt x="3736" y="14611"/>
                    </a:lnTo>
                    <a:cubicBezTo>
                      <a:pt x="3936" y="14211"/>
                      <a:pt x="4136" y="13877"/>
                      <a:pt x="4370" y="13510"/>
                    </a:cubicBezTo>
                    <a:lnTo>
                      <a:pt x="4003" y="13310"/>
                    </a:lnTo>
                    <a:close/>
                    <a:moveTo>
                      <a:pt x="52504" y="15411"/>
                    </a:moveTo>
                    <a:lnTo>
                      <a:pt x="52104" y="15612"/>
                    </a:lnTo>
                    <a:cubicBezTo>
                      <a:pt x="52304" y="15978"/>
                      <a:pt x="52471" y="16345"/>
                      <a:pt x="52638" y="16712"/>
                    </a:cubicBezTo>
                    <a:lnTo>
                      <a:pt x="53005" y="16546"/>
                    </a:lnTo>
                    <a:cubicBezTo>
                      <a:pt x="52838" y="16179"/>
                      <a:pt x="52671" y="15812"/>
                      <a:pt x="52504" y="15411"/>
                    </a:cubicBezTo>
                    <a:close/>
                    <a:moveTo>
                      <a:pt x="2802" y="15511"/>
                    </a:moveTo>
                    <a:cubicBezTo>
                      <a:pt x="2635" y="15878"/>
                      <a:pt x="2435" y="16279"/>
                      <a:pt x="2268" y="16646"/>
                    </a:cubicBezTo>
                    <a:lnTo>
                      <a:pt x="2669" y="16812"/>
                    </a:lnTo>
                    <a:cubicBezTo>
                      <a:pt x="2836" y="16445"/>
                      <a:pt x="3002" y="16045"/>
                      <a:pt x="3169" y="15678"/>
                    </a:cubicBezTo>
                    <a:lnTo>
                      <a:pt x="2802" y="15511"/>
                    </a:lnTo>
                    <a:close/>
                    <a:moveTo>
                      <a:pt x="53505" y="17713"/>
                    </a:moveTo>
                    <a:lnTo>
                      <a:pt x="53105" y="17880"/>
                    </a:lnTo>
                    <a:cubicBezTo>
                      <a:pt x="53272" y="18247"/>
                      <a:pt x="53405" y="18647"/>
                      <a:pt x="53538" y="19047"/>
                    </a:cubicBezTo>
                    <a:lnTo>
                      <a:pt x="53905" y="18914"/>
                    </a:lnTo>
                    <a:cubicBezTo>
                      <a:pt x="53805" y="18514"/>
                      <a:pt x="53638" y="18113"/>
                      <a:pt x="53505" y="17713"/>
                    </a:cubicBezTo>
                    <a:close/>
                    <a:moveTo>
                      <a:pt x="1801" y="17813"/>
                    </a:moveTo>
                    <a:cubicBezTo>
                      <a:pt x="1635" y="18213"/>
                      <a:pt x="1501" y="18580"/>
                      <a:pt x="1368" y="19014"/>
                    </a:cubicBezTo>
                    <a:lnTo>
                      <a:pt x="1801" y="19147"/>
                    </a:lnTo>
                    <a:cubicBezTo>
                      <a:pt x="1902" y="18780"/>
                      <a:pt x="2035" y="18347"/>
                      <a:pt x="2168" y="17980"/>
                    </a:cubicBezTo>
                    <a:lnTo>
                      <a:pt x="1801" y="17813"/>
                    </a:lnTo>
                    <a:close/>
                    <a:moveTo>
                      <a:pt x="54272" y="20115"/>
                    </a:moveTo>
                    <a:lnTo>
                      <a:pt x="53872" y="20215"/>
                    </a:lnTo>
                    <a:cubicBezTo>
                      <a:pt x="53972" y="20615"/>
                      <a:pt x="54072" y="21015"/>
                      <a:pt x="54172" y="21416"/>
                    </a:cubicBezTo>
                    <a:lnTo>
                      <a:pt x="54606" y="21316"/>
                    </a:lnTo>
                    <a:cubicBezTo>
                      <a:pt x="54506" y="20915"/>
                      <a:pt x="54406" y="20515"/>
                      <a:pt x="54272" y="20115"/>
                    </a:cubicBezTo>
                    <a:close/>
                    <a:moveTo>
                      <a:pt x="1001" y="20215"/>
                    </a:moveTo>
                    <a:cubicBezTo>
                      <a:pt x="867" y="20615"/>
                      <a:pt x="767" y="21015"/>
                      <a:pt x="667" y="21449"/>
                    </a:cubicBezTo>
                    <a:lnTo>
                      <a:pt x="1101" y="21516"/>
                    </a:lnTo>
                    <a:cubicBezTo>
                      <a:pt x="1201" y="21115"/>
                      <a:pt x="1301" y="20715"/>
                      <a:pt x="1401" y="20315"/>
                    </a:cubicBezTo>
                    <a:lnTo>
                      <a:pt x="1001" y="20215"/>
                    </a:lnTo>
                    <a:close/>
                    <a:moveTo>
                      <a:pt x="54839" y="22550"/>
                    </a:moveTo>
                    <a:lnTo>
                      <a:pt x="54439" y="22650"/>
                    </a:lnTo>
                    <a:cubicBezTo>
                      <a:pt x="54506" y="23017"/>
                      <a:pt x="54572" y="23450"/>
                      <a:pt x="54639" y="23851"/>
                    </a:cubicBezTo>
                    <a:lnTo>
                      <a:pt x="55039" y="23817"/>
                    </a:lnTo>
                    <a:cubicBezTo>
                      <a:pt x="55006" y="23384"/>
                      <a:pt x="54939" y="22983"/>
                      <a:pt x="54839" y="22550"/>
                    </a:cubicBezTo>
                    <a:close/>
                    <a:moveTo>
                      <a:pt x="434" y="22650"/>
                    </a:moveTo>
                    <a:cubicBezTo>
                      <a:pt x="367" y="23084"/>
                      <a:pt x="300" y="23484"/>
                      <a:pt x="234" y="23917"/>
                    </a:cubicBezTo>
                    <a:lnTo>
                      <a:pt x="667" y="23951"/>
                    </a:lnTo>
                    <a:cubicBezTo>
                      <a:pt x="734" y="23551"/>
                      <a:pt x="801" y="23150"/>
                      <a:pt x="867" y="22750"/>
                    </a:cubicBezTo>
                    <a:lnTo>
                      <a:pt x="434" y="22650"/>
                    </a:lnTo>
                    <a:close/>
                    <a:moveTo>
                      <a:pt x="55206" y="25052"/>
                    </a:moveTo>
                    <a:lnTo>
                      <a:pt x="54773" y="25085"/>
                    </a:lnTo>
                    <a:cubicBezTo>
                      <a:pt x="54806" y="25485"/>
                      <a:pt x="54839" y="25919"/>
                      <a:pt x="54873" y="26319"/>
                    </a:cubicBezTo>
                    <a:lnTo>
                      <a:pt x="55273" y="26286"/>
                    </a:lnTo>
                    <a:cubicBezTo>
                      <a:pt x="55273" y="25886"/>
                      <a:pt x="55240" y="25452"/>
                      <a:pt x="55206" y="25052"/>
                    </a:cubicBezTo>
                    <a:close/>
                    <a:moveTo>
                      <a:pt x="100" y="25185"/>
                    </a:moveTo>
                    <a:cubicBezTo>
                      <a:pt x="67" y="25585"/>
                      <a:pt x="34" y="26019"/>
                      <a:pt x="34" y="26419"/>
                    </a:cubicBezTo>
                    <a:lnTo>
                      <a:pt x="434" y="26419"/>
                    </a:lnTo>
                    <a:cubicBezTo>
                      <a:pt x="467" y="26019"/>
                      <a:pt x="501" y="25619"/>
                      <a:pt x="534" y="25218"/>
                    </a:cubicBezTo>
                    <a:lnTo>
                      <a:pt x="100" y="25185"/>
                    </a:lnTo>
                    <a:close/>
                    <a:moveTo>
                      <a:pt x="54906" y="27587"/>
                    </a:moveTo>
                    <a:lnTo>
                      <a:pt x="54906" y="27654"/>
                    </a:lnTo>
                    <a:cubicBezTo>
                      <a:pt x="54906" y="28054"/>
                      <a:pt x="54873" y="28487"/>
                      <a:pt x="54873" y="28888"/>
                    </a:cubicBezTo>
                    <a:lnTo>
                      <a:pt x="55306" y="28888"/>
                    </a:lnTo>
                    <a:cubicBezTo>
                      <a:pt x="55306" y="28487"/>
                      <a:pt x="55306" y="28054"/>
                      <a:pt x="55306" y="27654"/>
                    </a:cubicBezTo>
                    <a:lnTo>
                      <a:pt x="55306" y="27587"/>
                    </a:lnTo>
                    <a:close/>
                    <a:moveTo>
                      <a:pt x="0" y="27687"/>
                    </a:moveTo>
                    <a:cubicBezTo>
                      <a:pt x="0" y="28087"/>
                      <a:pt x="0" y="28521"/>
                      <a:pt x="34" y="28921"/>
                    </a:cubicBezTo>
                    <a:lnTo>
                      <a:pt x="434" y="28921"/>
                    </a:lnTo>
                    <a:cubicBezTo>
                      <a:pt x="400" y="28521"/>
                      <a:pt x="400" y="28087"/>
                      <a:pt x="400" y="27687"/>
                    </a:cubicBezTo>
                    <a:close/>
                    <a:moveTo>
                      <a:pt x="54773" y="30089"/>
                    </a:moveTo>
                    <a:cubicBezTo>
                      <a:pt x="54739" y="30522"/>
                      <a:pt x="54706" y="30923"/>
                      <a:pt x="54639" y="31356"/>
                    </a:cubicBezTo>
                    <a:lnTo>
                      <a:pt x="55073" y="31390"/>
                    </a:lnTo>
                    <a:cubicBezTo>
                      <a:pt x="55140" y="30989"/>
                      <a:pt x="55173" y="30556"/>
                      <a:pt x="55206" y="30122"/>
                    </a:cubicBezTo>
                    <a:lnTo>
                      <a:pt x="54773" y="30089"/>
                    </a:lnTo>
                    <a:close/>
                    <a:moveTo>
                      <a:pt x="534" y="30155"/>
                    </a:moveTo>
                    <a:lnTo>
                      <a:pt x="134" y="30189"/>
                    </a:lnTo>
                    <a:cubicBezTo>
                      <a:pt x="167" y="30622"/>
                      <a:pt x="200" y="31023"/>
                      <a:pt x="267" y="31456"/>
                    </a:cubicBezTo>
                    <a:lnTo>
                      <a:pt x="667" y="31390"/>
                    </a:lnTo>
                    <a:cubicBezTo>
                      <a:pt x="634" y="30989"/>
                      <a:pt x="567" y="30556"/>
                      <a:pt x="534" y="30155"/>
                    </a:cubicBezTo>
                    <a:close/>
                    <a:moveTo>
                      <a:pt x="54439" y="32590"/>
                    </a:moveTo>
                    <a:cubicBezTo>
                      <a:pt x="54372" y="33024"/>
                      <a:pt x="54306" y="33391"/>
                      <a:pt x="54206" y="33825"/>
                    </a:cubicBezTo>
                    <a:lnTo>
                      <a:pt x="54606" y="33925"/>
                    </a:lnTo>
                    <a:lnTo>
                      <a:pt x="54606" y="33891"/>
                    </a:lnTo>
                    <a:cubicBezTo>
                      <a:pt x="54706" y="33458"/>
                      <a:pt x="54806" y="33057"/>
                      <a:pt x="54873" y="32690"/>
                    </a:cubicBezTo>
                    <a:lnTo>
                      <a:pt x="54439" y="32590"/>
                    </a:lnTo>
                    <a:close/>
                    <a:moveTo>
                      <a:pt x="867" y="32624"/>
                    </a:moveTo>
                    <a:lnTo>
                      <a:pt x="467" y="32690"/>
                    </a:lnTo>
                    <a:cubicBezTo>
                      <a:pt x="534" y="33124"/>
                      <a:pt x="634" y="33524"/>
                      <a:pt x="734" y="33958"/>
                    </a:cubicBezTo>
                    <a:lnTo>
                      <a:pt x="1134" y="33825"/>
                    </a:lnTo>
                    <a:cubicBezTo>
                      <a:pt x="1034" y="33458"/>
                      <a:pt x="968" y="33024"/>
                      <a:pt x="867" y="32624"/>
                    </a:cubicBezTo>
                    <a:close/>
                    <a:moveTo>
                      <a:pt x="53905" y="35025"/>
                    </a:moveTo>
                    <a:cubicBezTo>
                      <a:pt x="53805" y="35426"/>
                      <a:pt x="53672" y="35826"/>
                      <a:pt x="53538" y="36193"/>
                    </a:cubicBezTo>
                    <a:lnTo>
                      <a:pt x="53939" y="36326"/>
                    </a:lnTo>
                    <a:lnTo>
                      <a:pt x="53939" y="36293"/>
                    </a:lnTo>
                    <a:cubicBezTo>
                      <a:pt x="54072" y="35893"/>
                      <a:pt x="54206" y="35492"/>
                      <a:pt x="54306" y="35126"/>
                    </a:cubicBezTo>
                    <a:lnTo>
                      <a:pt x="53905" y="35025"/>
                    </a:lnTo>
                    <a:close/>
                    <a:moveTo>
                      <a:pt x="1435" y="35059"/>
                    </a:moveTo>
                    <a:lnTo>
                      <a:pt x="1034" y="35159"/>
                    </a:lnTo>
                    <a:cubicBezTo>
                      <a:pt x="1134" y="35559"/>
                      <a:pt x="1268" y="35959"/>
                      <a:pt x="1401" y="36360"/>
                    </a:cubicBezTo>
                    <a:lnTo>
                      <a:pt x="1801" y="36226"/>
                    </a:lnTo>
                    <a:cubicBezTo>
                      <a:pt x="1668" y="35859"/>
                      <a:pt x="1568" y="35459"/>
                      <a:pt x="1435" y="35059"/>
                    </a:cubicBezTo>
                    <a:close/>
                    <a:moveTo>
                      <a:pt x="53138" y="37360"/>
                    </a:moveTo>
                    <a:cubicBezTo>
                      <a:pt x="52971" y="37761"/>
                      <a:pt x="52805" y="38161"/>
                      <a:pt x="52638" y="38528"/>
                    </a:cubicBezTo>
                    <a:lnTo>
                      <a:pt x="53038" y="38695"/>
                    </a:lnTo>
                    <a:lnTo>
                      <a:pt x="53038" y="38661"/>
                    </a:lnTo>
                    <a:cubicBezTo>
                      <a:pt x="53205" y="38294"/>
                      <a:pt x="53372" y="37894"/>
                      <a:pt x="53505" y="37527"/>
                    </a:cubicBezTo>
                    <a:lnTo>
                      <a:pt x="53138" y="37360"/>
                    </a:lnTo>
                    <a:close/>
                    <a:moveTo>
                      <a:pt x="2202" y="37394"/>
                    </a:moveTo>
                    <a:lnTo>
                      <a:pt x="1835" y="37561"/>
                    </a:lnTo>
                    <a:cubicBezTo>
                      <a:pt x="1968" y="37928"/>
                      <a:pt x="2135" y="38328"/>
                      <a:pt x="2302" y="38728"/>
                    </a:cubicBezTo>
                    <a:lnTo>
                      <a:pt x="2669" y="38561"/>
                    </a:lnTo>
                    <a:cubicBezTo>
                      <a:pt x="2502" y="38161"/>
                      <a:pt x="2369" y="37794"/>
                      <a:pt x="2202" y="37394"/>
                    </a:cubicBezTo>
                    <a:close/>
                    <a:moveTo>
                      <a:pt x="3202" y="39662"/>
                    </a:moveTo>
                    <a:lnTo>
                      <a:pt x="2802" y="39829"/>
                    </a:lnTo>
                    <a:cubicBezTo>
                      <a:pt x="3002" y="40229"/>
                      <a:pt x="3202" y="40596"/>
                      <a:pt x="3403" y="40963"/>
                    </a:cubicBezTo>
                    <a:lnTo>
                      <a:pt x="3770" y="40763"/>
                    </a:lnTo>
                    <a:cubicBezTo>
                      <a:pt x="3569" y="40396"/>
                      <a:pt x="3369" y="40029"/>
                      <a:pt x="3202" y="39662"/>
                    </a:cubicBezTo>
                    <a:close/>
                    <a:moveTo>
                      <a:pt x="52137" y="39662"/>
                    </a:moveTo>
                    <a:cubicBezTo>
                      <a:pt x="51937" y="40029"/>
                      <a:pt x="51737" y="40396"/>
                      <a:pt x="51537" y="40763"/>
                    </a:cubicBezTo>
                    <a:lnTo>
                      <a:pt x="51904" y="40963"/>
                    </a:lnTo>
                    <a:lnTo>
                      <a:pt x="51937" y="40930"/>
                    </a:lnTo>
                    <a:cubicBezTo>
                      <a:pt x="52137" y="40563"/>
                      <a:pt x="52338" y="40196"/>
                      <a:pt x="52504" y="39829"/>
                    </a:cubicBezTo>
                    <a:lnTo>
                      <a:pt x="52137" y="39662"/>
                    </a:lnTo>
                    <a:close/>
                    <a:moveTo>
                      <a:pt x="4370" y="41797"/>
                    </a:moveTo>
                    <a:lnTo>
                      <a:pt x="4036" y="42030"/>
                    </a:lnTo>
                    <a:cubicBezTo>
                      <a:pt x="4237" y="42397"/>
                      <a:pt x="4470" y="42731"/>
                      <a:pt x="4704" y="43098"/>
                    </a:cubicBezTo>
                    <a:lnTo>
                      <a:pt x="5037" y="42864"/>
                    </a:lnTo>
                    <a:cubicBezTo>
                      <a:pt x="4804" y="42497"/>
                      <a:pt x="4603" y="42164"/>
                      <a:pt x="4370" y="41797"/>
                    </a:cubicBezTo>
                    <a:close/>
                    <a:moveTo>
                      <a:pt x="50937" y="41797"/>
                    </a:moveTo>
                    <a:cubicBezTo>
                      <a:pt x="50703" y="42164"/>
                      <a:pt x="50503" y="42497"/>
                      <a:pt x="50269" y="42864"/>
                    </a:cubicBezTo>
                    <a:lnTo>
                      <a:pt x="50603" y="43098"/>
                    </a:lnTo>
                    <a:lnTo>
                      <a:pt x="50603" y="43065"/>
                    </a:lnTo>
                    <a:cubicBezTo>
                      <a:pt x="50836" y="42731"/>
                      <a:pt x="51070" y="42364"/>
                      <a:pt x="51270" y="42030"/>
                    </a:cubicBezTo>
                    <a:lnTo>
                      <a:pt x="50937" y="41797"/>
                    </a:lnTo>
                    <a:close/>
                    <a:moveTo>
                      <a:pt x="5738" y="43932"/>
                    </a:moveTo>
                    <a:lnTo>
                      <a:pt x="5404" y="44199"/>
                    </a:lnTo>
                    <a:cubicBezTo>
                      <a:pt x="5671" y="44532"/>
                      <a:pt x="5938" y="44866"/>
                      <a:pt x="6205" y="45166"/>
                    </a:cubicBezTo>
                    <a:lnTo>
                      <a:pt x="6505" y="44899"/>
                    </a:lnTo>
                    <a:cubicBezTo>
                      <a:pt x="6271" y="44599"/>
                      <a:pt x="6004" y="44265"/>
                      <a:pt x="5738" y="43932"/>
                    </a:cubicBezTo>
                    <a:close/>
                    <a:moveTo>
                      <a:pt x="49536" y="43932"/>
                    </a:moveTo>
                    <a:cubicBezTo>
                      <a:pt x="49269" y="44265"/>
                      <a:pt x="49035" y="44599"/>
                      <a:pt x="48768" y="44899"/>
                    </a:cubicBezTo>
                    <a:lnTo>
                      <a:pt x="49102" y="45166"/>
                    </a:lnTo>
                    <a:lnTo>
                      <a:pt x="49102" y="45099"/>
                    </a:lnTo>
                    <a:cubicBezTo>
                      <a:pt x="49369" y="44766"/>
                      <a:pt x="49636" y="44432"/>
                      <a:pt x="49869" y="44165"/>
                    </a:cubicBezTo>
                    <a:lnTo>
                      <a:pt x="49536" y="43932"/>
                    </a:lnTo>
                    <a:close/>
                    <a:moveTo>
                      <a:pt x="7305" y="45867"/>
                    </a:moveTo>
                    <a:lnTo>
                      <a:pt x="7005" y="46133"/>
                    </a:lnTo>
                    <a:cubicBezTo>
                      <a:pt x="7272" y="46434"/>
                      <a:pt x="7572" y="46734"/>
                      <a:pt x="7872" y="47034"/>
                    </a:cubicBezTo>
                    <a:lnTo>
                      <a:pt x="8139" y="46767"/>
                    </a:lnTo>
                    <a:cubicBezTo>
                      <a:pt x="7872" y="46467"/>
                      <a:pt x="7606" y="46167"/>
                      <a:pt x="7305" y="45867"/>
                    </a:cubicBezTo>
                    <a:close/>
                    <a:moveTo>
                      <a:pt x="47934" y="45867"/>
                    </a:moveTo>
                    <a:cubicBezTo>
                      <a:pt x="47701" y="46167"/>
                      <a:pt x="47401" y="46467"/>
                      <a:pt x="47100" y="46767"/>
                    </a:cubicBezTo>
                    <a:lnTo>
                      <a:pt x="47401" y="47034"/>
                    </a:lnTo>
                    <a:lnTo>
                      <a:pt x="47434" y="46967"/>
                    </a:lnTo>
                    <a:cubicBezTo>
                      <a:pt x="47734" y="46667"/>
                      <a:pt x="48034" y="46367"/>
                      <a:pt x="48268" y="46133"/>
                    </a:cubicBezTo>
                    <a:lnTo>
                      <a:pt x="47934" y="45867"/>
                    </a:lnTo>
                    <a:close/>
                    <a:moveTo>
                      <a:pt x="9073" y="47634"/>
                    </a:moveTo>
                    <a:lnTo>
                      <a:pt x="8773" y="47935"/>
                    </a:lnTo>
                    <a:cubicBezTo>
                      <a:pt x="9073" y="48202"/>
                      <a:pt x="9407" y="48502"/>
                      <a:pt x="9707" y="48769"/>
                    </a:cubicBezTo>
                    <a:lnTo>
                      <a:pt x="9974" y="48468"/>
                    </a:lnTo>
                    <a:cubicBezTo>
                      <a:pt x="9674" y="48168"/>
                      <a:pt x="9374" y="47901"/>
                      <a:pt x="9073" y="47634"/>
                    </a:cubicBezTo>
                    <a:close/>
                    <a:moveTo>
                      <a:pt x="46233" y="47601"/>
                    </a:moveTo>
                    <a:cubicBezTo>
                      <a:pt x="45933" y="47901"/>
                      <a:pt x="45633" y="48168"/>
                      <a:pt x="45299" y="48435"/>
                    </a:cubicBezTo>
                    <a:lnTo>
                      <a:pt x="45566" y="48769"/>
                    </a:lnTo>
                    <a:lnTo>
                      <a:pt x="45599" y="48702"/>
                    </a:lnTo>
                    <a:cubicBezTo>
                      <a:pt x="45933" y="48435"/>
                      <a:pt x="46233" y="48135"/>
                      <a:pt x="46500" y="47901"/>
                    </a:cubicBezTo>
                    <a:lnTo>
                      <a:pt x="46233" y="47601"/>
                    </a:lnTo>
                    <a:close/>
                    <a:moveTo>
                      <a:pt x="10941" y="49236"/>
                    </a:moveTo>
                    <a:lnTo>
                      <a:pt x="10708" y="49536"/>
                    </a:lnTo>
                    <a:cubicBezTo>
                      <a:pt x="11041" y="49803"/>
                      <a:pt x="11375" y="50070"/>
                      <a:pt x="11709" y="50303"/>
                    </a:cubicBezTo>
                    <a:lnTo>
                      <a:pt x="11942" y="49969"/>
                    </a:lnTo>
                    <a:cubicBezTo>
                      <a:pt x="11608" y="49736"/>
                      <a:pt x="11275" y="49469"/>
                      <a:pt x="10941" y="49236"/>
                    </a:cubicBezTo>
                    <a:close/>
                    <a:moveTo>
                      <a:pt x="44365" y="49236"/>
                    </a:moveTo>
                    <a:cubicBezTo>
                      <a:pt x="44032" y="49469"/>
                      <a:pt x="43698" y="49736"/>
                      <a:pt x="43364" y="49969"/>
                    </a:cubicBezTo>
                    <a:lnTo>
                      <a:pt x="43598" y="50303"/>
                    </a:lnTo>
                    <a:lnTo>
                      <a:pt x="43631" y="50236"/>
                    </a:lnTo>
                    <a:cubicBezTo>
                      <a:pt x="43965" y="50003"/>
                      <a:pt x="44332" y="49736"/>
                      <a:pt x="44599" y="49536"/>
                    </a:cubicBezTo>
                    <a:lnTo>
                      <a:pt x="44365" y="49236"/>
                    </a:lnTo>
                    <a:close/>
                    <a:moveTo>
                      <a:pt x="12976" y="50637"/>
                    </a:moveTo>
                    <a:lnTo>
                      <a:pt x="12743" y="51004"/>
                    </a:lnTo>
                    <a:cubicBezTo>
                      <a:pt x="13110" y="51237"/>
                      <a:pt x="13476" y="51437"/>
                      <a:pt x="13843" y="51637"/>
                    </a:cubicBezTo>
                    <a:lnTo>
                      <a:pt x="14044" y="51304"/>
                    </a:lnTo>
                    <a:cubicBezTo>
                      <a:pt x="13677" y="51070"/>
                      <a:pt x="13310" y="50870"/>
                      <a:pt x="12976" y="50637"/>
                    </a:cubicBezTo>
                    <a:close/>
                    <a:moveTo>
                      <a:pt x="42330" y="50637"/>
                    </a:moveTo>
                    <a:cubicBezTo>
                      <a:pt x="41997" y="50870"/>
                      <a:pt x="41630" y="51070"/>
                      <a:pt x="41263" y="51304"/>
                    </a:cubicBezTo>
                    <a:lnTo>
                      <a:pt x="41496" y="51637"/>
                    </a:lnTo>
                    <a:lnTo>
                      <a:pt x="41496" y="51604"/>
                    </a:lnTo>
                    <a:cubicBezTo>
                      <a:pt x="41863" y="51404"/>
                      <a:pt x="42230" y="51170"/>
                      <a:pt x="42564" y="51004"/>
                    </a:cubicBezTo>
                    <a:lnTo>
                      <a:pt x="42330" y="50637"/>
                    </a:lnTo>
                    <a:close/>
                    <a:moveTo>
                      <a:pt x="15144" y="51871"/>
                    </a:moveTo>
                    <a:lnTo>
                      <a:pt x="14944" y="52238"/>
                    </a:lnTo>
                    <a:cubicBezTo>
                      <a:pt x="15311" y="52438"/>
                      <a:pt x="15711" y="52638"/>
                      <a:pt x="16078" y="52805"/>
                    </a:cubicBezTo>
                    <a:lnTo>
                      <a:pt x="16245" y="52405"/>
                    </a:lnTo>
                    <a:cubicBezTo>
                      <a:pt x="15878" y="52238"/>
                      <a:pt x="15511" y="52071"/>
                      <a:pt x="15144" y="51871"/>
                    </a:cubicBezTo>
                    <a:close/>
                    <a:moveTo>
                      <a:pt x="40196" y="51871"/>
                    </a:moveTo>
                    <a:cubicBezTo>
                      <a:pt x="39829" y="52071"/>
                      <a:pt x="39462" y="52238"/>
                      <a:pt x="39095" y="52405"/>
                    </a:cubicBezTo>
                    <a:lnTo>
                      <a:pt x="39262" y="52805"/>
                    </a:lnTo>
                    <a:lnTo>
                      <a:pt x="39262" y="52738"/>
                    </a:lnTo>
                    <a:cubicBezTo>
                      <a:pt x="39662" y="52571"/>
                      <a:pt x="40029" y="52405"/>
                      <a:pt x="40396" y="52238"/>
                    </a:cubicBezTo>
                    <a:lnTo>
                      <a:pt x="40196" y="51871"/>
                    </a:lnTo>
                    <a:close/>
                    <a:moveTo>
                      <a:pt x="17379" y="52905"/>
                    </a:moveTo>
                    <a:lnTo>
                      <a:pt x="17212" y="53272"/>
                    </a:lnTo>
                    <a:cubicBezTo>
                      <a:pt x="17613" y="53439"/>
                      <a:pt x="18013" y="53605"/>
                      <a:pt x="18413" y="53739"/>
                    </a:cubicBezTo>
                    <a:lnTo>
                      <a:pt x="18547" y="53339"/>
                    </a:lnTo>
                    <a:cubicBezTo>
                      <a:pt x="18146" y="53205"/>
                      <a:pt x="17746" y="53072"/>
                      <a:pt x="17379" y="52905"/>
                    </a:cubicBezTo>
                    <a:close/>
                    <a:moveTo>
                      <a:pt x="37927" y="52905"/>
                    </a:moveTo>
                    <a:cubicBezTo>
                      <a:pt x="37560" y="53072"/>
                      <a:pt x="37160" y="53205"/>
                      <a:pt x="36793" y="53339"/>
                    </a:cubicBezTo>
                    <a:lnTo>
                      <a:pt x="36927" y="53739"/>
                    </a:lnTo>
                    <a:lnTo>
                      <a:pt x="36927" y="53705"/>
                    </a:lnTo>
                    <a:cubicBezTo>
                      <a:pt x="37327" y="53572"/>
                      <a:pt x="37727" y="53405"/>
                      <a:pt x="38094" y="53272"/>
                    </a:cubicBezTo>
                    <a:lnTo>
                      <a:pt x="37927" y="52905"/>
                    </a:lnTo>
                    <a:close/>
                    <a:moveTo>
                      <a:pt x="19714" y="53705"/>
                    </a:moveTo>
                    <a:lnTo>
                      <a:pt x="19581" y="54106"/>
                    </a:lnTo>
                    <a:cubicBezTo>
                      <a:pt x="20014" y="54239"/>
                      <a:pt x="20381" y="54339"/>
                      <a:pt x="20815" y="54473"/>
                    </a:cubicBezTo>
                    <a:lnTo>
                      <a:pt x="20915" y="54039"/>
                    </a:lnTo>
                    <a:cubicBezTo>
                      <a:pt x="20515" y="53939"/>
                      <a:pt x="20115" y="53839"/>
                      <a:pt x="19714" y="53705"/>
                    </a:cubicBezTo>
                    <a:close/>
                    <a:moveTo>
                      <a:pt x="35592" y="53705"/>
                    </a:moveTo>
                    <a:cubicBezTo>
                      <a:pt x="35225" y="53839"/>
                      <a:pt x="34825" y="53939"/>
                      <a:pt x="34425" y="54039"/>
                    </a:cubicBezTo>
                    <a:lnTo>
                      <a:pt x="34525" y="54473"/>
                    </a:lnTo>
                    <a:lnTo>
                      <a:pt x="34525" y="54439"/>
                    </a:lnTo>
                    <a:cubicBezTo>
                      <a:pt x="34925" y="54339"/>
                      <a:pt x="35359" y="54206"/>
                      <a:pt x="35726" y="54139"/>
                    </a:cubicBezTo>
                    <a:lnTo>
                      <a:pt x="35592" y="53705"/>
                    </a:lnTo>
                    <a:close/>
                    <a:moveTo>
                      <a:pt x="22116" y="54306"/>
                    </a:moveTo>
                    <a:lnTo>
                      <a:pt x="22049" y="54740"/>
                    </a:lnTo>
                    <a:cubicBezTo>
                      <a:pt x="22450" y="54806"/>
                      <a:pt x="22883" y="54906"/>
                      <a:pt x="23283" y="54973"/>
                    </a:cubicBezTo>
                    <a:lnTo>
                      <a:pt x="23350" y="54539"/>
                    </a:lnTo>
                    <a:cubicBezTo>
                      <a:pt x="22950" y="54473"/>
                      <a:pt x="22550" y="54406"/>
                      <a:pt x="22116" y="54306"/>
                    </a:cubicBezTo>
                    <a:close/>
                    <a:moveTo>
                      <a:pt x="33224" y="54306"/>
                    </a:moveTo>
                    <a:cubicBezTo>
                      <a:pt x="32824" y="54406"/>
                      <a:pt x="32423" y="54473"/>
                      <a:pt x="31990" y="54539"/>
                    </a:cubicBezTo>
                    <a:lnTo>
                      <a:pt x="32056" y="54973"/>
                    </a:lnTo>
                    <a:lnTo>
                      <a:pt x="32056" y="54940"/>
                    </a:lnTo>
                    <a:cubicBezTo>
                      <a:pt x="32490" y="54873"/>
                      <a:pt x="32890" y="54806"/>
                      <a:pt x="33324" y="54740"/>
                    </a:cubicBezTo>
                    <a:lnTo>
                      <a:pt x="33224" y="54306"/>
                    </a:lnTo>
                    <a:close/>
                    <a:moveTo>
                      <a:pt x="24584" y="54706"/>
                    </a:moveTo>
                    <a:lnTo>
                      <a:pt x="24551" y="55140"/>
                    </a:lnTo>
                    <a:cubicBezTo>
                      <a:pt x="24951" y="55173"/>
                      <a:pt x="25385" y="55207"/>
                      <a:pt x="25785" y="55240"/>
                    </a:cubicBezTo>
                    <a:lnTo>
                      <a:pt x="25852" y="54806"/>
                    </a:lnTo>
                    <a:cubicBezTo>
                      <a:pt x="25418" y="54773"/>
                      <a:pt x="25018" y="54740"/>
                      <a:pt x="24584" y="54706"/>
                    </a:cubicBezTo>
                    <a:close/>
                    <a:moveTo>
                      <a:pt x="30789" y="54706"/>
                    </a:moveTo>
                    <a:cubicBezTo>
                      <a:pt x="30389" y="54773"/>
                      <a:pt x="29955" y="54806"/>
                      <a:pt x="29555" y="54806"/>
                    </a:cubicBezTo>
                    <a:lnTo>
                      <a:pt x="29555" y="55240"/>
                    </a:lnTo>
                    <a:cubicBezTo>
                      <a:pt x="29988" y="55207"/>
                      <a:pt x="30422" y="55173"/>
                      <a:pt x="30856" y="55140"/>
                    </a:cubicBezTo>
                    <a:lnTo>
                      <a:pt x="30789" y="54706"/>
                    </a:lnTo>
                    <a:close/>
                    <a:moveTo>
                      <a:pt x="27053" y="54873"/>
                    </a:moveTo>
                    <a:lnTo>
                      <a:pt x="27053" y="55307"/>
                    </a:lnTo>
                    <a:lnTo>
                      <a:pt x="28287" y="55307"/>
                    </a:lnTo>
                    <a:lnTo>
                      <a:pt x="28287" y="54873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08;p28">
                <a:extLst>
                  <a:ext uri="{FF2B5EF4-FFF2-40B4-BE49-F238E27FC236}">
                    <a16:creationId xmlns:a16="http://schemas.microsoft.com/office/drawing/2014/main" id="{0BACC364-25B2-432E-88C2-CB0017599087}"/>
                  </a:ext>
                </a:extLst>
              </p:cNvPr>
              <p:cNvSpPr/>
              <p:nvPr/>
            </p:nvSpPr>
            <p:spPr>
              <a:xfrm>
                <a:off x="7021156" y="747287"/>
                <a:ext cx="336443" cy="485391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20550" extrusionOk="0">
                    <a:moveTo>
                      <a:pt x="7085" y="3008"/>
                    </a:moveTo>
                    <a:cubicBezTo>
                      <a:pt x="8954" y="3008"/>
                      <a:pt x="10741" y="4449"/>
                      <a:pt x="10741" y="6639"/>
                    </a:cubicBezTo>
                    <a:cubicBezTo>
                      <a:pt x="10741" y="8641"/>
                      <a:pt x="9107" y="10275"/>
                      <a:pt x="7105" y="10275"/>
                    </a:cubicBezTo>
                    <a:cubicBezTo>
                      <a:pt x="3869" y="10275"/>
                      <a:pt x="2268" y="6372"/>
                      <a:pt x="4537" y="4071"/>
                    </a:cubicBezTo>
                    <a:cubicBezTo>
                      <a:pt x="5281" y="3337"/>
                      <a:pt x="6192" y="3008"/>
                      <a:pt x="7085" y="3008"/>
                    </a:cubicBezTo>
                    <a:close/>
                    <a:moveTo>
                      <a:pt x="7105" y="1"/>
                    </a:moveTo>
                    <a:cubicBezTo>
                      <a:pt x="3102" y="1"/>
                      <a:pt x="834" y="3270"/>
                      <a:pt x="500" y="6572"/>
                    </a:cubicBezTo>
                    <a:cubicBezTo>
                      <a:pt x="0" y="11709"/>
                      <a:pt x="3436" y="16313"/>
                      <a:pt x="7105" y="20549"/>
                    </a:cubicBezTo>
                    <a:cubicBezTo>
                      <a:pt x="10774" y="16313"/>
                      <a:pt x="14244" y="11709"/>
                      <a:pt x="13743" y="6606"/>
                    </a:cubicBezTo>
                    <a:cubicBezTo>
                      <a:pt x="13410" y="3270"/>
                      <a:pt x="11108" y="1"/>
                      <a:pt x="7105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09;p28">
                <a:extLst>
                  <a:ext uri="{FF2B5EF4-FFF2-40B4-BE49-F238E27FC236}">
                    <a16:creationId xmlns:a16="http://schemas.microsoft.com/office/drawing/2014/main" id="{5321B002-B7C9-415C-905E-D36AC1183D95}"/>
                  </a:ext>
                </a:extLst>
              </p:cNvPr>
              <p:cNvSpPr/>
              <p:nvPr/>
            </p:nvSpPr>
            <p:spPr>
              <a:xfrm>
                <a:off x="5501274" y="3822096"/>
                <a:ext cx="1335380" cy="880081"/>
              </a:xfrm>
              <a:custGeom>
                <a:avLst/>
                <a:gdLst/>
                <a:ahLst/>
                <a:cxnLst/>
                <a:rect l="l" t="t" r="r" b="b"/>
                <a:pathLst>
                  <a:path w="56536" h="37260" extrusionOk="0">
                    <a:moveTo>
                      <a:pt x="22650" y="0"/>
                    </a:moveTo>
                    <a:cubicBezTo>
                      <a:pt x="22648" y="0"/>
                      <a:pt x="22646" y="0"/>
                      <a:pt x="22645" y="1"/>
                    </a:cubicBezTo>
                    <a:cubicBezTo>
                      <a:pt x="21110" y="735"/>
                      <a:pt x="562" y="33992"/>
                      <a:pt x="262" y="35360"/>
                    </a:cubicBezTo>
                    <a:cubicBezTo>
                      <a:pt x="0" y="36433"/>
                      <a:pt x="2326" y="37260"/>
                      <a:pt x="4211" y="37260"/>
                    </a:cubicBezTo>
                    <a:cubicBezTo>
                      <a:pt x="4728" y="37260"/>
                      <a:pt x="5211" y="37198"/>
                      <a:pt x="5599" y="37061"/>
                    </a:cubicBezTo>
                    <a:cubicBezTo>
                      <a:pt x="6266" y="36828"/>
                      <a:pt x="8601" y="35360"/>
                      <a:pt x="11236" y="33625"/>
                    </a:cubicBezTo>
                    <a:cubicBezTo>
                      <a:pt x="15506" y="30857"/>
                      <a:pt x="20109" y="27521"/>
                      <a:pt x="20109" y="27521"/>
                    </a:cubicBezTo>
                    <a:lnTo>
                      <a:pt x="56535" y="24819"/>
                    </a:lnTo>
                    <a:lnTo>
                      <a:pt x="54034" y="768"/>
                    </a:lnTo>
                    <a:cubicBezTo>
                      <a:pt x="54034" y="768"/>
                      <a:pt x="36081" y="6405"/>
                      <a:pt x="34174" y="6405"/>
                    </a:cubicBezTo>
                    <a:cubicBezTo>
                      <a:pt x="34091" y="6405"/>
                      <a:pt x="34039" y="6395"/>
                      <a:pt x="34019" y="6372"/>
                    </a:cubicBezTo>
                    <a:cubicBezTo>
                      <a:pt x="34019" y="6372"/>
                      <a:pt x="22983" y="0"/>
                      <a:pt x="2265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10;p28">
                <a:extLst>
                  <a:ext uri="{FF2B5EF4-FFF2-40B4-BE49-F238E27FC236}">
                    <a16:creationId xmlns:a16="http://schemas.microsoft.com/office/drawing/2014/main" id="{1E32FAEA-068A-438E-B7C8-C638A2EF0EEC}"/>
                  </a:ext>
                </a:extLst>
              </p:cNvPr>
              <p:cNvSpPr/>
              <p:nvPr/>
            </p:nvSpPr>
            <p:spPr>
              <a:xfrm>
                <a:off x="5501888" y="3822096"/>
                <a:ext cx="919550" cy="880081"/>
              </a:xfrm>
              <a:custGeom>
                <a:avLst/>
                <a:gdLst/>
                <a:ahLst/>
                <a:cxnLst/>
                <a:rect l="l" t="t" r="r" b="b"/>
                <a:pathLst>
                  <a:path w="38931" h="37260" extrusionOk="0">
                    <a:moveTo>
                      <a:pt x="22625" y="0"/>
                    </a:moveTo>
                    <a:cubicBezTo>
                      <a:pt x="22622" y="0"/>
                      <a:pt x="22620" y="0"/>
                      <a:pt x="22619" y="1"/>
                    </a:cubicBezTo>
                    <a:cubicBezTo>
                      <a:pt x="21084" y="735"/>
                      <a:pt x="569" y="33992"/>
                      <a:pt x="236" y="35360"/>
                    </a:cubicBezTo>
                    <a:cubicBezTo>
                      <a:pt x="0" y="36433"/>
                      <a:pt x="2312" y="37260"/>
                      <a:pt x="4172" y="37260"/>
                    </a:cubicBezTo>
                    <a:cubicBezTo>
                      <a:pt x="4683" y="37260"/>
                      <a:pt x="5159" y="37198"/>
                      <a:pt x="5540" y="37061"/>
                    </a:cubicBezTo>
                    <a:cubicBezTo>
                      <a:pt x="6240" y="36828"/>
                      <a:pt x="8575" y="35360"/>
                      <a:pt x="11177" y="33625"/>
                    </a:cubicBezTo>
                    <a:cubicBezTo>
                      <a:pt x="15447" y="30857"/>
                      <a:pt x="20083" y="27521"/>
                      <a:pt x="20083" y="27521"/>
                    </a:cubicBezTo>
                    <a:lnTo>
                      <a:pt x="28223" y="26921"/>
                    </a:lnTo>
                    <a:lnTo>
                      <a:pt x="38930" y="5272"/>
                    </a:lnTo>
                    <a:lnTo>
                      <a:pt x="38930" y="5272"/>
                    </a:lnTo>
                    <a:cubicBezTo>
                      <a:pt x="36605" y="5924"/>
                      <a:pt x="34785" y="6383"/>
                      <a:pt x="34190" y="6383"/>
                    </a:cubicBezTo>
                    <a:cubicBezTo>
                      <a:pt x="34085" y="6383"/>
                      <a:pt x="34018" y="6369"/>
                      <a:pt x="33993" y="6339"/>
                    </a:cubicBezTo>
                    <a:cubicBezTo>
                      <a:pt x="33993" y="6339"/>
                      <a:pt x="22990" y="0"/>
                      <a:pt x="22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11;p28">
                <a:extLst>
                  <a:ext uri="{FF2B5EF4-FFF2-40B4-BE49-F238E27FC236}">
                    <a16:creationId xmlns:a16="http://schemas.microsoft.com/office/drawing/2014/main" id="{03172E42-2BDC-4F52-B1F8-23E88E627E82}"/>
                  </a:ext>
                </a:extLst>
              </p:cNvPr>
              <p:cNvSpPr/>
              <p:nvPr/>
            </p:nvSpPr>
            <p:spPr>
              <a:xfrm>
                <a:off x="5496526" y="3821577"/>
                <a:ext cx="808300" cy="883979"/>
              </a:xfrm>
              <a:custGeom>
                <a:avLst/>
                <a:gdLst/>
                <a:ahLst/>
                <a:cxnLst/>
                <a:rect l="l" t="t" r="r" b="b"/>
                <a:pathLst>
                  <a:path w="34221" h="37425" extrusionOk="0">
                    <a:moveTo>
                      <a:pt x="22909" y="0"/>
                    </a:moveTo>
                    <a:cubicBezTo>
                      <a:pt x="22853" y="0"/>
                      <a:pt x="22810" y="8"/>
                      <a:pt x="22779" y="23"/>
                    </a:cubicBezTo>
                    <a:cubicBezTo>
                      <a:pt x="21211" y="790"/>
                      <a:pt x="563" y="34048"/>
                      <a:pt x="263" y="35449"/>
                    </a:cubicBezTo>
                    <a:cubicBezTo>
                      <a:pt x="1" y="36550"/>
                      <a:pt x="2376" y="37424"/>
                      <a:pt x="4296" y="37424"/>
                    </a:cubicBezTo>
                    <a:cubicBezTo>
                      <a:pt x="4818" y="37424"/>
                      <a:pt x="5307" y="37359"/>
                      <a:pt x="5700" y="37217"/>
                    </a:cubicBezTo>
                    <a:cubicBezTo>
                      <a:pt x="7535" y="36583"/>
                      <a:pt x="20877" y="27810"/>
                      <a:pt x="20877" y="27810"/>
                    </a:cubicBezTo>
                    <a:lnTo>
                      <a:pt x="34220" y="6394"/>
                    </a:lnTo>
                    <a:cubicBezTo>
                      <a:pt x="29094" y="2597"/>
                      <a:pt x="23937" y="0"/>
                      <a:pt x="22909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12;p28">
                <a:extLst>
                  <a:ext uri="{FF2B5EF4-FFF2-40B4-BE49-F238E27FC236}">
                    <a16:creationId xmlns:a16="http://schemas.microsoft.com/office/drawing/2014/main" id="{1BF6FC8F-FB2A-432E-992F-3C1DB8F082B8}"/>
                  </a:ext>
                </a:extLst>
              </p:cNvPr>
              <p:cNvSpPr/>
              <p:nvPr/>
            </p:nvSpPr>
            <p:spPr>
              <a:xfrm>
                <a:off x="5537510" y="3870640"/>
                <a:ext cx="492902" cy="797836"/>
              </a:xfrm>
              <a:custGeom>
                <a:avLst/>
                <a:gdLst/>
                <a:ahLst/>
                <a:cxnLst/>
                <a:rect l="l" t="t" r="r" b="b"/>
                <a:pathLst>
                  <a:path w="20868" h="33778" extrusionOk="0">
                    <a:moveTo>
                      <a:pt x="20838" y="1"/>
                    </a:moveTo>
                    <a:cubicBezTo>
                      <a:pt x="20830" y="1"/>
                      <a:pt x="20820" y="5"/>
                      <a:pt x="20810" y="14"/>
                    </a:cubicBezTo>
                    <a:cubicBezTo>
                      <a:pt x="17141" y="5385"/>
                      <a:pt x="3331" y="27968"/>
                      <a:pt x="62" y="33638"/>
                    </a:cubicBezTo>
                    <a:cubicBezTo>
                      <a:pt x="0" y="33721"/>
                      <a:pt x="15" y="33778"/>
                      <a:pt x="51" y="33778"/>
                    </a:cubicBezTo>
                    <a:cubicBezTo>
                      <a:pt x="73" y="33778"/>
                      <a:pt x="103" y="33756"/>
                      <a:pt x="129" y="33705"/>
                    </a:cubicBezTo>
                    <a:cubicBezTo>
                      <a:pt x="3731" y="28201"/>
                      <a:pt x="17708" y="5752"/>
                      <a:pt x="20844" y="48"/>
                    </a:cubicBezTo>
                    <a:cubicBezTo>
                      <a:pt x="20867" y="24"/>
                      <a:pt x="20857" y="1"/>
                      <a:pt x="208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13;p28">
                <a:extLst>
                  <a:ext uri="{FF2B5EF4-FFF2-40B4-BE49-F238E27FC236}">
                    <a16:creationId xmlns:a16="http://schemas.microsoft.com/office/drawing/2014/main" id="{E3BBB54A-F950-4C4A-82C3-747F859D4115}"/>
                  </a:ext>
                </a:extLst>
              </p:cNvPr>
              <p:cNvSpPr/>
              <p:nvPr/>
            </p:nvSpPr>
            <p:spPr>
              <a:xfrm>
                <a:off x="5654014" y="4496629"/>
                <a:ext cx="63845" cy="17176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7272" extrusionOk="0">
                    <a:moveTo>
                      <a:pt x="67" y="0"/>
                    </a:moveTo>
                    <a:cubicBezTo>
                      <a:pt x="34" y="0"/>
                      <a:pt x="0" y="33"/>
                      <a:pt x="34" y="67"/>
                    </a:cubicBezTo>
                    <a:cubicBezTo>
                      <a:pt x="2035" y="1735"/>
                      <a:pt x="2702" y="4904"/>
                      <a:pt x="1501" y="7239"/>
                    </a:cubicBezTo>
                    <a:cubicBezTo>
                      <a:pt x="1501" y="7272"/>
                      <a:pt x="1535" y="7272"/>
                      <a:pt x="1568" y="7272"/>
                    </a:cubicBezTo>
                    <a:cubicBezTo>
                      <a:pt x="2369" y="6038"/>
                      <a:pt x="2636" y="4503"/>
                      <a:pt x="2269" y="3102"/>
                    </a:cubicBezTo>
                    <a:cubicBezTo>
                      <a:pt x="1968" y="1801"/>
                      <a:pt x="1168" y="701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14;p28">
                <a:extLst>
                  <a:ext uri="{FF2B5EF4-FFF2-40B4-BE49-F238E27FC236}">
                    <a16:creationId xmlns:a16="http://schemas.microsoft.com/office/drawing/2014/main" id="{F34B0E29-BD40-4C47-A0DF-03BCC89772EC}"/>
                  </a:ext>
                </a:extLst>
              </p:cNvPr>
              <p:cNvSpPr/>
              <p:nvPr/>
            </p:nvSpPr>
            <p:spPr>
              <a:xfrm>
                <a:off x="5942440" y="4325769"/>
                <a:ext cx="61436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7966" extrusionOk="0">
                    <a:moveTo>
                      <a:pt x="1529" y="1"/>
                    </a:moveTo>
                    <a:cubicBezTo>
                      <a:pt x="1478" y="1"/>
                      <a:pt x="1433" y="36"/>
                      <a:pt x="1433" y="95"/>
                    </a:cubicBezTo>
                    <a:cubicBezTo>
                      <a:pt x="1233" y="2663"/>
                      <a:pt x="800" y="5232"/>
                      <a:pt x="66" y="7733"/>
                    </a:cubicBezTo>
                    <a:cubicBezTo>
                      <a:pt x="1" y="7864"/>
                      <a:pt x="105" y="7966"/>
                      <a:pt x="214" y="7966"/>
                    </a:cubicBezTo>
                    <a:cubicBezTo>
                      <a:pt x="272" y="7966"/>
                      <a:pt x="331" y="7937"/>
                      <a:pt x="366" y="7867"/>
                    </a:cubicBezTo>
                    <a:cubicBezTo>
                      <a:pt x="1800" y="5632"/>
                      <a:pt x="2601" y="2563"/>
                      <a:pt x="1634" y="61"/>
                    </a:cubicBezTo>
                    <a:cubicBezTo>
                      <a:pt x="1606" y="19"/>
                      <a:pt x="1566" y="1"/>
                      <a:pt x="15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15;p28">
                <a:extLst>
                  <a:ext uri="{FF2B5EF4-FFF2-40B4-BE49-F238E27FC236}">
                    <a16:creationId xmlns:a16="http://schemas.microsoft.com/office/drawing/2014/main" id="{4EC74F0E-A84A-485E-BC37-E04FF20221ED}"/>
                  </a:ext>
                </a:extLst>
              </p:cNvPr>
              <p:cNvSpPr/>
              <p:nvPr/>
            </p:nvSpPr>
            <p:spPr>
              <a:xfrm>
                <a:off x="5901455" y="4356502"/>
                <a:ext cx="61459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7966" extrusionOk="0">
                    <a:moveTo>
                      <a:pt x="1523" y="1"/>
                    </a:moveTo>
                    <a:cubicBezTo>
                      <a:pt x="1479" y="1"/>
                      <a:pt x="1434" y="36"/>
                      <a:pt x="1434" y="95"/>
                    </a:cubicBezTo>
                    <a:cubicBezTo>
                      <a:pt x="1234" y="2663"/>
                      <a:pt x="767" y="5232"/>
                      <a:pt x="66" y="7733"/>
                    </a:cubicBezTo>
                    <a:cubicBezTo>
                      <a:pt x="1" y="7864"/>
                      <a:pt x="106" y="7966"/>
                      <a:pt x="214" y="7966"/>
                    </a:cubicBezTo>
                    <a:cubicBezTo>
                      <a:pt x="272" y="7966"/>
                      <a:pt x="332" y="7937"/>
                      <a:pt x="366" y="7867"/>
                    </a:cubicBezTo>
                    <a:cubicBezTo>
                      <a:pt x="1767" y="5632"/>
                      <a:pt x="2601" y="2563"/>
                      <a:pt x="1601" y="61"/>
                    </a:cubicBezTo>
                    <a:cubicBezTo>
                      <a:pt x="1587" y="19"/>
                      <a:pt x="1555" y="1"/>
                      <a:pt x="15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16;p28">
                <a:extLst>
                  <a:ext uri="{FF2B5EF4-FFF2-40B4-BE49-F238E27FC236}">
                    <a16:creationId xmlns:a16="http://schemas.microsoft.com/office/drawing/2014/main" id="{CB74AAA3-ED46-459D-A142-B8F4086E1122}"/>
                  </a:ext>
                </a:extLst>
              </p:cNvPr>
              <p:cNvSpPr/>
              <p:nvPr/>
            </p:nvSpPr>
            <p:spPr>
              <a:xfrm>
                <a:off x="5860211" y="4387471"/>
                <a:ext cx="61719" cy="18792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7956" extrusionOk="0">
                    <a:moveTo>
                      <a:pt x="1546" y="0"/>
                    </a:moveTo>
                    <a:cubicBezTo>
                      <a:pt x="1499" y="0"/>
                      <a:pt x="1445" y="42"/>
                      <a:pt x="1445" y="84"/>
                    </a:cubicBezTo>
                    <a:cubicBezTo>
                      <a:pt x="1245" y="2686"/>
                      <a:pt x="778" y="5255"/>
                      <a:pt x="44" y="7723"/>
                    </a:cubicBezTo>
                    <a:cubicBezTo>
                      <a:pt x="1" y="7854"/>
                      <a:pt x="113" y="7956"/>
                      <a:pt x="224" y="7956"/>
                    </a:cubicBezTo>
                    <a:cubicBezTo>
                      <a:pt x="284" y="7956"/>
                      <a:pt x="343" y="7926"/>
                      <a:pt x="378" y="7857"/>
                    </a:cubicBezTo>
                    <a:cubicBezTo>
                      <a:pt x="1779" y="5655"/>
                      <a:pt x="2613" y="2586"/>
                      <a:pt x="1612" y="51"/>
                    </a:cubicBezTo>
                    <a:cubicBezTo>
                      <a:pt x="1600" y="14"/>
                      <a:pt x="1574" y="0"/>
                      <a:pt x="15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17;p28">
                <a:extLst>
                  <a:ext uri="{FF2B5EF4-FFF2-40B4-BE49-F238E27FC236}">
                    <a16:creationId xmlns:a16="http://schemas.microsoft.com/office/drawing/2014/main" id="{60D1F050-032C-4FEC-95C7-6CE2A790A076}"/>
                  </a:ext>
                </a:extLst>
              </p:cNvPr>
              <p:cNvSpPr/>
              <p:nvPr/>
            </p:nvSpPr>
            <p:spPr>
              <a:xfrm>
                <a:off x="5818731" y="4418179"/>
                <a:ext cx="62239" cy="187944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7957" extrusionOk="0">
                    <a:moveTo>
                      <a:pt x="1568" y="1"/>
                    </a:moveTo>
                    <a:cubicBezTo>
                      <a:pt x="1520" y="1"/>
                      <a:pt x="1467" y="43"/>
                      <a:pt x="1467" y="85"/>
                    </a:cubicBezTo>
                    <a:cubicBezTo>
                      <a:pt x="1267" y="2687"/>
                      <a:pt x="800" y="5222"/>
                      <a:pt x="66" y="7724"/>
                    </a:cubicBezTo>
                    <a:cubicBezTo>
                      <a:pt x="0" y="7855"/>
                      <a:pt x="119" y="7957"/>
                      <a:pt x="238" y="7957"/>
                    </a:cubicBezTo>
                    <a:cubicBezTo>
                      <a:pt x="301" y="7957"/>
                      <a:pt x="364" y="7927"/>
                      <a:pt x="399" y="7858"/>
                    </a:cubicBezTo>
                    <a:cubicBezTo>
                      <a:pt x="1800" y="5656"/>
                      <a:pt x="2634" y="2554"/>
                      <a:pt x="1633" y="52"/>
                    </a:cubicBezTo>
                    <a:cubicBezTo>
                      <a:pt x="1621" y="15"/>
                      <a:pt x="1595" y="1"/>
                      <a:pt x="15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18;p28">
                <a:extLst>
                  <a:ext uri="{FF2B5EF4-FFF2-40B4-BE49-F238E27FC236}">
                    <a16:creationId xmlns:a16="http://schemas.microsoft.com/office/drawing/2014/main" id="{34980398-5E1A-4C2A-AE51-F6931E3F96AC}"/>
                  </a:ext>
                </a:extLst>
              </p:cNvPr>
              <p:cNvSpPr/>
              <p:nvPr/>
            </p:nvSpPr>
            <p:spPr>
              <a:xfrm>
                <a:off x="6016519" y="3901160"/>
                <a:ext cx="143350" cy="106692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4517" extrusionOk="0">
                    <a:moveTo>
                      <a:pt x="2900" y="0"/>
                    </a:moveTo>
                    <a:cubicBezTo>
                      <a:pt x="2228" y="0"/>
                      <a:pt x="1558" y="310"/>
                      <a:pt x="1099" y="1057"/>
                    </a:cubicBezTo>
                    <a:cubicBezTo>
                      <a:pt x="0" y="2812"/>
                      <a:pt x="1590" y="4516"/>
                      <a:pt x="3168" y="4516"/>
                    </a:cubicBezTo>
                    <a:cubicBezTo>
                      <a:pt x="3840" y="4516"/>
                      <a:pt x="4510" y="4207"/>
                      <a:pt x="4969" y="3459"/>
                    </a:cubicBezTo>
                    <a:cubicBezTo>
                      <a:pt x="6068" y="1705"/>
                      <a:pt x="4478" y="0"/>
                      <a:pt x="29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19;p28">
                <a:extLst>
                  <a:ext uri="{FF2B5EF4-FFF2-40B4-BE49-F238E27FC236}">
                    <a16:creationId xmlns:a16="http://schemas.microsoft.com/office/drawing/2014/main" id="{FAC0BF55-4691-4F4A-AFF3-DC264BB34AEA}"/>
                  </a:ext>
                </a:extLst>
              </p:cNvPr>
              <p:cNvSpPr/>
              <p:nvPr/>
            </p:nvSpPr>
            <p:spPr>
              <a:xfrm>
                <a:off x="5962897" y="4433061"/>
                <a:ext cx="132390" cy="22509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9530" extrusionOk="0">
                    <a:moveTo>
                      <a:pt x="667" y="389"/>
                    </a:moveTo>
                    <a:lnTo>
                      <a:pt x="667" y="389"/>
                    </a:lnTo>
                    <a:cubicBezTo>
                      <a:pt x="1535" y="1490"/>
                      <a:pt x="2469" y="2524"/>
                      <a:pt x="3203" y="3692"/>
                    </a:cubicBezTo>
                    <a:cubicBezTo>
                      <a:pt x="3570" y="4259"/>
                      <a:pt x="3903" y="4859"/>
                      <a:pt x="4203" y="5460"/>
                    </a:cubicBezTo>
                    <a:cubicBezTo>
                      <a:pt x="4569" y="6248"/>
                      <a:pt x="4983" y="8746"/>
                      <a:pt x="3560" y="8746"/>
                    </a:cubicBezTo>
                    <a:cubicBezTo>
                      <a:pt x="3297" y="8746"/>
                      <a:pt x="2970" y="8660"/>
                      <a:pt x="2569" y="8462"/>
                    </a:cubicBezTo>
                    <a:cubicBezTo>
                      <a:pt x="1168" y="7761"/>
                      <a:pt x="1001" y="5059"/>
                      <a:pt x="901" y="3725"/>
                    </a:cubicBezTo>
                    <a:cubicBezTo>
                      <a:pt x="834" y="2624"/>
                      <a:pt x="801" y="1524"/>
                      <a:pt x="667" y="389"/>
                    </a:cubicBezTo>
                    <a:close/>
                    <a:moveTo>
                      <a:pt x="526" y="1"/>
                    </a:moveTo>
                    <a:cubicBezTo>
                      <a:pt x="506" y="1"/>
                      <a:pt x="487" y="17"/>
                      <a:pt x="467" y="56"/>
                    </a:cubicBezTo>
                    <a:cubicBezTo>
                      <a:pt x="432" y="44"/>
                      <a:pt x="396" y="38"/>
                      <a:pt x="362" y="38"/>
                    </a:cubicBezTo>
                    <a:cubicBezTo>
                      <a:pt x="203" y="38"/>
                      <a:pt x="67" y="158"/>
                      <a:pt x="67" y="323"/>
                    </a:cubicBezTo>
                    <a:cubicBezTo>
                      <a:pt x="167" y="2591"/>
                      <a:pt x="0" y="5026"/>
                      <a:pt x="801" y="7194"/>
                    </a:cubicBezTo>
                    <a:cubicBezTo>
                      <a:pt x="1204" y="8287"/>
                      <a:pt x="2103" y="9530"/>
                      <a:pt x="3348" y="9530"/>
                    </a:cubicBezTo>
                    <a:cubicBezTo>
                      <a:pt x="3547" y="9530"/>
                      <a:pt x="3754" y="9498"/>
                      <a:pt x="3970" y="9429"/>
                    </a:cubicBezTo>
                    <a:cubicBezTo>
                      <a:pt x="5604" y="8862"/>
                      <a:pt x="5571" y="6861"/>
                      <a:pt x="5037" y="5560"/>
                    </a:cubicBezTo>
                    <a:cubicBezTo>
                      <a:pt x="4037" y="3358"/>
                      <a:pt x="2502" y="1457"/>
                      <a:pt x="567" y="22"/>
                    </a:cubicBezTo>
                    <a:cubicBezTo>
                      <a:pt x="554" y="9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20;p28">
                <a:extLst>
                  <a:ext uri="{FF2B5EF4-FFF2-40B4-BE49-F238E27FC236}">
                    <a16:creationId xmlns:a16="http://schemas.microsoft.com/office/drawing/2014/main" id="{A4510376-AD29-4848-9E74-0AC104BBEAC2}"/>
                  </a:ext>
                </a:extLst>
              </p:cNvPr>
              <p:cNvSpPr/>
              <p:nvPr/>
            </p:nvSpPr>
            <p:spPr>
              <a:xfrm>
                <a:off x="5963676" y="4256863"/>
                <a:ext cx="194629" cy="191204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8095" extrusionOk="0">
                    <a:moveTo>
                      <a:pt x="5648" y="822"/>
                    </a:moveTo>
                    <a:cubicBezTo>
                      <a:pt x="7952" y="822"/>
                      <a:pt x="6437" y="3547"/>
                      <a:pt x="5738" y="4246"/>
                    </a:cubicBezTo>
                    <a:cubicBezTo>
                      <a:pt x="5271" y="4713"/>
                      <a:pt x="4737" y="5146"/>
                      <a:pt x="4204" y="5547"/>
                    </a:cubicBezTo>
                    <a:cubicBezTo>
                      <a:pt x="3103" y="6381"/>
                      <a:pt x="1902" y="7048"/>
                      <a:pt x="701" y="7782"/>
                    </a:cubicBezTo>
                    <a:cubicBezTo>
                      <a:pt x="1202" y="6781"/>
                      <a:pt x="1602" y="5747"/>
                      <a:pt x="2069" y="4713"/>
                    </a:cubicBezTo>
                    <a:cubicBezTo>
                      <a:pt x="2636" y="3512"/>
                      <a:pt x="3670" y="1044"/>
                      <a:pt x="5271" y="843"/>
                    </a:cubicBezTo>
                    <a:cubicBezTo>
                      <a:pt x="5407" y="829"/>
                      <a:pt x="5532" y="822"/>
                      <a:pt x="5648" y="822"/>
                    </a:cubicBezTo>
                    <a:close/>
                    <a:moveTo>
                      <a:pt x="5667" y="1"/>
                    </a:moveTo>
                    <a:cubicBezTo>
                      <a:pt x="4720" y="1"/>
                      <a:pt x="3774" y="689"/>
                      <a:pt x="3170" y="1410"/>
                    </a:cubicBezTo>
                    <a:cubicBezTo>
                      <a:pt x="1669" y="3178"/>
                      <a:pt x="968" y="5513"/>
                      <a:pt x="67" y="7615"/>
                    </a:cubicBezTo>
                    <a:cubicBezTo>
                      <a:pt x="1" y="7815"/>
                      <a:pt x="167" y="8015"/>
                      <a:pt x="368" y="8015"/>
                    </a:cubicBezTo>
                    <a:cubicBezTo>
                      <a:pt x="368" y="8064"/>
                      <a:pt x="403" y="8095"/>
                      <a:pt x="436" y="8095"/>
                    </a:cubicBezTo>
                    <a:cubicBezTo>
                      <a:pt x="447" y="8095"/>
                      <a:pt x="459" y="8091"/>
                      <a:pt x="468" y="8082"/>
                    </a:cubicBezTo>
                    <a:cubicBezTo>
                      <a:pt x="2769" y="7415"/>
                      <a:pt x="4871" y="6147"/>
                      <a:pt x="6572" y="4413"/>
                    </a:cubicBezTo>
                    <a:cubicBezTo>
                      <a:pt x="7506" y="3379"/>
                      <a:pt x="8240" y="1511"/>
                      <a:pt x="6872" y="443"/>
                    </a:cubicBezTo>
                    <a:cubicBezTo>
                      <a:pt x="6489" y="130"/>
                      <a:pt x="6078" y="1"/>
                      <a:pt x="56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21;p28">
                <a:extLst>
                  <a:ext uri="{FF2B5EF4-FFF2-40B4-BE49-F238E27FC236}">
                    <a16:creationId xmlns:a16="http://schemas.microsoft.com/office/drawing/2014/main" id="{AB8CEC24-104B-4F44-8D83-F1C5A0EC4AB8}"/>
                  </a:ext>
                </a:extLst>
              </p:cNvPr>
              <p:cNvSpPr/>
              <p:nvPr/>
            </p:nvSpPr>
            <p:spPr>
              <a:xfrm>
                <a:off x="6181944" y="3364227"/>
                <a:ext cx="2178874" cy="1104731"/>
              </a:xfrm>
              <a:custGeom>
                <a:avLst/>
                <a:gdLst/>
                <a:ahLst/>
                <a:cxnLst/>
                <a:rect l="l" t="t" r="r" b="b"/>
                <a:pathLst>
                  <a:path w="92247" h="46771" extrusionOk="0">
                    <a:moveTo>
                      <a:pt x="63261" y="0"/>
                    </a:moveTo>
                    <a:cubicBezTo>
                      <a:pt x="63134" y="0"/>
                      <a:pt x="63006" y="1"/>
                      <a:pt x="62879" y="4"/>
                    </a:cubicBezTo>
                    <a:cubicBezTo>
                      <a:pt x="49202" y="271"/>
                      <a:pt x="18981" y="15215"/>
                      <a:pt x="18981" y="15215"/>
                    </a:cubicBezTo>
                    <a:lnTo>
                      <a:pt x="19534" y="20532"/>
                    </a:lnTo>
                    <a:lnTo>
                      <a:pt x="19534" y="20532"/>
                    </a:lnTo>
                    <a:cubicBezTo>
                      <a:pt x="14968" y="21929"/>
                      <a:pt x="12309" y="23054"/>
                      <a:pt x="12309" y="23054"/>
                    </a:cubicBezTo>
                    <a:lnTo>
                      <a:pt x="1" y="46771"/>
                    </a:lnTo>
                    <a:cubicBezTo>
                      <a:pt x="1" y="46771"/>
                      <a:pt x="55607" y="46003"/>
                      <a:pt x="72853" y="33161"/>
                    </a:cubicBezTo>
                    <a:cubicBezTo>
                      <a:pt x="92247" y="18764"/>
                      <a:pt x="79363" y="0"/>
                      <a:pt x="632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22;p28">
                <a:extLst>
                  <a:ext uri="{FF2B5EF4-FFF2-40B4-BE49-F238E27FC236}">
                    <a16:creationId xmlns:a16="http://schemas.microsoft.com/office/drawing/2014/main" id="{1860767A-CC71-4438-8AD6-763B93C12780}"/>
                  </a:ext>
                </a:extLst>
              </p:cNvPr>
              <p:cNvSpPr/>
              <p:nvPr/>
            </p:nvSpPr>
            <p:spPr>
              <a:xfrm>
                <a:off x="6641559" y="3679489"/>
                <a:ext cx="903512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38252" h="6975" extrusionOk="0">
                    <a:moveTo>
                      <a:pt x="36183" y="1"/>
                    </a:moveTo>
                    <a:cubicBezTo>
                      <a:pt x="35283" y="267"/>
                      <a:pt x="34349" y="434"/>
                      <a:pt x="33415" y="668"/>
                    </a:cubicBezTo>
                    <a:cubicBezTo>
                      <a:pt x="32981" y="801"/>
                      <a:pt x="32514" y="901"/>
                      <a:pt x="32080" y="1035"/>
                    </a:cubicBezTo>
                    <a:cubicBezTo>
                      <a:pt x="31847" y="1101"/>
                      <a:pt x="31613" y="1168"/>
                      <a:pt x="31380" y="1268"/>
                    </a:cubicBezTo>
                    <a:cubicBezTo>
                      <a:pt x="31280" y="1302"/>
                      <a:pt x="31180" y="1335"/>
                      <a:pt x="31080" y="1368"/>
                    </a:cubicBezTo>
                    <a:cubicBezTo>
                      <a:pt x="30613" y="1402"/>
                      <a:pt x="30146" y="1435"/>
                      <a:pt x="29679" y="1468"/>
                    </a:cubicBezTo>
                    <a:cubicBezTo>
                      <a:pt x="24708" y="1869"/>
                      <a:pt x="19772" y="2502"/>
                      <a:pt x="14868" y="3403"/>
                    </a:cubicBezTo>
                    <a:cubicBezTo>
                      <a:pt x="12400" y="3870"/>
                      <a:pt x="9931" y="4337"/>
                      <a:pt x="7496" y="4837"/>
                    </a:cubicBezTo>
                    <a:cubicBezTo>
                      <a:pt x="5061" y="5338"/>
                      <a:pt x="2626" y="5838"/>
                      <a:pt x="258" y="6505"/>
                    </a:cubicBezTo>
                    <a:cubicBezTo>
                      <a:pt x="1" y="6569"/>
                      <a:pt x="84" y="6974"/>
                      <a:pt x="329" y="6974"/>
                    </a:cubicBezTo>
                    <a:cubicBezTo>
                      <a:pt x="338" y="6974"/>
                      <a:pt x="348" y="6973"/>
                      <a:pt x="358" y="6972"/>
                    </a:cubicBezTo>
                    <a:cubicBezTo>
                      <a:pt x="3126" y="6605"/>
                      <a:pt x="5895" y="6005"/>
                      <a:pt x="8630" y="5438"/>
                    </a:cubicBezTo>
                    <a:cubicBezTo>
                      <a:pt x="13534" y="4437"/>
                      <a:pt x="18437" y="3536"/>
                      <a:pt x="23374" y="2769"/>
                    </a:cubicBezTo>
                    <a:cubicBezTo>
                      <a:pt x="25843" y="2402"/>
                      <a:pt x="28244" y="2135"/>
                      <a:pt x="30713" y="1835"/>
                    </a:cubicBezTo>
                    <a:cubicBezTo>
                      <a:pt x="33215" y="1568"/>
                      <a:pt x="35683" y="1335"/>
                      <a:pt x="38185" y="1268"/>
                    </a:cubicBezTo>
                    <a:cubicBezTo>
                      <a:pt x="38251" y="1268"/>
                      <a:pt x="38251" y="1168"/>
                      <a:pt x="38185" y="1168"/>
                    </a:cubicBezTo>
                    <a:cubicBezTo>
                      <a:pt x="36350" y="1168"/>
                      <a:pt x="34515" y="1201"/>
                      <a:pt x="32681" y="1302"/>
                    </a:cubicBezTo>
                    <a:lnTo>
                      <a:pt x="33481" y="1035"/>
                    </a:lnTo>
                    <a:cubicBezTo>
                      <a:pt x="34415" y="734"/>
                      <a:pt x="35316" y="368"/>
                      <a:pt x="36217" y="67"/>
                    </a:cubicBezTo>
                    <a:cubicBezTo>
                      <a:pt x="36283" y="67"/>
                      <a:pt x="36250" y="1"/>
                      <a:pt x="361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23;p28">
                <a:extLst>
                  <a:ext uri="{FF2B5EF4-FFF2-40B4-BE49-F238E27FC236}">
                    <a16:creationId xmlns:a16="http://schemas.microsoft.com/office/drawing/2014/main" id="{71277512-8BB9-418F-90A3-E85139A528B1}"/>
                  </a:ext>
                </a:extLst>
              </p:cNvPr>
              <p:cNvSpPr/>
              <p:nvPr/>
            </p:nvSpPr>
            <p:spPr>
              <a:xfrm>
                <a:off x="6314629" y="3884057"/>
                <a:ext cx="258946" cy="557456"/>
              </a:xfrm>
              <a:custGeom>
                <a:avLst/>
                <a:gdLst/>
                <a:ahLst/>
                <a:cxnLst/>
                <a:rect l="l" t="t" r="r" b="b"/>
                <a:pathLst>
                  <a:path w="10963" h="23601" extrusionOk="0">
                    <a:moveTo>
                      <a:pt x="10894" y="0"/>
                    </a:moveTo>
                    <a:cubicBezTo>
                      <a:pt x="10882" y="0"/>
                      <a:pt x="10871" y="5"/>
                      <a:pt x="10862" y="13"/>
                    </a:cubicBezTo>
                    <a:cubicBezTo>
                      <a:pt x="10328" y="747"/>
                      <a:pt x="5425" y="11188"/>
                      <a:pt x="4091" y="14257"/>
                    </a:cubicBezTo>
                    <a:cubicBezTo>
                      <a:pt x="3390" y="15791"/>
                      <a:pt x="2723" y="17359"/>
                      <a:pt x="2056" y="18894"/>
                    </a:cubicBezTo>
                    <a:cubicBezTo>
                      <a:pt x="1389" y="20461"/>
                      <a:pt x="755" y="22029"/>
                      <a:pt x="21" y="23530"/>
                    </a:cubicBezTo>
                    <a:cubicBezTo>
                      <a:pt x="0" y="23572"/>
                      <a:pt x="31" y="23600"/>
                      <a:pt x="57" y="23600"/>
                    </a:cubicBezTo>
                    <a:cubicBezTo>
                      <a:pt x="73" y="23600"/>
                      <a:pt x="88" y="23589"/>
                      <a:pt x="88" y="23564"/>
                    </a:cubicBezTo>
                    <a:cubicBezTo>
                      <a:pt x="488" y="22696"/>
                      <a:pt x="955" y="21829"/>
                      <a:pt x="1355" y="20995"/>
                    </a:cubicBezTo>
                    <a:cubicBezTo>
                      <a:pt x="1789" y="20128"/>
                      <a:pt x="2223" y="19261"/>
                      <a:pt x="2656" y="18393"/>
                    </a:cubicBezTo>
                    <a:cubicBezTo>
                      <a:pt x="4124" y="15358"/>
                      <a:pt x="5625" y="12322"/>
                      <a:pt x="7026" y="9253"/>
                    </a:cubicBezTo>
                    <a:cubicBezTo>
                      <a:pt x="7726" y="7719"/>
                      <a:pt x="10762" y="847"/>
                      <a:pt x="10962" y="80"/>
                    </a:cubicBezTo>
                    <a:cubicBezTo>
                      <a:pt x="10962" y="31"/>
                      <a:pt x="10926" y="0"/>
                      <a:pt x="1089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24;p28">
                <a:extLst>
                  <a:ext uri="{FF2B5EF4-FFF2-40B4-BE49-F238E27FC236}">
                    <a16:creationId xmlns:a16="http://schemas.microsoft.com/office/drawing/2014/main" id="{887B900F-0C0E-4B93-B13E-223AC4B72802}"/>
                  </a:ext>
                </a:extLst>
              </p:cNvPr>
              <p:cNvSpPr/>
              <p:nvPr/>
            </p:nvSpPr>
            <p:spPr>
              <a:xfrm>
                <a:off x="6683086" y="3798450"/>
                <a:ext cx="1356166" cy="835841"/>
              </a:xfrm>
              <a:custGeom>
                <a:avLst/>
                <a:gdLst/>
                <a:ahLst/>
                <a:cxnLst/>
                <a:rect l="l" t="t" r="r" b="b"/>
                <a:pathLst>
                  <a:path w="57416" h="35387" extrusionOk="0">
                    <a:moveTo>
                      <a:pt x="31385" y="1"/>
                    </a:moveTo>
                    <a:cubicBezTo>
                      <a:pt x="31084" y="1"/>
                      <a:pt x="20682" y="7407"/>
                      <a:pt x="20682" y="7407"/>
                    </a:cubicBezTo>
                    <a:cubicBezTo>
                      <a:pt x="20655" y="7443"/>
                      <a:pt x="20549" y="7459"/>
                      <a:pt x="20375" y="7459"/>
                    </a:cubicBezTo>
                    <a:cubicBezTo>
                      <a:pt x="17795" y="7459"/>
                      <a:pt x="201" y="3771"/>
                      <a:pt x="201" y="3771"/>
                    </a:cubicBezTo>
                    <a:lnTo>
                      <a:pt x="1" y="27955"/>
                    </a:lnTo>
                    <a:lnTo>
                      <a:pt x="36493" y="27154"/>
                    </a:lnTo>
                    <a:cubicBezTo>
                      <a:pt x="36493" y="27154"/>
                      <a:pt x="41430" y="30090"/>
                      <a:pt x="45934" y="32425"/>
                    </a:cubicBezTo>
                    <a:cubicBezTo>
                      <a:pt x="48702" y="33892"/>
                      <a:pt x="51171" y="35127"/>
                      <a:pt x="51871" y="35293"/>
                    </a:cubicBezTo>
                    <a:cubicBezTo>
                      <a:pt x="52122" y="35357"/>
                      <a:pt x="52409" y="35387"/>
                      <a:pt x="52717" y="35387"/>
                    </a:cubicBezTo>
                    <a:cubicBezTo>
                      <a:pt x="54658" y="35387"/>
                      <a:pt x="57416" y="34210"/>
                      <a:pt x="57041" y="33059"/>
                    </a:cubicBezTo>
                    <a:cubicBezTo>
                      <a:pt x="56574" y="31758"/>
                      <a:pt x="32991" y="602"/>
                      <a:pt x="31390" y="2"/>
                    </a:cubicBezTo>
                    <a:cubicBezTo>
                      <a:pt x="31389" y="1"/>
                      <a:pt x="31387" y="1"/>
                      <a:pt x="3138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25;p28">
                <a:extLst>
                  <a:ext uri="{FF2B5EF4-FFF2-40B4-BE49-F238E27FC236}">
                    <a16:creationId xmlns:a16="http://schemas.microsoft.com/office/drawing/2014/main" id="{37B91E69-8252-454F-8A4A-1826C205EECF}"/>
                  </a:ext>
                </a:extLst>
              </p:cNvPr>
              <p:cNvSpPr/>
              <p:nvPr/>
            </p:nvSpPr>
            <p:spPr>
              <a:xfrm>
                <a:off x="7052654" y="3798450"/>
                <a:ext cx="985828" cy="835888"/>
              </a:xfrm>
              <a:custGeom>
                <a:avLst/>
                <a:gdLst/>
                <a:ahLst/>
                <a:cxnLst/>
                <a:rect l="l" t="t" r="r" b="b"/>
                <a:pathLst>
                  <a:path w="41737" h="35389" extrusionOk="0">
                    <a:moveTo>
                      <a:pt x="15740" y="1"/>
                    </a:moveTo>
                    <a:cubicBezTo>
                      <a:pt x="15406" y="1"/>
                      <a:pt x="5004" y="7407"/>
                      <a:pt x="5004" y="7407"/>
                    </a:cubicBezTo>
                    <a:cubicBezTo>
                      <a:pt x="4975" y="7450"/>
                      <a:pt x="4858" y="7470"/>
                      <a:pt x="4665" y="7470"/>
                    </a:cubicBezTo>
                    <a:cubicBezTo>
                      <a:pt x="3953" y="7470"/>
                      <a:pt x="2203" y="7200"/>
                      <a:pt x="0" y="6806"/>
                    </a:cubicBezTo>
                    <a:lnTo>
                      <a:pt x="0" y="6806"/>
                    </a:lnTo>
                    <a:lnTo>
                      <a:pt x="12743" y="27321"/>
                    </a:lnTo>
                    <a:lnTo>
                      <a:pt x="20848" y="27154"/>
                    </a:lnTo>
                    <a:cubicBezTo>
                      <a:pt x="20848" y="27154"/>
                      <a:pt x="25785" y="30056"/>
                      <a:pt x="30289" y="32425"/>
                    </a:cubicBezTo>
                    <a:lnTo>
                      <a:pt x="30322" y="32425"/>
                    </a:lnTo>
                    <a:cubicBezTo>
                      <a:pt x="33091" y="33892"/>
                      <a:pt x="35526" y="35127"/>
                      <a:pt x="36226" y="35293"/>
                    </a:cubicBezTo>
                    <a:cubicBezTo>
                      <a:pt x="36482" y="35359"/>
                      <a:pt x="36774" y="35389"/>
                      <a:pt x="37087" y="35389"/>
                    </a:cubicBezTo>
                    <a:cubicBezTo>
                      <a:pt x="39021" y="35389"/>
                      <a:pt x="41736" y="34240"/>
                      <a:pt x="41363" y="33092"/>
                    </a:cubicBezTo>
                    <a:cubicBezTo>
                      <a:pt x="40929" y="31758"/>
                      <a:pt x="17346" y="602"/>
                      <a:pt x="15745" y="2"/>
                    </a:cubicBezTo>
                    <a:cubicBezTo>
                      <a:pt x="15744" y="1"/>
                      <a:pt x="15742" y="1"/>
                      <a:pt x="157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26;p28">
                <a:extLst>
                  <a:ext uri="{FF2B5EF4-FFF2-40B4-BE49-F238E27FC236}">
                    <a16:creationId xmlns:a16="http://schemas.microsoft.com/office/drawing/2014/main" id="{57532409-72CF-4B0F-9F29-1BA242C567F4}"/>
                  </a:ext>
                </a:extLst>
              </p:cNvPr>
              <p:cNvSpPr/>
              <p:nvPr/>
            </p:nvSpPr>
            <p:spPr>
              <a:xfrm>
                <a:off x="7171638" y="3798191"/>
                <a:ext cx="873113" cy="839195"/>
              </a:xfrm>
              <a:custGeom>
                <a:avLst/>
                <a:gdLst/>
                <a:ahLst/>
                <a:cxnLst/>
                <a:rect l="l" t="t" r="r" b="b"/>
                <a:pathLst>
                  <a:path w="36965" h="35529" extrusionOk="0">
                    <a:moveTo>
                      <a:pt x="10662" y="0"/>
                    </a:moveTo>
                    <a:cubicBezTo>
                      <a:pt x="9782" y="0"/>
                      <a:pt x="4798" y="3103"/>
                      <a:pt x="0" y="7418"/>
                    </a:cubicBezTo>
                    <a:lnTo>
                      <a:pt x="15278" y="27466"/>
                    </a:lnTo>
                    <a:cubicBezTo>
                      <a:pt x="15278" y="27466"/>
                      <a:pt x="29388" y="34938"/>
                      <a:pt x="31289" y="35438"/>
                    </a:cubicBezTo>
                    <a:cubicBezTo>
                      <a:pt x="31536" y="35500"/>
                      <a:pt x="31817" y="35528"/>
                      <a:pt x="32119" y="35528"/>
                    </a:cubicBezTo>
                    <a:cubicBezTo>
                      <a:pt x="34103" y="35528"/>
                      <a:pt x="36965" y="34294"/>
                      <a:pt x="36560" y="33136"/>
                    </a:cubicBezTo>
                    <a:cubicBezTo>
                      <a:pt x="36093" y="31769"/>
                      <a:pt x="12409" y="613"/>
                      <a:pt x="10741" y="13"/>
                    </a:cubicBezTo>
                    <a:cubicBezTo>
                      <a:pt x="10720" y="4"/>
                      <a:pt x="10694" y="0"/>
                      <a:pt x="10662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27;p28">
                <a:extLst>
                  <a:ext uri="{FF2B5EF4-FFF2-40B4-BE49-F238E27FC236}">
                    <a16:creationId xmlns:a16="http://schemas.microsoft.com/office/drawing/2014/main" id="{30E9B3A1-C52C-43AD-A74F-B10D294FFEC8}"/>
                  </a:ext>
                </a:extLst>
              </p:cNvPr>
              <p:cNvSpPr/>
              <p:nvPr/>
            </p:nvSpPr>
            <p:spPr>
              <a:xfrm>
                <a:off x="7435213" y="3846734"/>
                <a:ext cx="565581" cy="747148"/>
              </a:xfrm>
              <a:custGeom>
                <a:avLst/>
                <a:gdLst/>
                <a:ahLst/>
                <a:cxnLst/>
                <a:rect l="l" t="t" r="r" b="b"/>
                <a:pathLst>
                  <a:path w="23945" h="31632" extrusionOk="0">
                    <a:moveTo>
                      <a:pt x="4" y="1"/>
                    </a:moveTo>
                    <a:cubicBezTo>
                      <a:pt x="0" y="1"/>
                      <a:pt x="0" y="9"/>
                      <a:pt x="17" y="26"/>
                    </a:cubicBezTo>
                    <a:cubicBezTo>
                      <a:pt x="17" y="9"/>
                      <a:pt x="9" y="1"/>
                      <a:pt x="4" y="1"/>
                    </a:cubicBezTo>
                    <a:close/>
                    <a:moveTo>
                      <a:pt x="17" y="26"/>
                    </a:moveTo>
                    <a:cubicBezTo>
                      <a:pt x="3653" y="5430"/>
                      <a:pt x="19698" y="26478"/>
                      <a:pt x="23800" y="31582"/>
                    </a:cubicBezTo>
                    <a:cubicBezTo>
                      <a:pt x="23835" y="31616"/>
                      <a:pt x="23866" y="31631"/>
                      <a:pt x="23889" y="31631"/>
                    </a:cubicBezTo>
                    <a:cubicBezTo>
                      <a:pt x="23931" y="31631"/>
                      <a:pt x="23944" y="31580"/>
                      <a:pt x="23901" y="31515"/>
                    </a:cubicBezTo>
                    <a:cubicBezTo>
                      <a:pt x="20098" y="26178"/>
                      <a:pt x="4186" y="5029"/>
                      <a:pt x="17" y="2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28;p28">
                <a:extLst>
                  <a:ext uri="{FF2B5EF4-FFF2-40B4-BE49-F238E27FC236}">
                    <a16:creationId xmlns:a16="http://schemas.microsoft.com/office/drawing/2014/main" id="{032D3379-CD2A-41B1-A387-3D4EF59D0DBE}"/>
                  </a:ext>
                </a:extLst>
              </p:cNvPr>
              <p:cNvSpPr/>
              <p:nvPr/>
            </p:nvSpPr>
            <p:spPr>
              <a:xfrm>
                <a:off x="7816970" y="4433369"/>
                <a:ext cx="51870" cy="175024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7410" extrusionOk="0">
                    <a:moveTo>
                      <a:pt x="2124" y="0"/>
                    </a:moveTo>
                    <a:cubicBezTo>
                      <a:pt x="2116" y="0"/>
                      <a:pt x="2109" y="3"/>
                      <a:pt x="2102" y="9"/>
                    </a:cubicBezTo>
                    <a:cubicBezTo>
                      <a:pt x="1068" y="810"/>
                      <a:pt x="401" y="2011"/>
                      <a:pt x="201" y="3312"/>
                    </a:cubicBezTo>
                    <a:cubicBezTo>
                      <a:pt x="1" y="4746"/>
                      <a:pt x="401" y="6247"/>
                      <a:pt x="1302" y="7381"/>
                    </a:cubicBezTo>
                    <a:cubicBezTo>
                      <a:pt x="1312" y="7402"/>
                      <a:pt x="1329" y="7410"/>
                      <a:pt x="1345" y="7410"/>
                    </a:cubicBezTo>
                    <a:cubicBezTo>
                      <a:pt x="1381" y="7410"/>
                      <a:pt x="1414" y="7371"/>
                      <a:pt x="1368" y="7348"/>
                    </a:cubicBezTo>
                    <a:cubicBezTo>
                      <a:pt x="1" y="5013"/>
                      <a:pt x="301" y="2044"/>
                      <a:pt x="2169" y="76"/>
                    </a:cubicBezTo>
                    <a:cubicBezTo>
                      <a:pt x="2196" y="49"/>
                      <a:pt x="2157" y="0"/>
                      <a:pt x="2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29;p28">
                <a:extLst>
                  <a:ext uri="{FF2B5EF4-FFF2-40B4-BE49-F238E27FC236}">
                    <a16:creationId xmlns:a16="http://schemas.microsoft.com/office/drawing/2014/main" id="{5C81C7EC-91E8-4977-9C05-0FF05DCCE00B}"/>
                  </a:ext>
                </a:extLst>
              </p:cNvPr>
              <p:cNvSpPr/>
              <p:nvPr/>
            </p:nvSpPr>
            <p:spPr>
              <a:xfrm>
                <a:off x="7509670" y="4294257"/>
                <a:ext cx="71498" cy="182842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7741" extrusionOk="0">
                    <a:moveTo>
                      <a:pt x="814" y="1"/>
                    </a:moveTo>
                    <a:cubicBezTo>
                      <a:pt x="780" y="1"/>
                      <a:pt x="748" y="19"/>
                      <a:pt x="734" y="61"/>
                    </a:cubicBezTo>
                    <a:cubicBezTo>
                      <a:pt x="0" y="2663"/>
                      <a:pt x="1135" y="5632"/>
                      <a:pt x="2736" y="7700"/>
                    </a:cubicBezTo>
                    <a:cubicBezTo>
                      <a:pt x="2774" y="7728"/>
                      <a:pt x="2814" y="7740"/>
                      <a:pt x="2852" y="7740"/>
                    </a:cubicBezTo>
                    <a:cubicBezTo>
                      <a:pt x="2948" y="7740"/>
                      <a:pt x="3026" y="7662"/>
                      <a:pt x="3003" y="7566"/>
                    </a:cubicBezTo>
                    <a:cubicBezTo>
                      <a:pt x="2035" y="5165"/>
                      <a:pt x="1335" y="2629"/>
                      <a:pt x="934" y="94"/>
                    </a:cubicBezTo>
                    <a:cubicBezTo>
                      <a:pt x="915" y="36"/>
                      <a:pt x="862" y="1"/>
                      <a:pt x="8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30;p28">
                <a:extLst>
                  <a:ext uri="{FF2B5EF4-FFF2-40B4-BE49-F238E27FC236}">
                    <a16:creationId xmlns:a16="http://schemas.microsoft.com/office/drawing/2014/main" id="{45A84367-A3F7-4431-8B3D-17E309791678}"/>
                  </a:ext>
                </a:extLst>
              </p:cNvPr>
              <p:cNvSpPr/>
              <p:nvPr/>
            </p:nvSpPr>
            <p:spPr>
              <a:xfrm>
                <a:off x="7553796" y="4321045"/>
                <a:ext cx="71498" cy="182842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7741" extrusionOk="0">
                    <a:moveTo>
                      <a:pt x="812" y="1"/>
                    </a:moveTo>
                    <a:cubicBezTo>
                      <a:pt x="780" y="1"/>
                      <a:pt x="748" y="19"/>
                      <a:pt x="734" y="61"/>
                    </a:cubicBezTo>
                    <a:cubicBezTo>
                      <a:pt x="0" y="2663"/>
                      <a:pt x="1101" y="5632"/>
                      <a:pt x="2736" y="7700"/>
                    </a:cubicBezTo>
                    <a:cubicBezTo>
                      <a:pt x="2764" y="7728"/>
                      <a:pt x="2800" y="7741"/>
                      <a:pt x="2837" y="7741"/>
                    </a:cubicBezTo>
                    <a:cubicBezTo>
                      <a:pt x="2930" y="7741"/>
                      <a:pt x="3026" y="7662"/>
                      <a:pt x="3003" y="7566"/>
                    </a:cubicBezTo>
                    <a:cubicBezTo>
                      <a:pt x="2035" y="5165"/>
                      <a:pt x="1335" y="2630"/>
                      <a:pt x="901" y="94"/>
                    </a:cubicBezTo>
                    <a:cubicBezTo>
                      <a:pt x="901" y="36"/>
                      <a:pt x="856" y="1"/>
                      <a:pt x="8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31;p28">
                <a:extLst>
                  <a:ext uri="{FF2B5EF4-FFF2-40B4-BE49-F238E27FC236}">
                    <a16:creationId xmlns:a16="http://schemas.microsoft.com/office/drawing/2014/main" id="{1ABD8E33-F2A6-4EF9-9F00-D6DAF891B205}"/>
                  </a:ext>
                </a:extLst>
              </p:cNvPr>
              <p:cNvSpPr/>
              <p:nvPr/>
            </p:nvSpPr>
            <p:spPr>
              <a:xfrm>
                <a:off x="7597922" y="4347832"/>
                <a:ext cx="70718" cy="182842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7741" extrusionOk="0">
                    <a:moveTo>
                      <a:pt x="781" y="1"/>
                    </a:moveTo>
                    <a:cubicBezTo>
                      <a:pt x="746" y="1"/>
                      <a:pt x="715" y="19"/>
                      <a:pt x="701" y="61"/>
                    </a:cubicBezTo>
                    <a:cubicBezTo>
                      <a:pt x="0" y="2663"/>
                      <a:pt x="1101" y="5632"/>
                      <a:pt x="2702" y="7700"/>
                    </a:cubicBezTo>
                    <a:cubicBezTo>
                      <a:pt x="2740" y="7728"/>
                      <a:pt x="2781" y="7741"/>
                      <a:pt x="2819" y="7741"/>
                    </a:cubicBezTo>
                    <a:cubicBezTo>
                      <a:pt x="2914" y="7741"/>
                      <a:pt x="2993" y="7662"/>
                      <a:pt x="2969" y="7567"/>
                    </a:cubicBezTo>
                    <a:cubicBezTo>
                      <a:pt x="2035" y="5165"/>
                      <a:pt x="1335" y="2630"/>
                      <a:pt x="901" y="95"/>
                    </a:cubicBezTo>
                    <a:cubicBezTo>
                      <a:pt x="882" y="36"/>
                      <a:pt x="828" y="1"/>
                      <a:pt x="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32;p28">
                <a:extLst>
                  <a:ext uri="{FF2B5EF4-FFF2-40B4-BE49-F238E27FC236}">
                    <a16:creationId xmlns:a16="http://schemas.microsoft.com/office/drawing/2014/main" id="{56A9F23E-0720-418F-B657-CD1341E4BC8A}"/>
                  </a:ext>
                </a:extLst>
              </p:cNvPr>
              <p:cNvSpPr/>
              <p:nvPr/>
            </p:nvSpPr>
            <p:spPr>
              <a:xfrm>
                <a:off x="7641269" y="4374620"/>
                <a:ext cx="71498" cy="182842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7741" extrusionOk="0">
                    <a:moveTo>
                      <a:pt x="814" y="1"/>
                    </a:moveTo>
                    <a:cubicBezTo>
                      <a:pt x="779" y="1"/>
                      <a:pt x="748" y="19"/>
                      <a:pt x="734" y="61"/>
                    </a:cubicBezTo>
                    <a:cubicBezTo>
                      <a:pt x="0" y="2663"/>
                      <a:pt x="1101" y="5632"/>
                      <a:pt x="2735" y="7700"/>
                    </a:cubicBezTo>
                    <a:cubicBezTo>
                      <a:pt x="2764" y="7729"/>
                      <a:pt x="2800" y="7741"/>
                      <a:pt x="2837" y="7741"/>
                    </a:cubicBezTo>
                    <a:cubicBezTo>
                      <a:pt x="2930" y="7741"/>
                      <a:pt x="3026" y="7662"/>
                      <a:pt x="3002" y="7567"/>
                    </a:cubicBezTo>
                    <a:cubicBezTo>
                      <a:pt x="2035" y="5165"/>
                      <a:pt x="1334" y="2663"/>
                      <a:pt x="934" y="95"/>
                    </a:cubicBezTo>
                    <a:cubicBezTo>
                      <a:pt x="915" y="37"/>
                      <a:pt x="861" y="1"/>
                      <a:pt x="8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33;p28">
                <a:extLst>
                  <a:ext uri="{FF2B5EF4-FFF2-40B4-BE49-F238E27FC236}">
                    <a16:creationId xmlns:a16="http://schemas.microsoft.com/office/drawing/2014/main" id="{0FA49DBB-E912-4336-B494-76FAECEC500D}"/>
                  </a:ext>
                </a:extLst>
              </p:cNvPr>
              <p:cNvSpPr/>
              <p:nvPr/>
            </p:nvSpPr>
            <p:spPr>
              <a:xfrm>
                <a:off x="7311245" y="3881601"/>
                <a:ext cx="147767" cy="107660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4558" extrusionOk="0">
                    <a:moveTo>
                      <a:pt x="3263" y="0"/>
                    </a:moveTo>
                    <a:cubicBezTo>
                      <a:pt x="1604" y="0"/>
                      <a:pt x="1" y="1943"/>
                      <a:pt x="1295" y="3653"/>
                    </a:cubicBezTo>
                    <a:cubicBezTo>
                      <a:pt x="1781" y="4292"/>
                      <a:pt x="2401" y="4557"/>
                      <a:pt x="3011" y="4557"/>
                    </a:cubicBezTo>
                    <a:cubicBezTo>
                      <a:pt x="4665" y="4557"/>
                      <a:pt x="6256" y="2614"/>
                      <a:pt x="4965" y="885"/>
                    </a:cubicBezTo>
                    <a:cubicBezTo>
                      <a:pt x="4483" y="260"/>
                      <a:pt x="3869" y="0"/>
                      <a:pt x="32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734;p28">
                <a:extLst>
                  <a:ext uri="{FF2B5EF4-FFF2-40B4-BE49-F238E27FC236}">
                    <a16:creationId xmlns:a16="http://schemas.microsoft.com/office/drawing/2014/main" id="{A57604CC-0B2A-4B4B-880B-691FD3A82753}"/>
                  </a:ext>
                </a:extLst>
              </p:cNvPr>
              <p:cNvSpPr/>
              <p:nvPr/>
            </p:nvSpPr>
            <p:spPr>
              <a:xfrm>
                <a:off x="7439536" y="4400888"/>
                <a:ext cx="126887" cy="230767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9770" extrusionOk="0">
                    <a:moveTo>
                      <a:pt x="4237" y="417"/>
                    </a:moveTo>
                    <a:cubicBezTo>
                      <a:pt x="4237" y="1518"/>
                      <a:pt x="4304" y="2652"/>
                      <a:pt x="4337" y="3753"/>
                    </a:cubicBezTo>
                    <a:cubicBezTo>
                      <a:pt x="4370" y="5087"/>
                      <a:pt x="4470" y="7789"/>
                      <a:pt x="3136" y="8623"/>
                    </a:cubicBezTo>
                    <a:lnTo>
                      <a:pt x="3103" y="8623"/>
                    </a:lnTo>
                    <a:cubicBezTo>
                      <a:pt x="2676" y="8890"/>
                      <a:pt x="2330" y="9003"/>
                      <a:pt x="2052" y="9003"/>
                    </a:cubicBezTo>
                    <a:cubicBezTo>
                      <a:pt x="766" y="9003"/>
                      <a:pt x="927" y="6583"/>
                      <a:pt x="1201" y="5788"/>
                    </a:cubicBezTo>
                    <a:cubicBezTo>
                      <a:pt x="1435" y="5154"/>
                      <a:pt x="1735" y="4520"/>
                      <a:pt x="2035" y="3953"/>
                    </a:cubicBezTo>
                    <a:cubicBezTo>
                      <a:pt x="2736" y="2719"/>
                      <a:pt x="3470" y="1551"/>
                      <a:pt x="4237" y="417"/>
                    </a:cubicBezTo>
                    <a:close/>
                    <a:moveTo>
                      <a:pt x="4375" y="0"/>
                    </a:moveTo>
                    <a:cubicBezTo>
                      <a:pt x="4354" y="0"/>
                      <a:pt x="4337" y="17"/>
                      <a:pt x="4337" y="50"/>
                    </a:cubicBezTo>
                    <a:cubicBezTo>
                      <a:pt x="2536" y="1651"/>
                      <a:pt x="1168" y="3686"/>
                      <a:pt x="434" y="5988"/>
                    </a:cubicBezTo>
                    <a:cubicBezTo>
                      <a:pt x="1" y="7355"/>
                      <a:pt x="167" y="9323"/>
                      <a:pt x="1835" y="9724"/>
                    </a:cubicBezTo>
                    <a:cubicBezTo>
                      <a:pt x="1986" y="9755"/>
                      <a:pt x="2132" y="9770"/>
                      <a:pt x="2272" y="9770"/>
                    </a:cubicBezTo>
                    <a:cubicBezTo>
                      <a:pt x="3619" y="9770"/>
                      <a:pt x="4469" y="8397"/>
                      <a:pt x="4771" y="7189"/>
                    </a:cubicBezTo>
                    <a:cubicBezTo>
                      <a:pt x="5371" y="4954"/>
                      <a:pt x="5004" y="2552"/>
                      <a:pt x="4904" y="284"/>
                    </a:cubicBezTo>
                    <a:cubicBezTo>
                      <a:pt x="4879" y="130"/>
                      <a:pt x="4736" y="16"/>
                      <a:pt x="4580" y="16"/>
                    </a:cubicBezTo>
                    <a:cubicBezTo>
                      <a:pt x="4533" y="16"/>
                      <a:pt x="4484" y="27"/>
                      <a:pt x="4437" y="50"/>
                    </a:cubicBezTo>
                    <a:cubicBezTo>
                      <a:pt x="4420" y="17"/>
                      <a:pt x="4395" y="0"/>
                      <a:pt x="43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35;p28">
                <a:extLst>
                  <a:ext uri="{FF2B5EF4-FFF2-40B4-BE49-F238E27FC236}">
                    <a16:creationId xmlns:a16="http://schemas.microsoft.com/office/drawing/2014/main" id="{E0EA4CA2-D547-4B0B-BC05-97F4216FEF0E}"/>
                  </a:ext>
                </a:extLst>
              </p:cNvPr>
              <p:cNvSpPr/>
              <p:nvPr/>
            </p:nvSpPr>
            <p:spPr>
              <a:xfrm>
                <a:off x="7347339" y="4237021"/>
                <a:ext cx="208045" cy="178449"/>
              </a:xfrm>
              <a:custGeom>
                <a:avLst/>
                <a:gdLst/>
                <a:ahLst/>
                <a:cxnLst/>
                <a:rect l="l" t="t" r="r" b="b"/>
                <a:pathLst>
                  <a:path w="8808" h="7555" extrusionOk="0">
                    <a:moveTo>
                      <a:pt x="2853" y="816"/>
                    </a:moveTo>
                    <a:cubicBezTo>
                      <a:pt x="2869" y="816"/>
                      <a:pt x="2886" y="816"/>
                      <a:pt x="2903" y="816"/>
                    </a:cubicBezTo>
                    <a:cubicBezTo>
                      <a:pt x="4504" y="849"/>
                      <a:pt x="5772" y="3184"/>
                      <a:pt x="6439" y="4352"/>
                    </a:cubicBezTo>
                    <a:cubicBezTo>
                      <a:pt x="7006" y="5319"/>
                      <a:pt x="7506" y="6320"/>
                      <a:pt x="8107" y="7287"/>
                    </a:cubicBezTo>
                    <a:cubicBezTo>
                      <a:pt x="6839" y="6720"/>
                      <a:pt x="5605" y="6087"/>
                      <a:pt x="4404" y="5386"/>
                    </a:cubicBezTo>
                    <a:cubicBezTo>
                      <a:pt x="3837" y="5052"/>
                      <a:pt x="3270" y="4652"/>
                      <a:pt x="2736" y="4252"/>
                    </a:cubicBezTo>
                    <a:cubicBezTo>
                      <a:pt x="1940" y="3589"/>
                      <a:pt x="57" y="816"/>
                      <a:pt x="2853" y="816"/>
                    </a:cubicBezTo>
                    <a:close/>
                    <a:moveTo>
                      <a:pt x="2602" y="0"/>
                    </a:moveTo>
                    <a:cubicBezTo>
                      <a:pt x="2132" y="0"/>
                      <a:pt x="1672" y="157"/>
                      <a:pt x="1268" y="549"/>
                    </a:cubicBezTo>
                    <a:cubicBezTo>
                      <a:pt x="1" y="1750"/>
                      <a:pt x="901" y="3518"/>
                      <a:pt x="1936" y="4485"/>
                    </a:cubicBezTo>
                    <a:cubicBezTo>
                      <a:pt x="3770" y="6053"/>
                      <a:pt x="6005" y="7087"/>
                      <a:pt x="8373" y="7554"/>
                    </a:cubicBezTo>
                    <a:cubicBezTo>
                      <a:pt x="8407" y="7554"/>
                      <a:pt x="8440" y="7521"/>
                      <a:pt x="8440" y="7488"/>
                    </a:cubicBezTo>
                    <a:cubicBezTo>
                      <a:pt x="8674" y="7454"/>
                      <a:pt x="8807" y="7221"/>
                      <a:pt x="8707" y="7054"/>
                    </a:cubicBezTo>
                    <a:cubicBezTo>
                      <a:pt x="7640" y="5052"/>
                      <a:pt x="6706" y="2784"/>
                      <a:pt x="5071" y="1150"/>
                    </a:cubicBezTo>
                    <a:cubicBezTo>
                      <a:pt x="4417" y="561"/>
                      <a:pt x="3491" y="0"/>
                      <a:pt x="26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36;p28">
                <a:extLst>
                  <a:ext uri="{FF2B5EF4-FFF2-40B4-BE49-F238E27FC236}">
                    <a16:creationId xmlns:a16="http://schemas.microsoft.com/office/drawing/2014/main" id="{A2F6904A-6782-4955-8D62-28B10216E642}"/>
                  </a:ext>
                </a:extLst>
              </p:cNvPr>
              <p:cNvSpPr/>
              <p:nvPr/>
            </p:nvSpPr>
            <p:spPr>
              <a:xfrm>
                <a:off x="5012604" y="3555472"/>
                <a:ext cx="2318020" cy="968373"/>
              </a:xfrm>
              <a:custGeom>
                <a:avLst/>
                <a:gdLst/>
                <a:ahLst/>
                <a:cxnLst/>
                <a:rect l="l" t="t" r="r" b="b"/>
                <a:pathLst>
                  <a:path w="98138" h="40998" extrusionOk="0">
                    <a:moveTo>
                      <a:pt x="28804" y="0"/>
                    </a:moveTo>
                    <a:cubicBezTo>
                      <a:pt x="26458" y="0"/>
                      <a:pt x="24246" y="126"/>
                      <a:pt x="22250" y="414"/>
                    </a:cubicBezTo>
                    <a:cubicBezTo>
                      <a:pt x="6138" y="2715"/>
                      <a:pt x="1" y="23130"/>
                      <a:pt x="16012" y="33738"/>
                    </a:cubicBezTo>
                    <a:cubicBezTo>
                      <a:pt x="24790" y="39550"/>
                      <a:pt x="45461" y="40997"/>
                      <a:pt x="63868" y="40997"/>
                    </a:cubicBezTo>
                    <a:cubicBezTo>
                      <a:pt x="82116" y="40997"/>
                      <a:pt x="98137" y="39575"/>
                      <a:pt x="98137" y="39575"/>
                    </a:cubicBezTo>
                    <a:lnTo>
                      <a:pt x="83727" y="15158"/>
                    </a:lnTo>
                    <a:cubicBezTo>
                      <a:pt x="83727" y="15158"/>
                      <a:pt x="78030" y="13958"/>
                      <a:pt x="69792" y="12866"/>
                    </a:cubicBezTo>
                    <a:lnTo>
                      <a:pt x="69792" y="12866"/>
                    </a:lnTo>
                    <a:lnTo>
                      <a:pt x="69817" y="6618"/>
                    </a:lnTo>
                    <a:cubicBezTo>
                      <a:pt x="69817" y="6618"/>
                      <a:pt x="45791" y="0"/>
                      <a:pt x="2880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737;p28">
                <a:extLst>
                  <a:ext uri="{FF2B5EF4-FFF2-40B4-BE49-F238E27FC236}">
                    <a16:creationId xmlns:a16="http://schemas.microsoft.com/office/drawing/2014/main" id="{ACEAF8DD-3C83-45BD-B2F8-0EC144D8A6BE}"/>
                  </a:ext>
                </a:extLst>
              </p:cNvPr>
              <p:cNvSpPr/>
              <p:nvPr/>
            </p:nvSpPr>
            <p:spPr>
              <a:xfrm>
                <a:off x="5753298" y="3784301"/>
                <a:ext cx="1261072" cy="169143"/>
              </a:xfrm>
              <a:custGeom>
                <a:avLst/>
                <a:gdLst/>
                <a:ahLst/>
                <a:cxnLst/>
                <a:rect l="l" t="t" r="r" b="b"/>
                <a:pathLst>
                  <a:path w="53390" h="7161" extrusionOk="0">
                    <a:moveTo>
                      <a:pt x="1935" y="0"/>
                    </a:moveTo>
                    <a:cubicBezTo>
                      <a:pt x="1868" y="0"/>
                      <a:pt x="1835" y="67"/>
                      <a:pt x="1902" y="67"/>
                    </a:cubicBezTo>
                    <a:cubicBezTo>
                      <a:pt x="2836" y="267"/>
                      <a:pt x="3770" y="567"/>
                      <a:pt x="4737" y="767"/>
                    </a:cubicBezTo>
                    <a:cubicBezTo>
                      <a:pt x="5004" y="834"/>
                      <a:pt x="5271" y="867"/>
                      <a:pt x="5571" y="934"/>
                    </a:cubicBezTo>
                    <a:cubicBezTo>
                      <a:pt x="3736" y="1034"/>
                      <a:pt x="1902" y="1168"/>
                      <a:pt x="67" y="1368"/>
                    </a:cubicBezTo>
                    <a:cubicBezTo>
                      <a:pt x="34" y="1368"/>
                      <a:pt x="0" y="1434"/>
                      <a:pt x="67" y="1434"/>
                    </a:cubicBezTo>
                    <a:cubicBezTo>
                      <a:pt x="1735" y="1346"/>
                      <a:pt x="3403" y="1301"/>
                      <a:pt x="5061" y="1301"/>
                    </a:cubicBezTo>
                    <a:cubicBezTo>
                      <a:pt x="5890" y="1301"/>
                      <a:pt x="6716" y="1312"/>
                      <a:pt x="7539" y="1334"/>
                    </a:cubicBezTo>
                    <a:cubicBezTo>
                      <a:pt x="10007" y="1368"/>
                      <a:pt x="12476" y="1434"/>
                      <a:pt x="14944" y="1568"/>
                    </a:cubicBezTo>
                    <a:cubicBezTo>
                      <a:pt x="19948" y="1835"/>
                      <a:pt x="24918" y="2302"/>
                      <a:pt x="29888" y="2802"/>
                    </a:cubicBezTo>
                    <a:cubicBezTo>
                      <a:pt x="32690" y="3102"/>
                      <a:pt x="49569" y="5571"/>
                      <a:pt x="52371" y="5671"/>
                    </a:cubicBezTo>
                    <a:lnTo>
                      <a:pt x="52404" y="5671"/>
                    </a:lnTo>
                    <a:cubicBezTo>
                      <a:pt x="52438" y="5738"/>
                      <a:pt x="52471" y="5804"/>
                      <a:pt x="52504" y="5871"/>
                    </a:cubicBezTo>
                    <a:cubicBezTo>
                      <a:pt x="52571" y="6038"/>
                      <a:pt x="52638" y="6171"/>
                      <a:pt x="52738" y="6338"/>
                    </a:cubicBezTo>
                    <a:cubicBezTo>
                      <a:pt x="52805" y="6471"/>
                      <a:pt x="52871" y="6605"/>
                      <a:pt x="52971" y="6738"/>
                    </a:cubicBezTo>
                    <a:lnTo>
                      <a:pt x="53105" y="6938"/>
                    </a:lnTo>
                    <a:lnTo>
                      <a:pt x="53172" y="7038"/>
                    </a:lnTo>
                    <a:cubicBezTo>
                      <a:pt x="53205" y="7072"/>
                      <a:pt x="53238" y="7105"/>
                      <a:pt x="53272" y="7139"/>
                    </a:cubicBezTo>
                    <a:cubicBezTo>
                      <a:pt x="53287" y="7154"/>
                      <a:pt x="53303" y="7161"/>
                      <a:pt x="53317" y="7161"/>
                    </a:cubicBezTo>
                    <a:cubicBezTo>
                      <a:pt x="53362" y="7161"/>
                      <a:pt x="53390" y="7090"/>
                      <a:pt x="53338" y="7038"/>
                    </a:cubicBezTo>
                    <a:cubicBezTo>
                      <a:pt x="53305" y="7005"/>
                      <a:pt x="53305" y="6972"/>
                      <a:pt x="53305" y="6938"/>
                    </a:cubicBezTo>
                    <a:lnTo>
                      <a:pt x="53272" y="6838"/>
                    </a:lnTo>
                    <a:lnTo>
                      <a:pt x="53205" y="6605"/>
                    </a:lnTo>
                    <a:cubicBezTo>
                      <a:pt x="53172" y="6438"/>
                      <a:pt x="53105" y="6271"/>
                      <a:pt x="53038" y="6104"/>
                    </a:cubicBezTo>
                    <a:cubicBezTo>
                      <a:pt x="52971" y="5938"/>
                      <a:pt x="52905" y="5804"/>
                      <a:pt x="52838" y="5637"/>
                    </a:cubicBezTo>
                    <a:cubicBezTo>
                      <a:pt x="52771" y="5504"/>
                      <a:pt x="52671" y="5371"/>
                      <a:pt x="52571" y="5237"/>
                    </a:cubicBezTo>
                    <a:cubicBezTo>
                      <a:pt x="52571" y="5237"/>
                      <a:pt x="52538" y="5237"/>
                      <a:pt x="52538" y="5204"/>
                    </a:cubicBezTo>
                    <a:lnTo>
                      <a:pt x="52504" y="5170"/>
                    </a:lnTo>
                    <a:lnTo>
                      <a:pt x="52438" y="5170"/>
                    </a:lnTo>
                    <a:cubicBezTo>
                      <a:pt x="50003" y="4737"/>
                      <a:pt x="33424" y="2368"/>
                      <a:pt x="30956" y="2068"/>
                    </a:cubicBezTo>
                    <a:cubicBezTo>
                      <a:pt x="28487" y="1801"/>
                      <a:pt x="25986" y="1568"/>
                      <a:pt x="23484" y="1368"/>
                    </a:cubicBezTo>
                    <a:cubicBezTo>
                      <a:pt x="19140" y="989"/>
                      <a:pt x="14796" y="788"/>
                      <a:pt x="10429" y="788"/>
                    </a:cubicBezTo>
                    <a:cubicBezTo>
                      <a:pt x="9800" y="788"/>
                      <a:pt x="9170" y="792"/>
                      <a:pt x="8540" y="801"/>
                    </a:cubicBezTo>
                    <a:cubicBezTo>
                      <a:pt x="8073" y="801"/>
                      <a:pt x="7606" y="834"/>
                      <a:pt x="7139" y="867"/>
                    </a:cubicBezTo>
                    <a:cubicBezTo>
                      <a:pt x="7039" y="834"/>
                      <a:pt x="6939" y="801"/>
                      <a:pt x="6839" y="767"/>
                    </a:cubicBezTo>
                    <a:cubicBezTo>
                      <a:pt x="6605" y="734"/>
                      <a:pt x="6372" y="667"/>
                      <a:pt x="6105" y="634"/>
                    </a:cubicBezTo>
                    <a:cubicBezTo>
                      <a:pt x="5671" y="534"/>
                      <a:pt x="5204" y="467"/>
                      <a:pt x="4770" y="400"/>
                    </a:cubicBezTo>
                    <a:cubicBezTo>
                      <a:pt x="3803" y="267"/>
                      <a:pt x="2869" y="167"/>
                      <a:pt x="19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738;p28">
                <a:extLst>
                  <a:ext uri="{FF2B5EF4-FFF2-40B4-BE49-F238E27FC236}">
                    <a16:creationId xmlns:a16="http://schemas.microsoft.com/office/drawing/2014/main" id="{9B14F841-7492-4C72-A25D-F808F335AF6A}"/>
                  </a:ext>
                </a:extLst>
              </p:cNvPr>
              <p:cNvSpPr/>
              <p:nvPr/>
            </p:nvSpPr>
            <p:spPr>
              <a:xfrm>
                <a:off x="6897410" y="3926601"/>
                <a:ext cx="310957" cy="530671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22467" extrusionOk="0">
                    <a:moveTo>
                      <a:pt x="69" y="1"/>
                    </a:moveTo>
                    <a:cubicBezTo>
                      <a:pt x="37" y="1"/>
                      <a:pt x="1" y="32"/>
                      <a:pt x="1" y="80"/>
                    </a:cubicBezTo>
                    <a:cubicBezTo>
                      <a:pt x="301" y="848"/>
                      <a:pt x="3970" y="7386"/>
                      <a:pt x="4804" y="8820"/>
                    </a:cubicBezTo>
                    <a:cubicBezTo>
                      <a:pt x="6472" y="11755"/>
                      <a:pt x="8273" y="14624"/>
                      <a:pt x="10041" y="17493"/>
                    </a:cubicBezTo>
                    <a:cubicBezTo>
                      <a:pt x="10542" y="18327"/>
                      <a:pt x="11042" y="19127"/>
                      <a:pt x="11542" y="19961"/>
                    </a:cubicBezTo>
                    <a:cubicBezTo>
                      <a:pt x="12076" y="20795"/>
                      <a:pt x="12610" y="21596"/>
                      <a:pt x="13077" y="22430"/>
                    </a:cubicBezTo>
                    <a:cubicBezTo>
                      <a:pt x="13090" y="22455"/>
                      <a:pt x="13107" y="22466"/>
                      <a:pt x="13122" y="22466"/>
                    </a:cubicBezTo>
                    <a:cubicBezTo>
                      <a:pt x="13147" y="22466"/>
                      <a:pt x="13164" y="22438"/>
                      <a:pt x="13144" y="22396"/>
                    </a:cubicBezTo>
                    <a:cubicBezTo>
                      <a:pt x="12243" y="20962"/>
                      <a:pt x="11476" y="19461"/>
                      <a:pt x="10675" y="17960"/>
                    </a:cubicBezTo>
                    <a:lnTo>
                      <a:pt x="8207" y="13557"/>
                    </a:lnTo>
                    <a:cubicBezTo>
                      <a:pt x="6572" y="10588"/>
                      <a:pt x="701" y="714"/>
                      <a:pt x="101" y="14"/>
                    </a:cubicBezTo>
                    <a:cubicBezTo>
                      <a:pt x="92" y="5"/>
                      <a:pt x="81" y="1"/>
                      <a:pt x="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739;p28">
                <a:extLst>
                  <a:ext uri="{FF2B5EF4-FFF2-40B4-BE49-F238E27FC236}">
                    <a16:creationId xmlns:a16="http://schemas.microsoft.com/office/drawing/2014/main" id="{F220DC28-0530-447C-98DB-2C1B506F1010}"/>
                  </a:ext>
                </a:extLst>
              </p:cNvPr>
              <p:cNvSpPr/>
              <p:nvPr/>
            </p:nvSpPr>
            <p:spPr>
              <a:xfrm>
                <a:off x="6191393" y="1967067"/>
                <a:ext cx="724118" cy="75104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31797" extrusionOk="0">
                    <a:moveTo>
                      <a:pt x="26286" y="13383"/>
                    </a:moveTo>
                    <a:cubicBezTo>
                      <a:pt x="26287" y="13383"/>
                      <a:pt x="26292" y="13419"/>
                      <a:pt x="26299" y="13477"/>
                    </a:cubicBezTo>
                    <a:lnTo>
                      <a:pt x="26299" y="13477"/>
                    </a:lnTo>
                    <a:cubicBezTo>
                      <a:pt x="26294" y="13446"/>
                      <a:pt x="26290" y="13415"/>
                      <a:pt x="26286" y="13384"/>
                    </a:cubicBezTo>
                    <a:cubicBezTo>
                      <a:pt x="26286" y="13383"/>
                      <a:pt x="26286" y="13383"/>
                      <a:pt x="26286" y="13383"/>
                    </a:cubicBezTo>
                    <a:close/>
                    <a:moveTo>
                      <a:pt x="18730" y="1"/>
                    </a:moveTo>
                    <a:cubicBezTo>
                      <a:pt x="16907" y="1"/>
                      <a:pt x="14821" y="706"/>
                      <a:pt x="12610" y="2409"/>
                    </a:cubicBezTo>
                    <a:cubicBezTo>
                      <a:pt x="9574" y="2876"/>
                      <a:pt x="7473" y="5545"/>
                      <a:pt x="6806" y="8847"/>
                    </a:cubicBezTo>
                    <a:cubicBezTo>
                      <a:pt x="6639" y="9748"/>
                      <a:pt x="6405" y="10648"/>
                      <a:pt x="6072" y="11516"/>
                    </a:cubicBezTo>
                    <a:cubicBezTo>
                      <a:pt x="5605" y="12716"/>
                      <a:pt x="5004" y="13817"/>
                      <a:pt x="4304" y="14851"/>
                    </a:cubicBezTo>
                    <a:lnTo>
                      <a:pt x="4271" y="14885"/>
                    </a:lnTo>
                    <a:cubicBezTo>
                      <a:pt x="3203" y="16486"/>
                      <a:pt x="2069" y="18054"/>
                      <a:pt x="1302" y="19855"/>
                    </a:cubicBezTo>
                    <a:cubicBezTo>
                      <a:pt x="568" y="21656"/>
                      <a:pt x="134" y="23558"/>
                      <a:pt x="34" y="25492"/>
                    </a:cubicBezTo>
                    <a:cubicBezTo>
                      <a:pt x="1" y="26259"/>
                      <a:pt x="101" y="28594"/>
                      <a:pt x="101" y="28594"/>
                    </a:cubicBezTo>
                    <a:cubicBezTo>
                      <a:pt x="868" y="28761"/>
                      <a:pt x="2169" y="28961"/>
                      <a:pt x="3770" y="29162"/>
                    </a:cubicBezTo>
                    <a:cubicBezTo>
                      <a:pt x="3970" y="27460"/>
                      <a:pt x="4437" y="25259"/>
                      <a:pt x="5305" y="23824"/>
                    </a:cubicBezTo>
                    <a:cubicBezTo>
                      <a:pt x="5308" y="23818"/>
                      <a:pt x="5311" y="23815"/>
                      <a:pt x="5314" y="23815"/>
                    </a:cubicBezTo>
                    <a:cubicBezTo>
                      <a:pt x="5415" y="23815"/>
                      <a:pt x="5580" y="26715"/>
                      <a:pt x="5838" y="29428"/>
                    </a:cubicBezTo>
                    <a:cubicBezTo>
                      <a:pt x="10875" y="30062"/>
                      <a:pt x="17847" y="30763"/>
                      <a:pt x="23184" y="31263"/>
                    </a:cubicBezTo>
                    <a:cubicBezTo>
                      <a:pt x="23684" y="29729"/>
                      <a:pt x="24085" y="28328"/>
                      <a:pt x="24385" y="23758"/>
                    </a:cubicBezTo>
                    <a:cubicBezTo>
                      <a:pt x="24393" y="23621"/>
                      <a:pt x="24410" y="23556"/>
                      <a:pt x="24433" y="23556"/>
                    </a:cubicBezTo>
                    <a:cubicBezTo>
                      <a:pt x="24606" y="23556"/>
                      <a:pt x="25147" y="27028"/>
                      <a:pt x="25352" y="31430"/>
                    </a:cubicBezTo>
                    <a:lnTo>
                      <a:pt x="27587" y="31630"/>
                    </a:lnTo>
                    <a:cubicBezTo>
                      <a:pt x="27721" y="30196"/>
                      <a:pt x="27654" y="28728"/>
                      <a:pt x="27387" y="27327"/>
                    </a:cubicBezTo>
                    <a:cubicBezTo>
                      <a:pt x="27363" y="27195"/>
                      <a:pt x="27359" y="27133"/>
                      <a:pt x="27373" y="27133"/>
                    </a:cubicBezTo>
                    <a:cubicBezTo>
                      <a:pt x="27452" y="27133"/>
                      <a:pt x="28119" y="29221"/>
                      <a:pt x="28688" y="31697"/>
                    </a:cubicBezTo>
                    <a:lnTo>
                      <a:pt x="29789" y="31797"/>
                    </a:lnTo>
                    <a:cubicBezTo>
                      <a:pt x="29956" y="31763"/>
                      <a:pt x="30056" y="31663"/>
                      <a:pt x="30056" y="31530"/>
                    </a:cubicBezTo>
                    <a:cubicBezTo>
                      <a:pt x="30656" y="21823"/>
                      <a:pt x="27687" y="19388"/>
                      <a:pt x="26687" y="15719"/>
                    </a:cubicBezTo>
                    <a:cubicBezTo>
                      <a:pt x="26536" y="14994"/>
                      <a:pt x="26412" y="14296"/>
                      <a:pt x="26316" y="13601"/>
                    </a:cubicBezTo>
                    <a:lnTo>
                      <a:pt x="26316" y="13601"/>
                    </a:lnTo>
                    <a:cubicBezTo>
                      <a:pt x="26307" y="13526"/>
                      <a:pt x="26297" y="13442"/>
                      <a:pt x="26286" y="13350"/>
                    </a:cubicBezTo>
                    <a:cubicBezTo>
                      <a:pt x="26053" y="11315"/>
                      <a:pt x="25853" y="8747"/>
                      <a:pt x="25552" y="6746"/>
                    </a:cubicBezTo>
                    <a:cubicBezTo>
                      <a:pt x="25452" y="6178"/>
                      <a:pt x="25352" y="5711"/>
                      <a:pt x="25252" y="5244"/>
                    </a:cubicBezTo>
                    <a:cubicBezTo>
                      <a:pt x="24499" y="2338"/>
                      <a:pt x="22050" y="1"/>
                      <a:pt x="187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740;p28">
                <a:extLst>
                  <a:ext uri="{FF2B5EF4-FFF2-40B4-BE49-F238E27FC236}">
                    <a16:creationId xmlns:a16="http://schemas.microsoft.com/office/drawing/2014/main" id="{5B8C2445-B782-40FC-9C8F-1337F3323410}"/>
                  </a:ext>
                </a:extLst>
              </p:cNvPr>
              <p:cNvSpPr/>
              <p:nvPr/>
            </p:nvSpPr>
            <p:spPr>
              <a:xfrm>
                <a:off x="6174078" y="2041028"/>
                <a:ext cx="288684" cy="598318"/>
              </a:xfrm>
              <a:custGeom>
                <a:avLst/>
                <a:gdLst/>
                <a:ahLst/>
                <a:cxnLst/>
                <a:rect l="l" t="t" r="r" b="b"/>
                <a:pathLst>
                  <a:path w="12222" h="25331" extrusionOk="0">
                    <a:moveTo>
                      <a:pt x="12033" y="0"/>
                    </a:moveTo>
                    <a:cubicBezTo>
                      <a:pt x="12015" y="0"/>
                      <a:pt x="11996" y="4"/>
                      <a:pt x="11975" y="12"/>
                    </a:cubicBezTo>
                    <a:cubicBezTo>
                      <a:pt x="9940" y="712"/>
                      <a:pt x="8406" y="2480"/>
                      <a:pt x="7972" y="4615"/>
                    </a:cubicBezTo>
                    <a:cubicBezTo>
                      <a:pt x="7605" y="6016"/>
                      <a:pt x="7372" y="7384"/>
                      <a:pt x="6671" y="8651"/>
                    </a:cubicBezTo>
                    <a:cubicBezTo>
                      <a:pt x="5971" y="9886"/>
                      <a:pt x="5070" y="11020"/>
                      <a:pt x="4003" y="11987"/>
                    </a:cubicBezTo>
                    <a:cubicBezTo>
                      <a:pt x="2435" y="13622"/>
                      <a:pt x="1268" y="15290"/>
                      <a:pt x="767" y="17658"/>
                    </a:cubicBezTo>
                    <a:cubicBezTo>
                      <a:pt x="267" y="20026"/>
                      <a:pt x="0" y="22928"/>
                      <a:pt x="500" y="25330"/>
                    </a:cubicBezTo>
                    <a:cubicBezTo>
                      <a:pt x="167" y="22928"/>
                      <a:pt x="534" y="19726"/>
                      <a:pt x="1201" y="17391"/>
                    </a:cubicBezTo>
                    <a:cubicBezTo>
                      <a:pt x="1968" y="14789"/>
                      <a:pt x="3569" y="13321"/>
                      <a:pt x="5237" y="11520"/>
                    </a:cubicBezTo>
                    <a:cubicBezTo>
                      <a:pt x="6571" y="10086"/>
                      <a:pt x="7539" y="8318"/>
                      <a:pt x="8006" y="6417"/>
                    </a:cubicBezTo>
                    <a:cubicBezTo>
                      <a:pt x="8306" y="5216"/>
                      <a:pt x="8406" y="3948"/>
                      <a:pt x="9006" y="2881"/>
                    </a:cubicBezTo>
                    <a:cubicBezTo>
                      <a:pt x="9740" y="1613"/>
                      <a:pt x="10908" y="879"/>
                      <a:pt x="12075" y="279"/>
                    </a:cubicBezTo>
                    <a:cubicBezTo>
                      <a:pt x="12222" y="191"/>
                      <a:pt x="12162" y="0"/>
                      <a:pt x="120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741;p28">
                <a:extLst>
                  <a:ext uri="{FF2B5EF4-FFF2-40B4-BE49-F238E27FC236}">
                    <a16:creationId xmlns:a16="http://schemas.microsoft.com/office/drawing/2014/main" id="{9EF0DBC5-4800-4DF4-9E67-75D1325B9C78}"/>
                  </a:ext>
                </a:extLst>
              </p:cNvPr>
              <p:cNvSpPr/>
              <p:nvPr/>
            </p:nvSpPr>
            <p:spPr>
              <a:xfrm>
                <a:off x="6725266" y="1874304"/>
                <a:ext cx="149326" cy="57647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24406" extrusionOk="0">
                    <a:moveTo>
                      <a:pt x="21" y="0"/>
                    </a:moveTo>
                    <a:cubicBezTo>
                      <a:pt x="9" y="0"/>
                      <a:pt x="0" y="8"/>
                      <a:pt x="17" y="25"/>
                    </a:cubicBezTo>
                    <a:cubicBezTo>
                      <a:pt x="684" y="3995"/>
                      <a:pt x="417" y="7864"/>
                      <a:pt x="2319" y="11400"/>
                    </a:cubicBezTo>
                    <a:cubicBezTo>
                      <a:pt x="3353" y="13301"/>
                      <a:pt x="4387" y="15069"/>
                      <a:pt x="4954" y="17271"/>
                    </a:cubicBezTo>
                    <a:cubicBezTo>
                      <a:pt x="5521" y="19572"/>
                      <a:pt x="5688" y="21974"/>
                      <a:pt x="5421" y="24343"/>
                    </a:cubicBezTo>
                    <a:cubicBezTo>
                      <a:pt x="5421" y="24379"/>
                      <a:pt x="5441" y="24406"/>
                      <a:pt x="5465" y="24406"/>
                    </a:cubicBezTo>
                    <a:cubicBezTo>
                      <a:pt x="5484" y="24406"/>
                      <a:pt x="5506" y="24388"/>
                      <a:pt x="5521" y="24343"/>
                    </a:cubicBezTo>
                    <a:cubicBezTo>
                      <a:pt x="6322" y="20573"/>
                      <a:pt x="5755" y="16637"/>
                      <a:pt x="3987" y="13201"/>
                    </a:cubicBezTo>
                    <a:cubicBezTo>
                      <a:pt x="2852" y="11133"/>
                      <a:pt x="1618" y="9298"/>
                      <a:pt x="1118" y="6863"/>
                    </a:cubicBezTo>
                    <a:cubicBezTo>
                      <a:pt x="651" y="4595"/>
                      <a:pt x="517" y="2260"/>
                      <a:pt x="50" y="25"/>
                    </a:cubicBezTo>
                    <a:cubicBezTo>
                      <a:pt x="50" y="8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42;p28">
                <a:extLst>
                  <a:ext uri="{FF2B5EF4-FFF2-40B4-BE49-F238E27FC236}">
                    <a16:creationId xmlns:a16="http://schemas.microsoft.com/office/drawing/2014/main" id="{FFAE03C0-7014-4765-838E-7568C2370969}"/>
                  </a:ext>
                </a:extLst>
              </p:cNvPr>
              <p:cNvSpPr/>
              <p:nvPr/>
            </p:nvSpPr>
            <p:spPr>
              <a:xfrm>
                <a:off x="6031448" y="2523205"/>
                <a:ext cx="913196" cy="1176512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49810" extrusionOk="0">
                    <a:moveTo>
                      <a:pt x="21231" y="1"/>
                    </a:moveTo>
                    <a:cubicBezTo>
                      <a:pt x="19028" y="1"/>
                      <a:pt x="16669" y="1034"/>
                      <a:pt x="14511" y="3384"/>
                    </a:cubicBezTo>
                    <a:cubicBezTo>
                      <a:pt x="6238" y="12357"/>
                      <a:pt x="0" y="46715"/>
                      <a:pt x="0" y="46715"/>
                    </a:cubicBezTo>
                    <a:cubicBezTo>
                      <a:pt x="7119" y="49039"/>
                      <a:pt x="13825" y="49810"/>
                      <a:pt x="19590" y="49810"/>
                    </a:cubicBezTo>
                    <a:cubicBezTo>
                      <a:pt x="30954" y="49810"/>
                      <a:pt x="38661" y="46815"/>
                      <a:pt x="38661" y="46815"/>
                    </a:cubicBezTo>
                    <a:lnTo>
                      <a:pt x="35326" y="27201"/>
                    </a:lnTo>
                    <a:cubicBezTo>
                      <a:pt x="35326" y="27201"/>
                      <a:pt x="37427" y="23198"/>
                      <a:pt x="36560" y="19062"/>
                    </a:cubicBezTo>
                    <a:cubicBezTo>
                      <a:pt x="35592" y="14325"/>
                      <a:pt x="27387" y="3150"/>
                      <a:pt x="26619" y="2383"/>
                    </a:cubicBezTo>
                    <a:cubicBezTo>
                      <a:pt x="25136" y="868"/>
                      <a:pt x="23249" y="1"/>
                      <a:pt x="2123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43;p28">
                <a:extLst>
                  <a:ext uri="{FF2B5EF4-FFF2-40B4-BE49-F238E27FC236}">
                    <a16:creationId xmlns:a16="http://schemas.microsoft.com/office/drawing/2014/main" id="{1391E4B9-D760-4FD7-8378-8256BA9494B6}"/>
                  </a:ext>
                </a:extLst>
              </p:cNvPr>
              <p:cNvSpPr/>
              <p:nvPr/>
            </p:nvSpPr>
            <p:spPr>
              <a:xfrm>
                <a:off x="6097401" y="2268226"/>
                <a:ext cx="1409807" cy="1373999"/>
              </a:xfrm>
              <a:custGeom>
                <a:avLst/>
                <a:gdLst/>
                <a:ahLst/>
                <a:cxnLst/>
                <a:rect l="l" t="t" r="r" b="b"/>
                <a:pathLst>
                  <a:path w="59687" h="58171" extrusionOk="0">
                    <a:moveTo>
                      <a:pt x="59419" y="1"/>
                    </a:moveTo>
                    <a:cubicBezTo>
                      <a:pt x="59115" y="1"/>
                      <a:pt x="59428" y="367"/>
                      <a:pt x="59595" y="367"/>
                    </a:cubicBezTo>
                    <a:cubicBezTo>
                      <a:pt x="59648" y="367"/>
                      <a:pt x="59686" y="330"/>
                      <a:pt x="59686" y="234"/>
                    </a:cubicBezTo>
                    <a:cubicBezTo>
                      <a:pt x="59686" y="101"/>
                      <a:pt x="59553" y="1"/>
                      <a:pt x="59419" y="1"/>
                    </a:cubicBezTo>
                    <a:close/>
                    <a:moveTo>
                      <a:pt x="15121" y="13577"/>
                    </a:moveTo>
                    <a:cubicBezTo>
                      <a:pt x="14788" y="13577"/>
                      <a:pt x="15105" y="13972"/>
                      <a:pt x="15270" y="13972"/>
                    </a:cubicBezTo>
                    <a:cubicBezTo>
                      <a:pt x="15319" y="13972"/>
                      <a:pt x="15355" y="13936"/>
                      <a:pt x="15355" y="13844"/>
                    </a:cubicBezTo>
                    <a:cubicBezTo>
                      <a:pt x="15355" y="13711"/>
                      <a:pt x="15255" y="13577"/>
                      <a:pt x="15121" y="13577"/>
                    </a:cubicBezTo>
                    <a:close/>
                    <a:moveTo>
                      <a:pt x="20025" y="13577"/>
                    </a:moveTo>
                    <a:cubicBezTo>
                      <a:pt x="19717" y="13577"/>
                      <a:pt x="20040" y="13972"/>
                      <a:pt x="20206" y="13972"/>
                    </a:cubicBezTo>
                    <a:cubicBezTo>
                      <a:pt x="20256" y="13972"/>
                      <a:pt x="20292" y="13936"/>
                      <a:pt x="20292" y="13844"/>
                    </a:cubicBezTo>
                    <a:cubicBezTo>
                      <a:pt x="20292" y="13677"/>
                      <a:pt x="20158" y="13577"/>
                      <a:pt x="20025" y="13577"/>
                    </a:cubicBezTo>
                    <a:close/>
                    <a:moveTo>
                      <a:pt x="12662" y="17008"/>
                    </a:moveTo>
                    <a:cubicBezTo>
                      <a:pt x="12648" y="17008"/>
                      <a:pt x="12633" y="17009"/>
                      <a:pt x="12619" y="17013"/>
                    </a:cubicBezTo>
                    <a:lnTo>
                      <a:pt x="12653" y="17013"/>
                    </a:lnTo>
                    <a:cubicBezTo>
                      <a:pt x="12349" y="17013"/>
                      <a:pt x="12642" y="17379"/>
                      <a:pt x="12800" y="17379"/>
                    </a:cubicBezTo>
                    <a:cubicBezTo>
                      <a:pt x="12850" y="17379"/>
                      <a:pt x="12886" y="17343"/>
                      <a:pt x="12886" y="17247"/>
                    </a:cubicBezTo>
                    <a:cubicBezTo>
                      <a:pt x="12886" y="17127"/>
                      <a:pt x="12780" y="17008"/>
                      <a:pt x="12662" y="17008"/>
                    </a:cubicBezTo>
                    <a:close/>
                    <a:moveTo>
                      <a:pt x="17598" y="17008"/>
                    </a:moveTo>
                    <a:cubicBezTo>
                      <a:pt x="17584" y="17008"/>
                      <a:pt x="17570" y="17009"/>
                      <a:pt x="17556" y="17013"/>
                    </a:cubicBezTo>
                    <a:cubicBezTo>
                      <a:pt x="17277" y="17013"/>
                      <a:pt x="17577" y="17379"/>
                      <a:pt x="17736" y="17379"/>
                    </a:cubicBezTo>
                    <a:cubicBezTo>
                      <a:pt x="17787" y="17379"/>
                      <a:pt x="17823" y="17343"/>
                      <a:pt x="17823" y="17247"/>
                    </a:cubicBezTo>
                    <a:cubicBezTo>
                      <a:pt x="17823" y="17127"/>
                      <a:pt x="17716" y="17008"/>
                      <a:pt x="17598" y="17008"/>
                    </a:cubicBezTo>
                    <a:close/>
                    <a:moveTo>
                      <a:pt x="22535" y="17008"/>
                    </a:moveTo>
                    <a:cubicBezTo>
                      <a:pt x="22521" y="17008"/>
                      <a:pt x="22507" y="17009"/>
                      <a:pt x="22493" y="17013"/>
                    </a:cubicBezTo>
                    <a:cubicBezTo>
                      <a:pt x="22189" y="17013"/>
                      <a:pt x="22501" y="17379"/>
                      <a:pt x="22669" y="17379"/>
                    </a:cubicBezTo>
                    <a:cubicBezTo>
                      <a:pt x="22722" y="17379"/>
                      <a:pt x="22760" y="17343"/>
                      <a:pt x="22760" y="17247"/>
                    </a:cubicBezTo>
                    <a:cubicBezTo>
                      <a:pt x="22760" y="17127"/>
                      <a:pt x="22653" y="17008"/>
                      <a:pt x="22535" y="17008"/>
                    </a:cubicBezTo>
                    <a:close/>
                    <a:moveTo>
                      <a:pt x="24928" y="20382"/>
                    </a:moveTo>
                    <a:cubicBezTo>
                      <a:pt x="24934" y="20382"/>
                      <a:pt x="24940" y="20382"/>
                      <a:pt x="24946" y="20382"/>
                    </a:cubicBezTo>
                    <a:lnTo>
                      <a:pt x="24946" y="20382"/>
                    </a:lnTo>
                    <a:cubicBezTo>
                      <a:pt x="24951" y="20382"/>
                      <a:pt x="24956" y="20382"/>
                      <a:pt x="24962" y="20382"/>
                    </a:cubicBezTo>
                    <a:close/>
                    <a:moveTo>
                      <a:pt x="10151" y="20382"/>
                    </a:moveTo>
                    <a:cubicBezTo>
                      <a:pt x="10157" y="20382"/>
                      <a:pt x="10163" y="20382"/>
                      <a:pt x="10168" y="20382"/>
                    </a:cubicBezTo>
                    <a:lnTo>
                      <a:pt x="10168" y="20382"/>
                    </a:lnTo>
                    <a:cubicBezTo>
                      <a:pt x="10174" y="20382"/>
                      <a:pt x="10179" y="20382"/>
                      <a:pt x="10184" y="20382"/>
                    </a:cubicBezTo>
                    <a:close/>
                    <a:moveTo>
                      <a:pt x="10168" y="20382"/>
                    </a:moveTo>
                    <a:lnTo>
                      <a:pt x="10168" y="20382"/>
                    </a:lnTo>
                    <a:cubicBezTo>
                      <a:pt x="9888" y="20396"/>
                      <a:pt x="10203" y="20777"/>
                      <a:pt x="10351" y="20777"/>
                    </a:cubicBezTo>
                    <a:cubicBezTo>
                      <a:pt x="10396" y="20777"/>
                      <a:pt x="10426" y="20741"/>
                      <a:pt x="10418" y="20649"/>
                    </a:cubicBezTo>
                    <a:cubicBezTo>
                      <a:pt x="10418" y="20488"/>
                      <a:pt x="10325" y="20389"/>
                      <a:pt x="10168" y="20382"/>
                    </a:cubicBezTo>
                    <a:close/>
                    <a:moveTo>
                      <a:pt x="15121" y="20382"/>
                    </a:moveTo>
                    <a:cubicBezTo>
                      <a:pt x="14788" y="20382"/>
                      <a:pt x="15105" y="20777"/>
                      <a:pt x="15270" y="20777"/>
                    </a:cubicBezTo>
                    <a:cubicBezTo>
                      <a:pt x="15319" y="20777"/>
                      <a:pt x="15355" y="20741"/>
                      <a:pt x="15355" y="20649"/>
                    </a:cubicBezTo>
                    <a:cubicBezTo>
                      <a:pt x="15355" y="20482"/>
                      <a:pt x="15255" y="20382"/>
                      <a:pt x="15121" y="20382"/>
                    </a:cubicBezTo>
                    <a:close/>
                    <a:moveTo>
                      <a:pt x="20025" y="20382"/>
                    </a:moveTo>
                    <a:cubicBezTo>
                      <a:pt x="19717" y="20382"/>
                      <a:pt x="20040" y="20777"/>
                      <a:pt x="20206" y="20777"/>
                    </a:cubicBezTo>
                    <a:cubicBezTo>
                      <a:pt x="20256" y="20777"/>
                      <a:pt x="20292" y="20741"/>
                      <a:pt x="20292" y="20649"/>
                    </a:cubicBezTo>
                    <a:cubicBezTo>
                      <a:pt x="20292" y="20482"/>
                      <a:pt x="20158" y="20382"/>
                      <a:pt x="20025" y="20382"/>
                    </a:cubicBezTo>
                    <a:close/>
                    <a:moveTo>
                      <a:pt x="24946" y="20382"/>
                    </a:moveTo>
                    <a:cubicBezTo>
                      <a:pt x="24665" y="20396"/>
                      <a:pt x="24980" y="20777"/>
                      <a:pt x="25128" y="20777"/>
                    </a:cubicBezTo>
                    <a:cubicBezTo>
                      <a:pt x="25173" y="20777"/>
                      <a:pt x="25203" y="20741"/>
                      <a:pt x="25195" y="20649"/>
                    </a:cubicBezTo>
                    <a:cubicBezTo>
                      <a:pt x="25195" y="20488"/>
                      <a:pt x="25102" y="20389"/>
                      <a:pt x="24946" y="20382"/>
                    </a:cubicBezTo>
                    <a:close/>
                    <a:moveTo>
                      <a:pt x="27397" y="23785"/>
                    </a:moveTo>
                    <a:cubicBezTo>
                      <a:pt x="27402" y="23785"/>
                      <a:pt x="27408" y="23785"/>
                      <a:pt x="27414" y="23785"/>
                    </a:cubicBezTo>
                    <a:lnTo>
                      <a:pt x="27414" y="23785"/>
                    </a:lnTo>
                    <a:cubicBezTo>
                      <a:pt x="27419" y="23785"/>
                      <a:pt x="27424" y="23785"/>
                      <a:pt x="27430" y="23785"/>
                    </a:cubicBezTo>
                    <a:close/>
                    <a:moveTo>
                      <a:pt x="12619" y="23785"/>
                    </a:moveTo>
                    <a:cubicBezTo>
                      <a:pt x="12625" y="23785"/>
                      <a:pt x="12630" y="23785"/>
                      <a:pt x="12635" y="23785"/>
                    </a:cubicBezTo>
                    <a:lnTo>
                      <a:pt x="12635" y="23785"/>
                    </a:lnTo>
                    <a:cubicBezTo>
                      <a:pt x="12641" y="23785"/>
                      <a:pt x="12647" y="23785"/>
                      <a:pt x="12653" y="23785"/>
                    </a:cubicBezTo>
                    <a:close/>
                    <a:moveTo>
                      <a:pt x="17556" y="23785"/>
                    </a:moveTo>
                    <a:cubicBezTo>
                      <a:pt x="17272" y="23785"/>
                      <a:pt x="17589" y="24166"/>
                      <a:pt x="17746" y="24166"/>
                    </a:cubicBezTo>
                    <a:cubicBezTo>
                      <a:pt x="17791" y="24166"/>
                      <a:pt x="17823" y="24134"/>
                      <a:pt x="17823" y="24051"/>
                    </a:cubicBezTo>
                    <a:cubicBezTo>
                      <a:pt x="17823" y="23885"/>
                      <a:pt x="17690" y="23785"/>
                      <a:pt x="17556" y="23785"/>
                    </a:cubicBezTo>
                    <a:close/>
                    <a:moveTo>
                      <a:pt x="27414" y="23785"/>
                    </a:moveTo>
                    <a:lnTo>
                      <a:pt x="27414" y="23785"/>
                    </a:lnTo>
                    <a:cubicBezTo>
                      <a:pt x="27131" y="23798"/>
                      <a:pt x="27434" y="24166"/>
                      <a:pt x="27587" y="24166"/>
                    </a:cubicBezTo>
                    <a:cubicBezTo>
                      <a:pt x="27632" y="24166"/>
                      <a:pt x="27663" y="24134"/>
                      <a:pt x="27663" y="24051"/>
                    </a:cubicBezTo>
                    <a:cubicBezTo>
                      <a:pt x="27663" y="23890"/>
                      <a:pt x="27570" y="23792"/>
                      <a:pt x="27414" y="23785"/>
                    </a:cubicBezTo>
                    <a:close/>
                    <a:moveTo>
                      <a:pt x="7716" y="23785"/>
                    </a:moveTo>
                    <a:cubicBezTo>
                      <a:pt x="7408" y="23785"/>
                      <a:pt x="7732" y="24179"/>
                      <a:pt x="7897" y="24179"/>
                    </a:cubicBezTo>
                    <a:cubicBezTo>
                      <a:pt x="7947" y="24179"/>
                      <a:pt x="7983" y="24144"/>
                      <a:pt x="7983" y="24051"/>
                    </a:cubicBezTo>
                    <a:cubicBezTo>
                      <a:pt x="7983" y="23885"/>
                      <a:pt x="7849" y="23785"/>
                      <a:pt x="7716" y="23785"/>
                    </a:cubicBezTo>
                    <a:close/>
                    <a:moveTo>
                      <a:pt x="12635" y="23785"/>
                    </a:moveTo>
                    <a:cubicBezTo>
                      <a:pt x="12357" y="23800"/>
                      <a:pt x="12652" y="24179"/>
                      <a:pt x="12805" y="24179"/>
                    </a:cubicBezTo>
                    <a:cubicBezTo>
                      <a:pt x="12853" y="24179"/>
                      <a:pt x="12886" y="24144"/>
                      <a:pt x="12886" y="24051"/>
                    </a:cubicBezTo>
                    <a:cubicBezTo>
                      <a:pt x="12886" y="23891"/>
                      <a:pt x="12763" y="23792"/>
                      <a:pt x="12635" y="23785"/>
                    </a:cubicBezTo>
                    <a:close/>
                    <a:moveTo>
                      <a:pt x="22493" y="23785"/>
                    </a:moveTo>
                    <a:cubicBezTo>
                      <a:pt x="22185" y="23785"/>
                      <a:pt x="22509" y="24179"/>
                      <a:pt x="22675" y="24179"/>
                    </a:cubicBezTo>
                    <a:cubicBezTo>
                      <a:pt x="22724" y="24179"/>
                      <a:pt x="22760" y="24144"/>
                      <a:pt x="22760" y="24051"/>
                    </a:cubicBezTo>
                    <a:cubicBezTo>
                      <a:pt x="22760" y="23885"/>
                      <a:pt x="22627" y="23785"/>
                      <a:pt x="22493" y="23785"/>
                    </a:cubicBezTo>
                    <a:close/>
                    <a:moveTo>
                      <a:pt x="5290" y="27182"/>
                    </a:moveTo>
                    <a:cubicBezTo>
                      <a:pt x="5276" y="27182"/>
                      <a:pt x="5262" y="27183"/>
                      <a:pt x="5247" y="27187"/>
                    </a:cubicBezTo>
                    <a:cubicBezTo>
                      <a:pt x="4943" y="27187"/>
                      <a:pt x="5256" y="27553"/>
                      <a:pt x="5423" y="27553"/>
                    </a:cubicBezTo>
                    <a:cubicBezTo>
                      <a:pt x="5476" y="27553"/>
                      <a:pt x="5514" y="27517"/>
                      <a:pt x="5514" y="27420"/>
                    </a:cubicBezTo>
                    <a:cubicBezTo>
                      <a:pt x="5514" y="27301"/>
                      <a:pt x="5408" y="27182"/>
                      <a:pt x="5290" y="27182"/>
                    </a:cubicBezTo>
                    <a:close/>
                    <a:moveTo>
                      <a:pt x="10202" y="27182"/>
                    </a:moveTo>
                    <a:cubicBezTo>
                      <a:pt x="10185" y="27182"/>
                      <a:pt x="10169" y="27183"/>
                      <a:pt x="10151" y="27187"/>
                    </a:cubicBezTo>
                    <a:lnTo>
                      <a:pt x="10184" y="27187"/>
                    </a:lnTo>
                    <a:cubicBezTo>
                      <a:pt x="9880" y="27187"/>
                      <a:pt x="10192" y="27553"/>
                      <a:pt x="10345" y="27553"/>
                    </a:cubicBezTo>
                    <a:cubicBezTo>
                      <a:pt x="10393" y="27553"/>
                      <a:pt x="10426" y="27517"/>
                      <a:pt x="10418" y="27420"/>
                    </a:cubicBezTo>
                    <a:cubicBezTo>
                      <a:pt x="10418" y="27301"/>
                      <a:pt x="10338" y="27182"/>
                      <a:pt x="10202" y="27182"/>
                    </a:cubicBezTo>
                    <a:close/>
                    <a:moveTo>
                      <a:pt x="15121" y="27187"/>
                    </a:moveTo>
                    <a:cubicBezTo>
                      <a:pt x="14792" y="27187"/>
                      <a:pt x="15098" y="27553"/>
                      <a:pt x="15264" y="27553"/>
                    </a:cubicBezTo>
                    <a:cubicBezTo>
                      <a:pt x="15316" y="27553"/>
                      <a:pt x="15355" y="27517"/>
                      <a:pt x="15355" y="27420"/>
                    </a:cubicBezTo>
                    <a:cubicBezTo>
                      <a:pt x="15355" y="27287"/>
                      <a:pt x="15255" y="27187"/>
                      <a:pt x="15121" y="27187"/>
                    </a:cubicBezTo>
                    <a:close/>
                    <a:moveTo>
                      <a:pt x="20067" y="27182"/>
                    </a:moveTo>
                    <a:cubicBezTo>
                      <a:pt x="20053" y="27182"/>
                      <a:pt x="20039" y="27183"/>
                      <a:pt x="20025" y="27187"/>
                    </a:cubicBezTo>
                    <a:cubicBezTo>
                      <a:pt x="19720" y="27187"/>
                      <a:pt x="20033" y="27553"/>
                      <a:pt x="20200" y="27553"/>
                    </a:cubicBezTo>
                    <a:cubicBezTo>
                      <a:pt x="20253" y="27553"/>
                      <a:pt x="20292" y="27517"/>
                      <a:pt x="20292" y="27420"/>
                    </a:cubicBezTo>
                    <a:cubicBezTo>
                      <a:pt x="20292" y="27301"/>
                      <a:pt x="20185" y="27182"/>
                      <a:pt x="20067" y="27182"/>
                    </a:cubicBezTo>
                    <a:close/>
                    <a:moveTo>
                      <a:pt x="24979" y="27182"/>
                    </a:moveTo>
                    <a:cubicBezTo>
                      <a:pt x="24963" y="27182"/>
                      <a:pt x="24946" y="27183"/>
                      <a:pt x="24928" y="27187"/>
                    </a:cubicBezTo>
                    <a:lnTo>
                      <a:pt x="24962" y="27187"/>
                    </a:lnTo>
                    <a:cubicBezTo>
                      <a:pt x="24657" y="27187"/>
                      <a:pt x="24970" y="27553"/>
                      <a:pt x="25122" y="27553"/>
                    </a:cubicBezTo>
                    <a:cubicBezTo>
                      <a:pt x="25171" y="27553"/>
                      <a:pt x="25203" y="27517"/>
                      <a:pt x="25195" y="27420"/>
                    </a:cubicBezTo>
                    <a:cubicBezTo>
                      <a:pt x="25195" y="27301"/>
                      <a:pt x="25115" y="27182"/>
                      <a:pt x="24979" y="27182"/>
                    </a:cubicBezTo>
                    <a:close/>
                    <a:moveTo>
                      <a:pt x="29907" y="27182"/>
                    </a:moveTo>
                    <a:cubicBezTo>
                      <a:pt x="29893" y="27182"/>
                      <a:pt x="29879" y="27183"/>
                      <a:pt x="29865" y="27187"/>
                    </a:cubicBezTo>
                    <a:lnTo>
                      <a:pt x="29898" y="27187"/>
                    </a:lnTo>
                    <a:cubicBezTo>
                      <a:pt x="29569" y="27187"/>
                      <a:pt x="29875" y="27553"/>
                      <a:pt x="30041" y="27553"/>
                    </a:cubicBezTo>
                    <a:cubicBezTo>
                      <a:pt x="30093" y="27553"/>
                      <a:pt x="30132" y="27517"/>
                      <a:pt x="30132" y="27420"/>
                    </a:cubicBezTo>
                    <a:cubicBezTo>
                      <a:pt x="30132" y="27301"/>
                      <a:pt x="30025" y="27182"/>
                      <a:pt x="29907" y="27182"/>
                    </a:cubicBezTo>
                    <a:close/>
                    <a:moveTo>
                      <a:pt x="27397" y="30589"/>
                    </a:moveTo>
                    <a:cubicBezTo>
                      <a:pt x="27402" y="30589"/>
                      <a:pt x="27408" y="30590"/>
                      <a:pt x="27414" y="30590"/>
                    </a:cubicBezTo>
                    <a:lnTo>
                      <a:pt x="27414" y="30590"/>
                    </a:lnTo>
                    <a:cubicBezTo>
                      <a:pt x="27419" y="30590"/>
                      <a:pt x="27424" y="30589"/>
                      <a:pt x="27430" y="30589"/>
                    </a:cubicBezTo>
                    <a:close/>
                    <a:moveTo>
                      <a:pt x="12619" y="30589"/>
                    </a:moveTo>
                    <a:cubicBezTo>
                      <a:pt x="12625" y="30589"/>
                      <a:pt x="12630" y="30590"/>
                      <a:pt x="12635" y="30590"/>
                    </a:cubicBezTo>
                    <a:lnTo>
                      <a:pt x="12635" y="30590"/>
                    </a:lnTo>
                    <a:cubicBezTo>
                      <a:pt x="12641" y="30590"/>
                      <a:pt x="12647" y="30589"/>
                      <a:pt x="12653" y="30589"/>
                    </a:cubicBezTo>
                    <a:close/>
                    <a:moveTo>
                      <a:pt x="7716" y="30589"/>
                    </a:moveTo>
                    <a:cubicBezTo>
                      <a:pt x="7405" y="30589"/>
                      <a:pt x="7737" y="30971"/>
                      <a:pt x="7902" y="30971"/>
                    </a:cubicBezTo>
                    <a:cubicBezTo>
                      <a:pt x="7949" y="30971"/>
                      <a:pt x="7983" y="30939"/>
                      <a:pt x="7983" y="30856"/>
                    </a:cubicBezTo>
                    <a:cubicBezTo>
                      <a:pt x="7983" y="30689"/>
                      <a:pt x="7849" y="30589"/>
                      <a:pt x="7716" y="30589"/>
                    </a:cubicBezTo>
                    <a:close/>
                    <a:moveTo>
                      <a:pt x="12635" y="30590"/>
                    </a:moveTo>
                    <a:cubicBezTo>
                      <a:pt x="12355" y="30604"/>
                      <a:pt x="12657" y="30971"/>
                      <a:pt x="12809" y="30971"/>
                    </a:cubicBezTo>
                    <a:cubicBezTo>
                      <a:pt x="12854" y="30971"/>
                      <a:pt x="12886" y="30939"/>
                      <a:pt x="12886" y="30856"/>
                    </a:cubicBezTo>
                    <a:cubicBezTo>
                      <a:pt x="12886" y="30696"/>
                      <a:pt x="12763" y="30597"/>
                      <a:pt x="12635" y="30590"/>
                    </a:cubicBezTo>
                    <a:close/>
                    <a:moveTo>
                      <a:pt x="17556" y="30589"/>
                    </a:moveTo>
                    <a:cubicBezTo>
                      <a:pt x="17272" y="30589"/>
                      <a:pt x="17589" y="30971"/>
                      <a:pt x="17746" y="30971"/>
                    </a:cubicBezTo>
                    <a:cubicBezTo>
                      <a:pt x="17791" y="30971"/>
                      <a:pt x="17823" y="30939"/>
                      <a:pt x="17823" y="30856"/>
                    </a:cubicBezTo>
                    <a:cubicBezTo>
                      <a:pt x="17823" y="30689"/>
                      <a:pt x="17690" y="30589"/>
                      <a:pt x="17556" y="30589"/>
                    </a:cubicBezTo>
                    <a:close/>
                    <a:moveTo>
                      <a:pt x="22493" y="30589"/>
                    </a:moveTo>
                    <a:cubicBezTo>
                      <a:pt x="22183" y="30589"/>
                      <a:pt x="22514" y="30971"/>
                      <a:pt x="22679" y="30971"/>
                    </a:cubicBezTo>
                    <a:cubicBezTo>
                      <a:pt x="22726" y="30971"/>
                      <a:pt x="22760" y="30939"/>
                      <a:pt x="22760" y="30856"/>
                    </a:cubicBezTo>
                    <a:cubicBezTo>
                      <a:pt x="22760" y="30689"/>
                      <a:pt x="22627" y="30589"/>
                      <a:pt x="22493" y="30589"/>
                    </a:cubicBezTo>
                    <a:close/>
                    <a:moveTo>
                      <a:pt x="27414" y="30590"/>
                    </a:moveTo>
                    <a:cubicBezTo>
                      <a:pt x="27131" y="30603"/>
                      <a:pt x="27434" y="30971"/>
                      <a:pt x="27587" y="30971"/>
                    </a:cubicBezTo>
                    <a:cubicBezTo>
                      <a:pt x="27632" y="30971"/>
                      <a:pt x="27663" y="30939"/>
                      <a:pt x="27663" y="30856"/>
                    </a:cubicBezTo>
                    <a:cubicBezTo>
                      <a:pt x="27663" y="30695"/>
                      <a:pt x="27570" y="30596"/>
                      <a:pt x="27414" y="30590"/>
                    </a:cubicBezTo>
                    <a:close/>
                    <a:moveTo>
                      <a:pt x="32333" y="30589"/>
                    </a:moveTo>
                    <a:cubicBezTo>
                      <a:pt x="32049" y="30589"/>
                      <a:pt x="32366" y="30971"/>
                      <a:pt x="32523" y="30971"/>
                    </a:cubicBezTo>
                    <a:cubicBezTo>
                      <a:pt x="32568" y="30971"/>
                      <a:pt x="32600" y="30939"/>
                      <a:pt x="32600" y="30856"/>
                    </a:cubicBezTo>
                    <a:cubicBezTo>
                      <a:pt x="32600" y="30689"/>
                      <a:pt x="32467" y="30589"/>
                      <a:pt x="32333" y="30589"/>
                    </a:cubicBezTo>
                    <a:close/>
                    <a:moveTo>
                      <a:pt x="5290" y="33987"/>
                    </a:moveTo>
                    <a:cubicBezTo>
                      <a:pt x="5276" y="33987"/>
                      <a:pt x="5262" y="33988"/>
                      <a:pt x="5247" y="33992"/>
                    </a:cubicBezTo>
                    <a:cubicBezTo>
                      <a:pt x="5238" y="33991"/>
                      <a:pt x="5228" y="33991"/>
                      <a:pt x="5220" y="33991"/>
                    </a:cubicBezTo>
                    <a:cubicBezTo>
                      <a:pt x="4961" y="33991"/>
                      <a:pt x="5267" y="34354"/>
                      <a:pt x="5428" y="34354"/>
                    </a:cubicBezTo>
                    <a:cubicBezTo>
                      <a:pt x="5478" y="34354"/>
                      <a:pt x="5514" y="34318"/>
                      <a:pt x="5514" y="34225"/>
                    </a:cubicBezTo>
                    <a:cubicBezTo>
                      <a:pt x="5514" y="34106"/>
                      <a:pt x="5408" y="33987"/>
                      <a:pt x="5290" y="33987"/>
                    </a:cubicBezTo>
                    <a:close/>
                    <a:moveTo>
                      <a:pt x="15091" y="33991"/>
                    </a:moveTo>
                    <a:cubicBezTo>
                      <a:pt x="14808" y="33991"/>
                      <a:pt x="15110" y="34354"/>
                      <a:pt x="15269" y="34354"/>
                    </a:cubicBezTo>
                    <a:cubicBezTo>
                      <a:pt x="15319" y="34354"/>
                      <a:pt x="15355" y="34318"/>
                      <a:pt x="15355" y="34225"/>
                    </a:cubicBezTo>
                    <a:cubicBezTo>
                      <a:pt x="15355" y="34092"/>
                      <a:pt x="15255" y="33992"/>
                      <a:pt x="15121" y="33992"/>
                    </a:cubicBezTo>
                    <a:cubicBezTo>
                      <a:pt x="15111" y="33991"/>
                      <a:pt x="15101" y="33991"/>
                      <a:pt x="15091" y="33991"/>
                    </a:cubicBezTo>
                    <a:close/>
                    <a:moveTo>
                      <a:pt x="20067" y="33987"/>
                    </a:moveTo>
                    <a:cubicBezTo>
                      <a:pt x="20053" y="33987"/>
                      <a:pt x="20039" y="33988"/>
                      <a:pt x="20025" y="33992"/>
                    </a:cubicBezTo>
                    <a:cubicBezTo>
                      <a:pt x="20015" y="33991"/>
                      <a:pt x="20006" y="33991"/>
                      <a:pt x="19997" y="33991"/>
                    </a:cubicBezTo>
                    <a:cubicBezTo>
                      <a:pt x="19738" y="33991"/>
                      <a:pt x="20045" y="34354"/>
                      <a:pt x="20205" y="34354"/>
                    </a:cubicBezTo>
                    <a:cubicBezTo>
                      <a:pt x="20256" y="34354"/>
                      <a:pt x="20292" y="34318"/>
                      <a:pt x="20292" y="34225"/>
                    </a:cubicBezTo>
                    <a:cubicBezTo>
                      <a:pt x="20292" y="34106"/>
                      <a:pt x="20185" y="33987"/>
                      <a:pt x="20067" y="33987"/>
                    </a:cubicBezTo>
                    <a:close/>
                    <a:moveTo>
                      <a:pt x="24979" y="33987"/>
                    </a:moveTo>
                    <a:cubicBezTo>
                      <a:pt x="24965" y="33987"/>
                      <a:pt x="24950" y="33988"/>
                      <a:pt x="24935" y="33991"/>
                    </a:cubicBezTo>
                    <a:lnTo>
                      <a:pt x="24935" y="33991"/>
                    </a:lnTo>
                    <a:cubicBezTo>
                      <a:pt x="24934" y="33991"/>
                      <a:pt x="24934" y="33991"/>
                      <a:pt x="24934" y="33991"/>
                    </a:cubicBezTo>
                    <a:cubicBezTo>
                      <a:pt x="24675" y="33991"/>
                      <a:pt x="24981" y="34354"/>
                      <a:pt x="25127" y="34354"/>
                    </a:cubicBezTo>
                    <a:cubicBezTo>
                      <a:pt x="25173" y="34354"/>
                      <a:pt x="25203" y="34318"/>
                      <a:pt x="25195" y="34225"/>
                    </a:cubicBezTo>
                    <a:cubicBezTo>
                      <a:pt x="25195" y="34106"/>
                      <a:pt x="25115" y="33987"/>
                      <a:pt x="24979" y="33987"/>
                    </a:cubicBezTo>
                    <a:close/>
                    <a:moveTo>
                      <a:pt x="29907" y="33987"/>
                    </a:moveTo>
                    <a:cubicBezTo>
                      <a:pt x="29895" y="33987"/>
                      <a:pt x="29883" y="33988"/>
                      <a:pt x="29870" y="33991"/>
                    </a:cubicBezTo>
                    <a:lnTo>
                      <a:pt x="29870" y="33991"/>
                    </a:lnTo>
                    <a:cubicBezTo>
                      <a:pt x="29870" y="33991"/>
                      <a:pt x="29869" y="33991"/>
                      <a:pt x="29868" y="33991"/>
                    </a:cubicBezTo>
                    <a:cubicBezTo>
                      <a:pt x="29585" y="33991"/>
                      <a:pt x="29887" y="34354"/>
                      <a:pt x="30046" y="34354"/>
                    </a:cubicBezTo>
                    <a:cubicBezTo>
                      <a:pt x="30096" y="34354"/>
                      <a:pt x="30132" y="34318"/>
                      <a:pt x="30132" y="34225"/>
                    </a:cubicBezTo>
                    <a:cubicBezTo>
                      <a:pt x="30132" y="34106"/>
                      <a:pt x="30025" y="33987"/>
                      <a:pt x="29907" y="33987"/>
                    </a:cubicBezTo>
                    <a:close/>
                    <a:moveTo>
                      <a:pt x="10202" y="33987"/>
                    </a:moveTo>
                    <a:cubicBezTo>
                      <a:pt x="10185" y="33987"/>
                      <a:pt x="10169" y="33988"/>
                      <a:pt x="10151" y="33992"/>
                    </a:cubicBezTo>
                    <a:lnTo>
                      <a:pt x="10184" y="33992"/>
                    </a:lnTo>
                    <a:cubicBezTo>
                      <a:pt x="9880" y="33992"/>
                      <a:pt x="10192" y="34358"/>
                      <a:pt x="10345" y="34358"/>
                    </a:cubicBezTo>
                    <a:cubicBezTo>
                      <a:pt x="10393" y="34358"/>
                      <a:pt x="10426" y="34321"/>
                      <a:pt x="10418" y="34225"/>
                    </a:cubicBezTo>
                    <a:cubicBezTo>
                      <a:pt x="10418" y="34106"/>
                      <a:pt x="10338" y="33987"/>
                      <a:pt x="10202" y="33987"/>
                    </a:cubicBezTo>
                    <a:close/>
                    <a:moveTo>
                      <a:pt x="7686" y="37393"/>
                    </a:moveTo>
                    <a:cubicBezTo>
                      <a:pt x="7403" y="37393"/>
                      <a:pt x="7704" y="37756"/>
                      <a:pt x="7864" y="37756"/>
                    </a:cubicBezTo>
                    <a:cubicBezTo>
                      <a:pt x="7913" y="37756"/>
                      <a:pt x="7949" y="37721"/>
                      <a:pt x="7949" y="37628"/>
                    </a:cubicBezTo>
                    <a:cubicBezTo>
                      <a:pt x="7949" y="37494"/>
                      <a:pt x="7849" y="37394"/>
                      <a:pt x="7716" y="37394"/>
                    </a:cubicBezTo>
                    <a:cubicBezTo>
                      <a:pt x="7705" y="37393"/>
                      <a:pt x="7695" y="37393"/>
                      <a:pt x="7686" y="37393"/>
                    </a:cubicBezTo>
                    <a:close/>
                    <a:moveTo>
                      <a:pt x="12592" y="37393"/>
                    </a:moveTo>
                    <a:cubicBezTo>
                      <a:pt x="12332" y="37393"/>
                      <a:pt x="12639" y="37756"/>
                      <a:pt x="12800" y="37756"/>
                    </a:cubicBezTo>
                    <a:cubicBezTo>
                      <a:pt x="12850" y="37756"/>
                      <a:pt x="12886" y="37721"/>
                      <a:pt x="12886" y="37628"/>
                    </a:cubicBezTo>
                    <a:cubicBezTo>
                      <a:pt x="12886" y="37494"/>
                      <a:pt x="12753" y="37394"/>
                      <a:pt x="12619" y="37394"/>
                    </a:cubicBezTo>
                    <a:cubicBezTo>
                      <a:pt x="12610" y="37393"/>
                      <a:pt x="12600" y="37393"/>
                      <a:pt x="12592" y="37393"/>
                    </a:cubicBezTo>
                    <a:close/>
                    <a:moveTo>
                      <a:pt x="22463" y="37393"/>
                    </a:moveTo>
                    <a:cubicBezTo>
                      <a:pt x="22180" y="37393"/>
                      <a:pt x="22481" y="37756"/>
                      <a:pt x="22641" y="37756"/>
                    </a:cubicBezTo>
                    <a:cubicBezTo>
                      <a:pt x="22691" y="37756"/>
                      <a:pt x="22727" y="37721"/>
                      <a:pt x="22727" y="37628"/>
                    </a:cubicBezTo>
                    <a:cubicBezTo>
                      <a:pt x="22727" y="37494"/>
                      <a:pt x="22627" y="37394"/>
                      <a:pt x="22493" y="37394"/>
                    </a:cubicBezTo>
                    <a:cubicBezTo>
                      <a:pt x="22482" y="37393"/>
                      <a:pt x="22472" y="37393"/>
                      <a:pt x="22463" y="37393"/>
                    </a:cubicBezTo>
                    <a:close/>
                    <a:moveTo>
                      <a:pt x="32306" y="37393"/>
                    </a:moveTo>
                    <a:cubicBezTo>
                      <a:pt x="32045" y="37393"/>
                      <a:pt x="32333" y="37756"/>
                      <a:pt x="32485" y="37756"/>
                    </a:cubicBezTo>
                    <a:cubicBezTo>
                      <a:pt x="32533" y="37756"/>
                      <a:pt x="32567" y="37721"/>
                      <a:pt x="32567" y="37628"/>
                    </a:cubicBezTo>
                    <a:cubicBezTo>
                      <a:pt x="32567" y="37494"/>
                      <a:pt x="32467" y="37394"/>
                      <a:pt x="32333" y="37394"/>
                    </a:cubicBezTo>
                    <a:cubicBezTo>
                      <a:pt x="32324" y="37393"/>
                      <a:pt x="32314" y="37393"/>
                      <a:pt x="32306" y="37393"/>
                    </a:cubicBezTo>
                    <a:close/>
                    <a:moveTo>
                      <a:pt x="2779" y="37394"/>
                    </a:moveTo>
                    <a:cubicBezTo>
                      <a:pt x="2475" y="37394"/>
                      <a:pt x="2768" y="37760"/>
                      <a:pt x="2926" y="37760"/>
                    </a:cubicBezTo>
                    <a:cubicBezTo>
                      <a:pt x="2976" y="37760"/>
                      <a:pt x="3013" y="37724"/>
                      <a:pt x="3013" y="37628"/>
                    </a:cubicBezTo>
                    <a:cubicBezTo>
                      <a:pt x="3013" y="37494"/>
                      <a:pt x="2912" y="37394"/>
                      <a:pt x="2779" y="37394"/>
                    </a:cubicBezTo>
                    <a:close/>
                    <a:moveTo>
                      <a:pt x="17556" y="37394"/>
                    </a:moveTo>
                    <a:cubicBezTo>
                      <a:pt x="17252" y="37394"/>
                      <a:pt x="17545" y="37760"/>
                      <a:pt x="17703" y="37760"/>
                    </a:cubicBezTo>
                    <a:cubicBezTo>
                      <a:pt x="17753" y="37760"/>
                      <a:pt x="17790" y="37724"/>
                      <a:pt x="17790" y="37628"/>
                    </a:cubicBezTo>
                    <a:cubicBezTo>
                      <a:pt x="17790" y="37494"/>
                      <a:pt x="17690" y="37394"/>
                      <a:pt x="17556" y="37394"/>
                    </a:cubicBezTo>
                    <a:close/>
                    <a:moveTo>
                      <a:pt x="27397" y="37394"/>
                    </a:moveTo>
                    <a:cubicBezTo>
                      <a:pt x="27092" y="37394"/>
                      <a:pt x="27405" y="37760"/>
                      <a:pt x="27572" y="37760"/>
                    </a:cubicBezTo>
                    <a:cubicBezTo>
                      <a:pt x="27625" y="37760"/>
                      <a:pt x="27663" y="37724"/>
                      <a:pt x="27663" y="37628"/>
                    </a:cubicBezTo>
                    <a:cubicBezTo>
                      <a:pt x="27663" y="37494"/>
                      <a:pt x="27530" y="37394"/>
                      <a:pt x="27397" y="37394"/>
                    </a:cubicBezTo>
                    <a:close/>
                    <a:moveTo>
                      <a:pt x="10151" y="40763"/>
                    </a:moveTo>
                    <a:cubicBezTo>
                      <a:pt x="10157" y="40763"/>
                      <a:pt x="10162" y="40763"/>
                      <a:pt x="10168" y="40764"/>
                    </a:cubicBezTo>
                    <a:lnTo>
                      <a:pt x="10168" y="40764"/>
                    </a:lnTo>
                    <a:cubicBezTo>
                      <a:pt x="10173" y="40763"/>
                      <a:pt x="10179" y="40763"/>
                      <a:pt x="10184" y="40763"/>
                    </a:cubicBezTo>
                    <a:close/>
                    <a:moveTo>
                      <a:pt x="24928" y="40763"/>
                    </a:moveTo>
                    <a:cubicBezTo>
                      <a:pt x="24934" y="40763"/>
                      <a:pt x="24939" y="40763"/>
                      <a:pt x="24944" y="40764"/>
                    </a:cubicBezTo>
                    <a:lnTo>
                      <a:pt x="24944" y="40764"/>
                    </a:lnTo>
                    <a:cubicBezTo>
                      <a:pt x="24950" y="40763"/>
                      <a:pt x="24956" y="40763"/>
                      <a:pt x="24962" y="40763"/>
                    </a:cubicBezTo>
                    <a:close/>
                    <a:moveTo>
                      <a:pt x="5247" y="40763"/>
                    </a:moveTo>
                    <a:cubicBezTo>
                      <a:pt x="4940" y="40763"/>
                      <a:pt x="5263" y="41158"/>
                      <a:pt x="5414" y="41158"/>
                    </a:cubicBezTo>
                    <a:cubicBezTo>
                      <a:pt x="5459" y="41158"/>
                      <a:pt x="5489" y="41123"/>
                      <a:pt x="5481" y="41030"/>
                    </a:cubicBezTo>
                    <a:cubicBezTo>
                      <a:pt x="5481" y="40897"/>
                      <a:pt x="5381" y="40763"/>
                      <a:pt x="5247" y="40763"/>
                    </a:cubicBezTo>
                    <a:close/>
                    <a:moveTo>
                      <a:pt x="10168" y="40764"/>
                    </a:moveTo>
                    <a:cubicBezTo>
                      <a:pt x="9862" y="40777"/>
                      <a:pt x="10171" y="41158"/>
                      <a:pt x="10333" y="41158"/>
                    </a:cubicBezTo>
                    <a:cubicBezTo>
                      <a:pt x="10382" y="41158"/>
                      <a:pt x="10418" y="41123"/>
                      <a:pt x="10418" y="41030"/>
                    </a:cubicBezTo>
                    <a:cubicBezTo>
                      <a:pt x="10418" y="40869"/>
                      <a:pt x="10324" y="40770"/>
                      <a:pt x="10168" y="40764"/>
                    </a:cubicBezTo>
                    <a:close/>
                    <a:moveTo>
                      <a:pt x="15088" y="40763"/>
                    </a:moveTo>
                    <a:cubicBezTo>
                      <a:pt x="14780" y="40763"/>
                      <a:pt x="15104" y="41158"/>
                      <a:pt x="15269" y="41158"/>
                    </a:cubicBezTo>
                    <a:cubicBezTo>
                      <a:pt x="15319" y="41158"/>
                      <a:pt x="15355" y="41123"/>
                      <a:pt x="15355" y="41030"/>
                    </a:cubicBezTo>
                    <a:cubicBezTo>
                      <a:pt x="15355" y="40897"/>
                      <a:pt x="15255" y="40763"/>
                      <a:pt x="15121" y="40763"/>
                    </a:cubicBezTo>
                    <a:close/>
                    <a:moveTo>
                      <a:pt x="20025" y="40763"/>
                    </a:moveTo>
                    <a:cubicBezTo>
                      <a:pt x="19717" y="40763"/>
                      <a:pt x="20040" y="41158"/>
                      <a:pt x="20191" y="41158"/>
                    </a:cubicBezTo>
                    <a:cubicBezTo>
                      <a:pt x="20236" y="41158"/>
                      <a:pt x="20266" y="41123"/>
                      <a:pt x="20258" y="41030"/>
                    </a:cubicBezTo>
                    <a:cubicBezTo>
                      <a:pt x="20258" y="40897"/>
                      <a:pt x="20158" y="40763"/>
                      <a:pt x="20025" y="40763"/>
                    </a:cubicBezTo>
                    <a:close/>
                    <a:moveTo>
                      <a:pt x="24944" y="40764"/>
                    </a:moveTo>
                    <a:cubicBezTo>
                      <a:pt x="24665" y="40778"/>
                      <a:pt x="24961" y="41158"/>
                      <a:pt x="25114" y="41158"/>
                    </a:cubicBezTo>
                    <a:cubicBezTo>
                      <a:pt x="25161" y="41158"/>
                      <a:pt x="25195" y="41123"/>
                      <a:pt x="25195" y="41030"/>
                    </a:cubicBezTo>
                    <a:cubicBezTo>
                      <a:pt x="25195" y="40901"/>
                      <a:pt x="25101" y="40772"/>
                      <a:pt x="24944" y="40764"/>
                    </a:cubicBezTo>
                    <a:close/>
                    <a:moveTo>
                      <a:pt x="29865" y="40763"/>
                    </a:moveTo>
                    <a:cubicBezTo>
                      <a:pt x="29557" y="40763"/>
                      <a:pt x="29881" y="41158"/>
                      <a:pt x="30047" y="41158"/>
                    </a:cubicBezTo>
                    <a:cubicBezTo>
                      <a:pt x="30096" y="41158"/>
                      <a:pt x="30132" y="41123"/>
                      <a:pt x="30132" y="41030"/>
                    </a:cubicBezTo>
                    <a:cubicBezTo>
                      <a:pt x="30132" y="40897"/>
                      <a:pt x="29998" y="40763"/>
                      <a:pt x="29865" y="40763"/>
                    </a:cubicBezTo>
                    <a:close/>
                    <a:moveTo>
                      <a:pt x="2779" y="44166"/>
                    </a:moveTo>
                    <a:cubicBezTo>
                      <a:pt x="2471" y="44166"/>
                      <a:pt x="2775" y="44561"/>
                      <a:pt x="2932" y="44561"/>
                    </a:cubicBezTo>
                    <a:cubicBezTo>
                      <a:pt x="2979" y="44561"/>
                      <a:pt x="3013" y="44525"/>
                      <a:pt x="3013" y="44433"/>
                    </a:cubicBezTo>
                    <a:cubicBezTo>
                      <a:pt x="3013" y="44299"/>
                      <a:pt x="2912" y="44199"/>
                      <a:pt x="2779" y="44199"/>
                    </a:cubicBezTo>
                    <a:lnTo>
                      <a:pt x="2779" y="44166"/>
                    </a:lnTo>
                    <a:close/>
                    <a:moveTo>
                      <a:pt x="7683" y="44166"/>
                    </a:moveTo>
                    <a:cubicBezTo>
                      <a:pt x="7375" y="44166"/>
                      <a:pt x="7698" y="44561"/>
                      <a:pt x="7864" y="44561"/>
                    </a:cubicBezTo>
                    <a:cubicBezTo>
                      <a:pt x="7914" y="44561"/>
                      <a:pt x="7949" y="44525"/>
                      <a:pt x="7949" y="44433"/>
                    </a:cubicBezTo>
                    <a:cubicBezTo>
                      <a:pt x="7916" y="44299"/>
                      <a:pt x="7816" y="44199"/>
                      <a:pt x="7716" y="44199"/>
                    </a:cubicBezTo>
                    <a:lnTo>
                      <a:pt x="7683" y="44166"/>
                    </a:lnTo>
                    <a:close/>
                    <a:moveTo>
                      <a:pt x="12619" y="44166"/>
                    </a:moveTo>
                    <a:cubicBezTo>
                      <a:pt x="12311" y="44166"/>
                      <a:pt x="12615" y="44561"/>
                      <a:pt x="12772" y="44561"/>
                    </a:cubicBezTo>
                    <a:cubicBezTo>
                      <a:pt x="12819" y="44561"/>
                      <a:pt x="12853" y="44525"/>
                      <a:pt x="12853" y="44433"/>
                    </a:cubicBezTo>
                    <a:cubicBezTo>
                      <a:pt x="12853" y="44299"/>
                      <a:pt x="12753" y="44199"/>
                      <a:pt x="12619" y="44199"/>
                    </a:cubicBezTo>
                    <a:lnTo>
                      <a:pt x="12619" y="44166"/>
                    </a:lnTo>
                    <a:close/>
                    <a:moveTo>
                      <a:pt x="17556" y="44166"/>
                    </a:moveTo>
                    <a:cubicBezTo>
                      <a:pt x="17248" y="44166"/>
                      <a:pt x="17552" y="44561"/>
                      <a:pt x="17709" y="44561"/>
                    </a:cubicBezTo>
                    <a:cubicBezTo>
                      <a:pt x="17756" y="44561"/>
                      <a:pt x="17790" y="44525"/>
                      <a:pt x="17790" y="44433"/>
                    </a:cubicBezTo>
                    <a:cubicBezTo>
                      <a:pt x="17790" y="44299"/>
                      <a:pt x="17690" y="44199"/>
                      <a:pt x="17556" y="44199"/>
                    </a:cubicBezTo>
                    <a:lnTo>
                      <a:pt x="17556" y="44166"/>
                    </a:lnTo>
                    <a:close/>
                    <a:moveTo>
                      <a:pt x="22460" y="44166"/>
                    </a:moveTo>
                    <a:cubicBezTo>
                      <a:pt x="22152" y="44166"/>
                      <a:pt x="22476" y="44561"/>
                      <a:pt x="22641" y="44561"/>
                    </a:cubicBezTo>
                    <a:cubicBezTo>
                      <a:pt x="22691" y="44561"/>
                      <a:pt x="22727" y="44525"/>
                      <a:pt x="22727" y="44433"/>
                    </a:cubicBezTo>
                    <a:cubicBezTo>
                      <a:pt x="22693" y="44299"/>
                      <a:pt x="22593" y="44199"/>
                      <a:pt x="22493" y="44199"/>
                    </a:cubicBezTo>
                    <a:lnTo>
                      <a:pt x="22460" y="44166"/>
                    </a:lnTo>
                    <a:close/>
                    <a:moveTo>
                      <a:pt x="27397" y="44166"/>
                    </a:moveTo>
                    <a:cubicBezTo>
                      <a:pt x="27089" y="44166"/>
                      <a:pt x="27412" y="44561"/>
                      <a:pt x="27578" y="44561"/>
                    </a:cubicBezTo>
                    <a:cubicBezTo>
                      <a:pt x="27628" y="44561"/>
                      <a:pt x="27663" y="44525"/>
                      <a:pt x="27663" y="44433"/>
                    </a:cubicBezTo>
                    <a:cubicBezTo>
                      <a:pt x="27630" y="44299"/>
                      <a:pt x="27530" y="44199"/>
                      <a:pt x="27397" y="44199"/>
                    </a:cubicBezTo>
                    <a:lnTo>
                      <a:pt x="27397" y="44166"/>
                    </a:lnTo>
                    <a:close/>
                    <a:moveTo>
                      <a:pt x="32333" y="44166"/>
                    </a:moveTo>
                    <a:cubicBezTo>
                      <a:pt x="32026" y="44166"/>
                      <a:pt x="32330" y="44561"/>
                      <a:pt x="32486" y="44561"/>
                    </a:cubicBezTo>
                    <a:cubicBezTo>
                      <a:pt x="32533" y="44561"/>
                      <a:pt x="32567" y="44525"/>
                      <a:pt x="32567" y="44433"/>
                    </a:cubicBezTo>
                    <a:cubicBezTo>
                      <a:pt x="32567" y="44299"/>
                      <a:pt x="32467" y="44199"/>
                      <a:pt x="32333" y="44199"/>
                    </a:cubicBezTo>
                    <a:lnTo>
                      <a:pt x="32333" y="44166"/>
                    </a:lnTo>
                    <a:close/>
                    <a:moveTo>
                      <a:pt x="311" y="47568"/>
                    </a:moveTo>
                    <a:cubicBezTo>
                      <a:pt x="0" y="47568"/>
                      <a:pt x="332" y="47949"/>
                      <a:pt x="496" y="47949"/>
                    </a:cubicBezTo>
                    <a:cubicBezTo>
                      <a:pt x="544" y="47949"/>
                      <a:pt x="577" y="47917"/>
                      <a:pt x="577" y="47835"/>
                    </a:cubicBezTo>
                    <a:cubicBezTo>
                      <a:pt x="577" y="47668"/>
                      <a:pt x="444" y="47568"/>
                      <a:pt x="311" y="47568"/>
                    </a:cubicBezTo>
                    <a:close/>
                    <a:moveTo>
                      <a:pt x="5247" y="47568"/>
                    </a:moveTo>
                    <a:cubicBezTo>
                      <a:pt x="4937" y="47568"/>
                      <a:pt x="5249" y="47949"/>
                      <a:pt x="5404" y="47949"/>
                    </a:cubicBezTo>
                    <a:cubicBezTo>
                      <a:pt x="5449" y="47949"/>
                      <a:pt x="5481" y="47917"/>
                      <a:pt x="5481" y="47835"/>
                    </a:cubicBezTo>
                    <a:cubicBezTo>
                      <a:pt x="5481" y="47668"/>
                      <a:pt x="5381" y="47568"/>
                      <a:pt x="5247" y="47568"/>
                    </a:cubicBezTo>
                    <a:close/>
                    <a:moveTo>
                      <a:pt x="10151" y="47568"/>
                    </a:moveTo>
                    <a:cubicBezTo>
                      <a:pt x="9866" y="47568"/>
                      <a:pt x="10184" y="47949"/>
                      <a:pt x="10340" y="47949"/>
                    </a:cubicBezTo>
                    <a:cubicBezTo>
                      <a:pt x="10386" y="47949"/>
                      <a:pt x="10418" y="47917"/>
                      <a:pt x="10418" y="47835"/>
                    </a:cubicBezTo>
                    <a:cubicBezTo>
                      <a:pt x="10418" y="47668"/>
                      <a:pt x="10284" y="47568"/>
                      <a:pt x="10151" y="47568"/>
                    </a:cubicBezTo>
                    <a:close/>
                    <a:moveTo>
                      <a:pt x="15088" y="47568"/>
                    </a:moveTo>
                    <a:cubicBezTo>
                      <a:pt x="14777" y="47568"/>
                      <a:pt x="15109" y="47949"/>
                      <a:pt x="15273" y="47949"/>
                    </a:cubicBezTo>
                    <a:cubicBezTo>
                      <a:pt x="15321" y="47949"/>
                      <a:pt x="15355" y="47917"/>
                      <a:pt x="15355" y="47835"/>
                    </a:cubicBezTo>
                    <a:cubicBezTo>
                      <a:pt x="15355" y="47702"/>
                      <a:pt x="15221" y="47568"/>
                      <a:pt x="15121" y="47568"/>
                    </a:cubicBezTo>
                    <a:close/>
                    <a:moveTo>
                      <a:pt x="20025" y="47568"/>
                    </a:moveTo>
                    <a:cubicBezTo>
                      <a:pt x="19714" y="47568"/>
                      <a:pt x="20026" y="47949"/>
                      <a:pt x="20181" y="47949"/>
                    </a:cubicBezTo>
                    <a:cubicBezTo>
                      <a:pt x="20226" y="47949"/>
                      <a:pt x="20258" y="47917"/>
                      <a:pt x="20258" y="47835"/>
                    </a:cubicBezTo>
                    <a:cubicBezTo>
                      <a:pt x="20258" y="47668"/>
                      <a:pt x="20158" y="47568"/>
                      <a:pt x="20025" y="47568"/>
                    </a:cubicBezTo>
                    <a:close/>
                    <a:moveTo>
                      <a:pt x="24928" y="47568"/>
                    </a:moveTo>
                    <a:cubicBezTo>
                      <a:pt x="24644" y="47568"/>
                      <a:pt x="24961" y="47949"/>
                      <a:pt x="25118" y="47949"/>
                    </a:cubicBezTo>
                    <a:cubicBezTo>
                      <a:pt x="25163" y="47949"/>
                      <a:pt x="25195" y="47917"/>
                      <a:pt x="25195" y="47835"/>
                    </a:cubicBezTo>
                    <a:cubicBezTo>
                      <a:pt x="25195" y="47668"/>
                      <a:pt x="25095" y="47568"/>
                      <a:pt x="24928" y="47568"/>
                    </a:cubicBezTo>
                    <a:close/>
                    <a:moveTo>
                      <a:pt x="29865" y="47568"/>
                    </a:moveTo>
                    <a:cubicBezTo>
                      <a:pt x="29555" y="47568"/>
                      <a:pt x="29886" y="47949"/>
                      <a:pt x="30051" y="47949"/>
                    </a:cubicBezTo>
                    <a:cubicBezTo>
                      <a:pt x="30098" y="47949"/>
                      <a:pt x="30132" y="47917"/>
                      <a:pt x="30132" y="47835"/>
                    </a:cubicBezTo>
                    <a:cubicBezTo>
                      <a:pt x="30132" y="47668"/>
                      <a:pt x="29998" y="47568"/>
                      <a:pt x="29865" y="47568"/>
                    </a:cubicBezTo>
                    <a:close/>
                    <a:moveTo>
                      <a:pt x="2779" y="50971"/>
                    </a:moveTo>
                    <a:cubicBezTo>
                      <a:pt x="2471" y="50971"/>
                      <a:pt x="2775" y="51365"/>
                      <a:pt x="2932" y="51365"/>
                    </a:cubicBezTo>
                    <a:cubicBezTo>
                      <a:pt x="2979" y="51365"/>
                      <a:pt x="3013" y="51330"/>
                      <a:pt x="3013" y="51238"/>
                    </a:cubicBezTo>
                    <a:cubicBezTo>
                      <a:pt x="3013" y="51104"/>
                      <a:pt x="2912" y="50971"/>
                      <a:pt x="2779" y="50971"/>
                    </a:cubicBezTo>
                    <a:close/>
                    <a:moveTo>
                      <a:pt x="7683" y="50971"/>
                    </a:moveTo>
                    <a:cubicBezTo>
                      <a:pt x="7375" y="50971"/>
                      <a:pt x="7698" y="51365"/>
                      <a:pt x="7864" y="51365"/>
                    </a:cubicBezTo>
                    <a:cubicBezTo>
                      <a:pt x="7914" y="51365"/>
                      <a:pt x="7949" y="51330"/>
                      <a:pt x="7949" y="51238"/>
                    </a:cubicBezTo>
                    <a:cubicBezTo>
                      <a:pt x="7949" y="51104"/>
                      <a:pt x="7849" y="50971"/>
                      <a:pt x="7716" y="50971"/>
                    </a:cubicBezTo>
                    <a:close/>
                    <a:moveTo>
                      <a:pt x="12619" y="50971"/>
                    </a:moveTo>
                    <a:cubicBezTo>
                      <a:pt x="12311" y="50971"/>
                      <a:pt x="12615" y="51365"/>
                      <a:pt x="12772" y="51365"/>
                    </a:cubicBezTo>
                    <a:cubicBezTo>
                      <a:pt x="12819" y="51365"/>
                      <a:pt x="12853" y="51330"/>
                      <a:pt x="12853" y="51238"/>
                    </a:cubicBezTo>
                    <a:cubicBezTo>
                      <a:pt x="12853" y="51104"/>
                      <a:pt x="12753" y="50971"/>
                      <a:pt x="12619" y="50971"/>
                    </a:cubicBezTo>
                    <a:close/>
                    <a:moveTo>
                      <a:pt x="17556" y="50971"/>
                    </a:moveTo>
                    <a:cubicBezTo>
                      <a:pt x="17248" y="50971"/>
                      <a:pt x="17552" y="51365"/>
                      <a:pt x="17709" y="51365"/>
                    </a:cubicBezTo>
                    <a:cubicBezTo>
                      <a:pt x="17756" y="51365"/>
                      <a:pt x="17790" y="51330"/>
                      <a:pt x="17790" y="51238"/>
                    </a:cubicBezTo>
                    <a:cubicBezTo>
                      <a:pt x="17790" y="51104"/>
                      <a:pt x="17690" y="50971"/>
                      <a:pt x="17556" y="50971"/>
                    </a:cubicBezTo>
                    <a:close/>
                    <a:moveTo>
                      <a:pt x="22460" y="50971"/>
                    </a:moveTo>
                    <a:cubicBezTo>
                      <a:pt x="22152" y="50971"/>
                      <a:pt x="22476" y="51365"/>
                      <a:pt x="22641" y="51365"/>
                    </a:cubicBezTo>
                    <a:cubicBezTo>
                      <a:pt x="22691" y="51365"/>
                      <a:pt x="22727" y="51330"/>
                      <a:pt x="22727" y="51238"/>
                    </a:cubicBezTo>
                    <a:cubicBezTo>
                      <a:pt x="22727" y="51104"/>
                      <a:pt x="22627" y="50971"/>
                      <a:pt x="22493" y="50971"/>
                    </a:cubicBezTo>
                    <a:close/>
                    <a:moveTo>
                      <a:pt x="27397" y="50971"/>
                    </a:moveTo>
                    <a:cubicBezTo>
                      <a:pt x="27089" y="50971"/>
                      <a:pt x="27412" y="51365"/>
                      <a:pt x="27578" y="51365"/>
                    </a:cubicBezTo>
                    <a:cubicBezTo>
                      <a:pt x="27628" y="51365"/>
                      <a:pt x="27663" y="51330"/>
                      <a:pt x="27663" y="51238"/>
                    </a:cubicBezTo>
                    <a:cubicBezTo>
                      <a:pt x="27663" y="51104"/>
                      <a:pt x="27530" y="50971"/>
                      <a:pt x="27397" y="50971"/>
                    </a:cubicBezTo>
                    <a:close/>
                    <a:moveTo>
                      <a:pt x="32333" y="50971"/>
                    </a:moveTo>
                    <a:cubicBezTo>
                      <a:pt x="32026" y="50971"/>
                      <a:pt x="32330" y="51365"/>
                      <a:pt x="32486" y="51365"/>
                    </a:cubicBezTo>
                    <a:cubicBezTo>
                      <a:pt x="32533" y="51365"/>
                      <a:pt x="32567" y="51330"/>
                      <a:pt x="32567" y="51238"/>
                    </a:cubicBezTo>
                    <a:cubicBezTo>
                      <a:pt x="32567" y="51104"/>
                      <a:pt x="32467" y="50971"/>
                      <a:pt x="32333" y="50971"/>
                    </a:cubicBezTo>
                    <a:close/>
                    <a:moveTo>
                      <a:pt x="311" y="54373"/>
                    </a:moveTo>
                    <a:cubicBezTo>
                      <a:pt x="6" y="54373"/>
                      <a:pt x="299" y="54739"/>
                      <a:pt x="458" y="54739"/>
                    </a:cubicBezTo>
                    <a:cubicBezTo>
                      <a:pt x="508" y="54739"/>
                      <a:pt x="544" y="54703"/>
                      <a:pt x="544" y="54607"/>
                    </a:cubicBezTo>
                    <a:cubicBezTo>
                      <a:pt x="544" y="54473"/>
                      <a:pt x="444" y="54373"/>
                      <a:pt x="311" y="54373"/>
                    </a:cubicBezTo>
                    <a:close/>
                    <a:moveTo>
                      <a:pt x="5214" y="54373"/>
                    </a:moveTo>
                    <a:cubicBezTo>
                      <a:pt x="4935" y="54373"/>
                      <a:pt x="5234" y="54739"/>
                      <a:pt x="5394" y="54739"/>
                    </a:cubicBezTo>
                    <a:cubicBezTo>
                      <a:pt x="5444" y="54739"/>
                      <a:pt x="5481" y="54703"/>
                      <a:pt x="5481" y="54607"/>
                    </a:cubicBezTo>
                    <a:cubicBezTo>
                      <a:pt x="5481" y="54473"/>
                      <a:pt x="5381" y="54373"/>
                      <a:pt x="5247" y="54373"/>
                    </a:cubicBezTo>
                    <a:close/>
                    <a:moveTo>
                      <a:pt x="10151" y="54373"/>
                    </a:moveTo>
                    <a:cubicBezTo>
                      <a:pt x="9847" y="54373"/>
                      <a:pt x="10159" y="54739"/>
                      <a:pt x="10327" y="54739"/>
                    </a:cubicBezTo>
                    <a:cubicBezTo>
                      <a:pt x="10379" y="54739"/>
                      <a:pt x="10418" y="54703"/>
                      <a:pt x="10418" y="54607"/>
                    </a:cubicBezTo>
                    <a:cubicBezTo>
                      <a:pt x="10418" y="54473"/>
                      <a:pt x="10284" y="54373"/>
                      <a:pt x="10151" y="54373"/>
                    </a:cubicBezTo>
                    <a:close/>
                    <a:moveTo>
                      <a:pt x="15088" y="54373"/>
                    </a:moveTo>
                    <a:cubicBezTo>
                      <a:pt x="14784" y="54373"/>
                      <a:pt x="15077" y="54739"/>
                      <a:pt x="15235" y="54739"/>
                    </a:cubicBezTo>
                    <a:cubicBezTo>
                      <a:pt x="15285" y="54739"/>
                      <a:pt x="15321" y="54703"/>
                      <a:pt x="15321" y="54607"/>
                    </a:cubicBezTo>
                    <a:cubicBezTo>
                      <a:pt x="15321" y="54473"/>
                      <a:pt x="15221" y="54373"/>
                      <a:pt x="15121" y="54373"/>
                    </a:cubicBezTo>
                    <a:close/>
                    <a:moveTo>
                      <a:pt x="19991" y="54373"/>
                    </a:moveTo>
                    <a:cubicBezTo>
                      <a:pt x="19712" y="54373"/>
                      <a:pt x="20012" y="54739"/>
                      <a:pt x="20171" y="54739"/>
                    </a:cubicBezTo>
                    <a:cubicBezTo>
                      <a:pt x="20222" y="54739"/>
                      <a:pt x="20258" y="54703"/>
                      <a:pt x="20258" y="54607"/>
                    </a:cubicBezTo>
                    <a:cubicBezTo>
                      <a:pt x="20258" y="54473"/>
                      <a:pt x="20158" y="54373"/>
                      <a:pt x="20025" y="54373"/>
                    </a:cubicBezTo>
                    <a:close/>
                    <a:moveTo>
                      <a:pt x="24928" y="54373"/>
                    </a:moveTo>
                    <a:cubicBezTo>
                      <a:pt x="24624" y="54373"/>
                      <a:pt x="24936" y="54739"/>
                      <a:pt x="25104" y="54739"/>
                    </a:cubicBezTo>
                    <a:cubicBezTo>
                      <a:pt x="25157" y="54739"/>
                      <a:pt x="25195" y="54703"/>
                      <a:pt x="25195" y="54607"/>
                    </a:cubicBezTo>
                    <a:cubicBezTo>
                      <a:pt x="25195" y="54473"/>
                      <a:pt x="25062" y="54373"/>
                      <a:pt x="24928" y="54373"/>
                    </a:cubicBezTo>
                    <a:close/>
                    <a:moveTo>
                      <a:pt x="29865" y="54373"/>
                    </a:moveTo>
                    <a:cubicBezTo>
                      <a:pt x="29561" y="54373"/>
                      <a:pt x="29854" y="54739"/>
                      <a:pt x="30012" y="54739"/>
                    </a:cubicBezTo>
                    <a:cubicBezTo>
                      <a:pt x="30062" y="54739"/>
                      <a:pt x="30099" y="54703"/>
                      <a:pt x="30099" y="54607"/>
                    </a:cubicBezTo>
                    <a:cubicBezTo>
                      <a:pt x="30099" y="54473"/>
                      <a:pt x="29998" y="54373"/>
                      <a:pt x="29865" y="54373"/>
                    </a:cubicBezTo>
                    <a:close/>
                    <a:moveTo>
                      <a:pt x="34769" y="54373"/>
                    </a:moveTo>
                    <a:cubicBezTo>
                      <a:pt x="34490" y="54373"/>
                      <a:pt x="34789" y="54739"/>
                      <a:pt x="34948" y="54739"/>
                    </a:cubicBezTo>
                    <a:cubicBezTo>
                      <a:pt x="34999" y="54739"/>
                      <a:pt x="35035" y="54703"/>
                      <a:pt x="35035" y="54607"/>
                    </a:cubicBezTo>
                    <a:cubicBezTo>
                      <a:pt x="35035" y="54473"/>
                      <a:pt x="34935" y="54373"/>
                      <a:pt x="34802" y="54373"/>
                    </a:cubicBezTo>
                    <a:close/>
                    <a:moveTo>
                      <a:pt x="2779" y="57776"/>
                    </a:moveTo>
                    <a:cubicBezTo>
                      <a:pt x="2469" y="57776"/>
                      <a:pt x="2780" y="58157"/>
                      <a:pt x="2936" y="58157"/>
                    </a:cubicBezTo>
                    <a:cubicBezTo>
                      <a:pt x="2981" y="58157"/>
                      <a:pt x="3013" y="58125"/>
                      <a:pt x="3013" y="58042"/>
                    </a:cubicBezTo>
                    <a:cubicBezTo>
                      <a:pt x="3013" y="57876"/>
                      <a:pt x="2912" y="57776"/>
                      <a:pt x="2779" y="57776"/>
                    </a:cubicBezTo>
                    <a:close/>
                    <a:moveTo>
                      <a:pt x="17556" y="57776"/>
                    </a:moveTo>
                    <a:cubicBezTo>
                      <a:pt x="17246" y="57776"/>
                      <a:pt x="17557" y="58157"/>
                      <a:pt x="17713" y="58157"/>
                    </a:cubicBezTo>
                    <a:cubicBezTo>
                      <a:pt x="17758" y="58157"/>
                      <a:pt x="17790" y="58125"/>
                      <a:pt x="17790" y="58042"/>
                    </a:cubicBezTo>
                    <a:cubicBezTo>
                      <a:pt x="17790" y="57876"/>
                      <a:pt x="17690" y="57776"/>
                      <a:pt x="17556" y="57776"/>
                    </a:cubicBezTo>
                    <a:close/>
                    <a:moveTo>
                      <a:pt x="27397" y="57776"/>
                    </a:moveTo>
                    <a:cubicBezTo>
                      <a:pt x="27086" y="57776"/>
                      <a:pt x="27418" y="58157"/>
                      <a:pt x="27582" y="58157"/>
                    </a:cubicBezTo>
                    <a:cubicBezTo>
                      <a:pt x="27630" y="58157"/>
                      <a:pt x="27663" y="58125"/>
                      <a:pt x="27663" y="58042"/>
                    </a:cubicBezTo>
                    <a:cubicBezTo>
                      <a:pt x="27663" y="57876"/>
                      <a:pt x="27530" y="57776"/>
                      <a:pt x="27397" y="57776"/>
                    </a:cubicBezTo>
                    <a:close/>
                    <a:moveTo>
                      <a:pt x="7683" y="57776"/>
                    </a:moveTo>
                    <a:cubicBezTo>
                      <a:pt x="7375" y="57776"/>
                      <a:pt x="7698" y="58170"/>
                      <a:pt x="7864" y="58170"/>
                    </a:cubicBezTo>
                    <a:cubicBezTo>
                      <a:pt x="7914" y="58170"/>
                      <a:pt x="7949" y="58135"/>
                      <a:pt x="7949" y="58042"/>
                    </a:cubicBezTo>
                    <a:cubicBezTo>
                      <a:pt x="7949" y="57876"/>
                      <a:pt x="7849" y="57776"/>
                      <a:pt x="7716" y="57776"/>
                    </a:cubicBezTo>
                    <a:close/>
                    <a:moveTo>
                      <a:pt x="12619" y="57776"/>
                    </a:moveTo>
                    <a:cubicBezTo>
                      <a:pt x="12311" y="57776"/>
                      <a:pt x="12615" y="58170"/>
                      <a:pt x="12772" y="58170"/>
                    </a:cubicBezTo>
                    <a:cubicBezTo>
                      <a:pt x="12819" y="58170"/>
                      <a:pt x="12853" y="58135"/>
                      <a:pt x="12853" y="58042"/>
                    </a:cubicBezTo>
                    <a:cubicBezTo>
                      <a:pt x="12853" y="57876"/>
                      <a:pt x="12753" y="57776"/>
                      <a:pt x="12619" y="57776"/>
                    </a:cubicBezTo>
                    <a:close/>
                    <a:moveTo>
                      <a:pt x="22460" y="57776"/>
                    </a:moveTo>
                    <a:cubicBezTo>
                      <a:pt x="22152" y="57776"/>
                      <a:pt x="22476" y="58170"/>
                      <a:pt x="22641" y="58170"/>
                    </a:cubicBezTo>
                    <a:cubicBezTo>
                      <a:pt x="22691" y="58170"/>
                      <a:pt x="22727" y="58135"/>
                      <a:pt x="22727" y="58042"/>
                    </a:cubicBezTo>
                    <a:cubicBezTo>
                      <a:pt x="22727" y="57876"/>
                      <a:pt x="22627" y="57776"/>
                      <a:pt x="22493" y="57776"/>
                    </a:cubicBezTo>
                    <a:close/>
                    <a:moveTo>
                      <a:pt x="32333" y="57776"/>
                    </a:moveTo>
                    <a:cubicBezTo>
                      <a:pt x="32026" y="57776"/>
                      <a:pt x="32330" y="58170"/>
                      <a:pt x="32486" y="58170"/>
                    </a:cubicBezTo>
                    <a:cubicBezTo>
                      <a:pt x="32533" y="58170"/>
                      <a:pt x="32567" y="58135"/>
                      <a:pt x="32567" y="58042"/>
                    </a:cubicBezTo>
                    <a:cubicBezTo>
                      <a:pt x="32567" y="57876"/>
                      <a:pt x="32467" y="57776"/>
                      <a:pt x="32333" y="577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44;p28">
                <a:extLst>
                  <a:ext uri="{FF2B5EF4-FFF2-40B4-BE49-F238E27FC236}">
                    <a16:creationId xmlns:a16="http://schemas.microsoft.com/office/drawing/2014/main" id="{85F721A3-4DDF-4F62-9783-C66843FE4FBB}"/>
                  </a:ext>
                </a:extLst>
              </p:cNvPr>
              <p:cNvSpPr/>
              <p:nvPr/>
            </p:nvSpPr>
            <p:spPr>
              <a:xfrm>
                <a:off x="5585463" y="2548575"/>
                <a:ext cx="928927" cy="1228665"/>
              </a:xfrm>
              <a:custGeom>
                <a:avLst/>
                <a:gdLst/>
                <a:ahLst/>
                <a:cxnLst/>
                <a:rect l="l" t="t" r="r" b="b"/>
                <a:pathLst>
                  <a:path w="39328" h="52018" extrusionOk="0">
                    <a:moveTo>
                      <a:pt x="37708" y="0"/>
                    </a:moveTo>
                    <a:cubicBezTo>
                      <a:pt x="36525" y="0"/>
                      <a:pt x="34496" y="1174"/>
                      <a:pt x="32390" y="2643"/>
                    </a:cubicBezTo>
                    <a:cubicBezTo>
                      <a:pt x="15144" y="14719"/>
                      <a:pt x="0" y="31831"/>
                      <a:pt x="1201" y="37435"/>
                    </a:cubicBezTo>
                    <a:cubicBezTo>
                      <a:pt x="2502" y="43372"/>
                      <a:pt x="13944" y="50344"/>
                      <a:pt x="24184" y="52012"/>
                    </a:cubicBezTo>
                    <a:cubicBezTo>
                      <a:pt x="24207" y="52016"/>
                      <a:pt x="24230" y="52017"/>
                      <a:pt x="24253" y="52017"/>
                    </a:cubicBezTo>
                    <a:cubicBezTo>
                      <a:pt x="26404" y="52017"/>
                      <a:pt x="33268" y="37126"/>
                      <a:pt x="31156" y="36334"/>
                    </a:cubicBezTo>
                    <a:cubicBezTo>
                      <a:pt x="29488" y="35734"/>
                      <a:pt x="21916" y="33298"/>
                      <a:pt x="21049" y="32231"/>
                    </a:cubicBezTo>
                    <a:cubicBezTo>
                      <a:pt x="20415" y="31497"/>
                      <a:pt x="32824" y="15186"/>
                      <a:pt x="36960" y="6613"/>
                    </a:cubicBezTo>
                    <a:cubicBezTo>
                      <a:pt x="39327" y="1696"/>
                      <a:pt x="39130" y="0"/>
                      <a:pt x="37708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45;p28">
                <a:extLst>
                  <a:ext uri="{FF2B5EF4-FFF2-40B4-BE49-F238E27FC236}">
                    <a16:creationId xmlns:a16="http://schemas.microsoft.com/office/drawing/2014/main" id="{DA07AE09-531C-4510-94D8-0694D452066A}"/>
                  </a:ext>
                </a:extLst>
              </p:cNvPr>
              <p:cNvSpPr/>
              <p:nvPr/>
            </p:nvSpPr>
            <p:spPr>
              <a:xfrm>
                <a:off x="6042479" y="3392668"/>
                <a:ext cx="872216" cy="517349"/>
              </a:xfrm>
              <a:custGeom>
                <a:avLst/>
                <a:gdLst/>
                <a:ahLst/>
                <a:cxnLst/>
                <a:rect l="l" t="t" r="r" b="b"/>
                <a:pathLst>
                  <a:path w="36927" h="21903" extrusionOk="0">
                    <a:moveTo>
                      <a:pt x="7472" y="1"/>
                    </a:moveTo>
                    <a:cubicBezTo>
                      <a:pt x="7472" y="1"/>
                      <a:pt x="0" y="15045"/>
                      <a:pt x="734" y="15278"/>
                    </a:cubicBezTo>
                    <a:cubicBezTo>
                      <a:pt x="3625" y="16183"/>
                      <a:pt x="6251" y="16671"/>
                      <a:pt x="9740" y="16671"/>
                    </a:cubicBezTo>
                    <a:cubicBezTo>
                      <a:pt x="10880" y="16671"/>
                      <a:pt x="12113" y="16619"/>
                      <a:pt x="13477" y="16512"/>
                    </a:cubicBezTo>
                    <a:cubicBezTo>
                      <a:pt x="13477" y="16512"/>
                      <a:pt x="18867" y="21903"/>
                      <a:pt x="21774" y="21903"/>
                    </a:cubicBezTo>
                    <a:cubicBezTo>
                      <a:pt x="22101" y="21903"/>
                      <a:pt x="22397" y="21835"/>
                      <a:pt x="22650" y="21683"/>
                    </a:cubicBezTo>
                    <a:cubicBezTo>
                      <a:pt x="23565" y="21136"/>
                      <a:pt x="23429" y="20299"/>
                      <a:pt x="22948" y="19501"/>
                    </a:cubicBezTo>
                    <a:lnTo>
                      <a:pt x="22948" y="19501"/>
                    </a:lnTo>
                    <a:cubicBezTo>
                      <a:pt x="23976" y="20417"/>
                      <a:pt x="25220" y="21268"/>
                      <a:pt x="26294" y="21268"/>
                    </a:cubicBezTo>
                    <a:cubicBezTo>
                      <a:pt x="26547" y="21268"/>
                      <a:pt x="26790" y="21220"/>
                      <a:pt x="27020" y="21116"/>
                    </a:cubicBezTo>
                    <a:cubicBezTo>
                      <a:pt x="28349" y="20476"/>
                      <a:pt x="28125" y="19319"/>
                      <a:pt x="27576" y="18329"/>
                    </a:cubicBezTo>
                    <a:lnTo>
                      <a:pt x="27576" y="18329"/>
                    </a:lnTo>
                    <a:cubicBezTo>
                      <a:pt x="28366" y="19165"/>
                      <a:pt x="29399" y="19982"/>
                      <a:pt x="30428" y="19982"/>
                    </a:cubicBezTo>
                    <a:cubicBezTo>
                      <a:pt x="30752" y="19982"/>
                      <a:pt x="31075" y="19901"/>
                      <a:pt x="31389" y="19715"/>
                    </a:cubicBezTo>
                    <a:cubicBezTo>
                      <a:pt x="33314" y="18603"/>
                      <a:pt x="31647" y="16191"/>
                      <a:pt x="30956" y="15327"/>
                    </a:cubicBezTo>
                    <a:lnTo>
                      <a:pt x="30956" y="15327"/>
                    </a:lnTo>
                    <a:cubicBezTo>
                      <a:pt x="31448" y="15875"/>
                      <a:pt x="32548" y="16943"/>
                      <a:pt x="33654" y="16943"/>
                    </a:cubicBezTo>
                    <a:cubicBezTo>
                      <a:pt x="34101" y="16943"/>
                      <a:pt x="34550" y="16768"/>
                      <a:pt x="34959" y="16312"/>
                    </a:cubicBezTo>
                    <a:cubicBezTo>
                      <a:pt x="36927" y="14144"/>
                      <a:pt x="28187" y="5838"/>
                      <a:pt x="25852" y="4204"/>
                    </a:cubicBezTo>
                    <a:cubicBezTo>
                      <a:pt x="24318" y="3103"/>
                      <a:pt x="20382" y="2035"/>
                      <a:pt x="18047" y="1602"/>
                    </a:cubicBezTo>
                    <a:cubicBezTo>
                      <a:pt x="13877" y="868"/>
                      <a:pt x="7472" y="1"/>
                      <a:pt x="7472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46;p28">
                <a:extLst>
                  <a:ext uri="{FF2B5EF4-FFF2-40B4-BE49-F238E27FC236}">
                    <a16:creationId xmlns:a16="http://schemas.microsoft.com/office/drawing/2014/main" id="{407AD060-6994-475F-84E0-997B356FEEA5}"/>
                  </a:ext>
                </a:extLst>
              </p:cNvPr>
              <p:cNvSpPr/>
              <p:nvPr/>
            </p:nvSpPr>
            <p:spPr>
              <a:xfrm>
                <a:off x="6544708" y="3655630"/>
                <a:ext cx="151782" cy="177056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7496" extrusionOk="0">
                    <a:moveTo>
                      <a:pt x="97" y="1"/>
                    </a:moveTo>
                    <a:cubicBezTo>
                      <a:pt x="56" y="1"/>
                      <a:pt x="1" y="50"/>
                      <a:pt x="55" y="77"/>
                    </a:cubicBezTo>
                    <a:cubicBezTo>
                      <a:pt x="655" y="677"/>
                      <a:pt x="1189" y="1311"/>
                      <a:pt x="1722" y="1978"/>
                    </a:cubicBezTo>
                    <a:cubicBezTo>
                      <a:pt x="2256" y="2612"/>
                      <a:pt x="2757" y="3212"/>
                      <a:pt x="3290" y="3879"/>
                    </a:cubicBezTo>
                    <a:cubicBezTo>
                      <a:pt x="3824" y="4513"/>
                      <a:pt x="4358" y="5080"/>
                      <a:pt x="4858" y="5681"/>
                    </a:cubicBezTo>
                    <a:cubicBezTo>
                      <a:pt x="5125" y="5981"/>
                      <a:pt x="5392" y="6314"/>
                      <a:pt x="5625" y="6615"/>
                    </a:cubicBezTo>
                    <a:cubicBezTo>
                      <a:pt x="5859" y="6915"/>
                      <a:pt x="6092" y="7215"/>
                      <a:pt x="6359" y="7482"/>
                    </a:cubicBezTo>
                    <a:cubicBezTo>
                      <a:pt x="6369" y="7492"/>
                      <a:pt x="6379" y="7496"/>
                      <a:pt x="6388" y="7496"/>
                    </a:cubicBezTo>
                    <a:cubicBezTo>
                      <a:pt x="6409" y="7496"/>
                      <a:pt x="6426" y="7472"/>
                      <a:pt x="6426" y="7449"/>
                    </a:cubicBezTo>
                    <a:cubicBezTo>
                      <a:pt x="6259" y="7115"/>
                      <a:pt x="6059" y="6815"/>
                      <a:pt x="5859" y="6548"/>
                    </a:cubicBezTo>
                    <a:cubicBezTo>
                      <a:pt x="5592" y="6181"/>
                      <a:pt x="5358" y="5847"/>
                      <a:pt x="5125" y="5480"/>
                    </a:cubicBezTo>
                    <a:cubicBezTo>
                      <a:pt x="4658" y="4813"/>
                      <a:pt x="4191" y="4146"/>
                      <a:pt x="3657" y="3512"/>
                    </a:cubicBezTo>
                    <a:cubicBezTo>
                      <a:pt x="3123" y="2912"/>
                      <a:pt x="2556" y="2312"/>
                      <a:pt x="1989" y="1744"/>
                    </a:cubicBezTo>
                    <a:cubicBezTo>
                      <a:pt x="1389" y="1211"/>
                      <a:pt x="688" y="610"/>
                      <a:pt x="121" y="10"/>
                    </a:cubicBezTo>
                    <a:cubicBezTo>
                      <a:pt x="115" y="4"/>
                      <a:pt x="106" y="1"/>
                      <a:pt x="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47;p28">
                <a:extLst>
                  <a:ext uri="{FF2B5EF4-FFF2-40B4-BE49-F238E27FC236}">
                    <a16:creationId xmlns:a16="http://schemas.microsoft.com/office/drawing/2014/main" id="{1A05946F-7AE9-488B-97A2-0A029E5D1827}"/>
                  </a:ext>
                </a:extLst>
              </p:cNvPr>
              <p:cNvSpPr/>
              <p:nvPr/>
            </p:nvSpPr>
            <p:spPr>
              <a:xfrm>
                <a:off x="6639267" y="3598913"/>
                <a:ext cx="143657" cy="167466"/>
              </a:xfrm>
              <a:custGeom>
                <a:avLst/>
                <a:gdLst/>
                <a:ahLst/>
                <a:cxnLst/>
                <a:rect l="l" t="t" r="r" b="b"/>
                <a:pathLst>
                  <a:path w="6082" h="7090" extrusionOk="0">
                    <a:moveTo>
                      <a:pt x="84" y="0"/>
                    </a:moveTo>
                    <a:cubicBezTo>
                      <a:pt x="34" y="0"/>
                      <a:pt x="1" y="49"/>
                      <a:pt x="54" y="76"/>
                    </a:cubicBezTo>
                    <a:cubicBezTo>
                      <a:pt x="1022" y="1277"/>
                      <a:pt x="2023" y="2444"/>
                      <a:pt x="3023" y="3578"/>
                    </a:cubicBezTo>
                    <a:cubicBezTo>
                      <a:pt x="3524" y="4145"/>
                      <a:pt x="5658" y="6814"/>
                      <a:pt x="5925" y="7048"/>
                    </a:cubicBezTo>
                    <a:cubicBezTo>
                      <a:pt x="5946" y="7078"/>
                      <a:pt x="5969" y="7090"/>
                      <a:pt x="5991" y="7090"/>
                    </a:cubicBezTo>
                    <a:cubicBezTo>
                      <a:pt x="6041" y="7090"/>
                      <a:pt x="6082" y="7027"/>
                      <a:pt x="6059" y="6981"/>
                    </a:cubicBezTo>
                    <a:cubicBezTo>
                      <a:pt x="5759" y="6314"/>
                      <a:pt x="3924" y="3845"/>
                      <a:pt x="3390" y="3211"/>
                    </a:cubicBezTo>
                    <a:cubicBezTo>
                      <a:pt x="2423" y="2044"/>
                      <a:pt x="1322" y="977"/>
                      <a:pt x="121" y="9"/>
                    </a:cubicBezTo>
                    <a:cubicBezTo>
                      <a:pt x="108" y="3"/>
                      <a:pt x="96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48;p28">
                <a:extLst>
                  <a:ext uri="{FF2B5EF4-FFF2-40B4-BE49-F238E27FC236}">
                    <a16:creationId xmlns:a16="http://schemas.microsoft.com/office/drawing/2014/main" id="{E3F7B5FC-DF73-4F39-A651-5F8AE9058691}"/>
                  </a:ext>
                </a:extLst>
              </p:cNvPr>
              <p:cNvSpPr/>
              <p:nvPr/>
            </p:nvSpPr>
            <p:spPr>
              <a:xfrm>
                <a:off x="6447787" y="3706064"/>
                <a:ext cx="142972" cy="151735"/>
              </a:xfrm>
              <a:custGeom>
                <a:avLst/>
                <a:gdLst/>
                <a:ahLst/>
                <a:cxnLst/>
                <a:rect l="l" t="t" r="r" b="b"/>
                <a:pathLst>
                  <a:path w="6053" h="6424" extrusionOk="0">
                    <a:moveTo>
                      <a:pt x="84" y="1"/>
                    </a:moveTo>
                    <a:cubicBezTo>
                      <a:pt x="34" y="1"/>
                      <a:pt x="1" y="49"/>
                      <a:pt x="55" y="76"/>
                    </a:cubicBezTo>
                    <a:cubicBezTo>
                      <a:pt x="1089" y="1111"/>
                      <a:pt x="2123" y="2111"/>
                      <a:pt x="3124" y="3212"/>
                    </a:cubicBezTo>
                    <a:cubicBezTo>
                      <a:pt x="3624" y="3746"/>
                      <a:pt x="5425" y="5947"/>
                      <a:pt x="5926" y="6414"/>
                    </a:cubicBezTo>
                    <a:cubicBezTo>
                      <a:pt x="5938" y="6421"/>
                      <a:pt x="5951" y="6423"/>
                      <a:pt x="5963" y="6423"/>
                    </a:cubicBezTo>
                    <a:cubicBezTo>
                      <a:pt x="6014" y="6423"/>
                      <a:pt x="6053" y="6375"/>
                      <a:pt x="6026" y="6348"/>
                    </a:cubicBezTo>
                    <a:cubicBezTo>
                      <a:pt x="5258" y="5113"/>
                      <a:pt x="4391" y="3979"/>
                      <a:pt x="3457" y="2878"/>
                    </a:cubicBezTo>
                    <a:cubicBezTo>
                      <a:pt x="2423" y="1844"/>
                      <a:pt x="1289" y="877"/>
                      <a:pt x="121" y="10"/>
                    </a:cubicBezTo>
                    <a:cubicBezTo>
                      <a:pt x="109" y="3"/>
                      <a:pt x="96" y="1"/>
                      <a:pt x="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49;p28">
                <a:extLst>
                  <a:ext uri="{FF2B5EF4-FFF2-40B4-BE49-F238E27FC236}">
                    <a16:creationId xmlns:a16="http://schemas.microsoft.com/office/drawing/2014/main" id="{F023D53A-EBA2-41B3-A29B-2AD5172E93E6}"/>
                  </a:ext>
                </a:extLst>
              </p:cNvPr>
              <p:cNvSpPr/>
              <p:nvPr/>
            </p:nvSpPr>
            <p:spPr>
              <a:xfrm>
                <a:off x="5895904" y="2536811"/>
                <a:ext cx="631528" cy="634410"/>
              </a:xfrm>
              <a:custGeom>
                <a:avLst/>
                <a:gdLst/>
                <a:ahLst/>
                <a:cxnLst/>
                <a:rect l="l" t="t" r="r" b="b"/>
                <a:pathLst>
                  <a:path w="26737" h="26859" extrusionOk="0">
                    <a:moveTo>
                      <a:pt x="24917" y="1"/>
                    </a:moveTo>
                    <a:cubicBezTo>
                      <a:pt x="23586" y="1"/>
                      <a:pt x="21293" y="1179"/>
                      <a:pt x="18181" y="3375"/>
                    </a:cubicBezTo>
                    <a:cubicBezTo>
                      <a:pt x="11276" y="8212"/>
                      <a:pt x="1" y="18119"/>
                      <a:pt x="1" y="18119"/>
                    </a:cubicBezTo>
                    <a:lnTo>
                      <a:pt x="12577" y="26858"/>
                    </a:lnTo>
                    <a:cubicBezTo>
                      <a:pt x="12577" y="26858"/>
                      <a:pt x="22584" y="12415"/>
                      <a:pt x="25252" y="5543"/>
                    </a:cubicBezTo>
                    <a:cubicBezTo>
                      <a:pt x="26736" y="1751"/>
                      <a:pt x="26540" y="1"/>
                      <a:pt x="24917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50;p28">
                <a:extLst>
                  <a:ext uri="{FF2B5EF4-FFF2-40B4-BE49-F238E27FC236}">
                    <a16:creationId xmlns:a16="http://schemas.microsoft.com/office/drawing/2014/main" id="{9C7D44B0-EEF7-4EE6-A331-EEB41785AAC3}"/>
                  </a:ext>
                </a:extLst>
              </p:cNvPr>
              <p:cNvSpPr/>
              <p:nvPr/>
            </p:nvSpPr>
            <p:spPr>
              <a:xfrm>
                <a:off x="6446511" y="2588945"/>
                <a:ext cx="13605" cy="933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95" extrusionOk="0">
                    <a:moveTo>
                      <a:pt x="309" y="0"/>
                    </a:moveTo>
                    <a:cubicBezTo>
                      <a:pt x="1" y="0"/>
                      <a:pt x="325" y="395"/>
                      <a:pt x="490" y="395"/>
                    </a:cubicBezTo>
                    <a:cubicBezTo>
                      <a:pt x="540" y="395"/>
                      <a:pt x="576" y="359"/>
                      <a:pt x="576" y="267"/>
                    </a:cubicBezTo>
                    <a:cubicBezTo>
                      <a:pt x="576" y="134"/>
                      <a:pt x="442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51;p28">
                <a:extLst>
                  <a:ext uri="{FF2B5EF4-FFF2-40B4-BE49-F238E27FC236}">
                    <a16:creationId xmlns:a16="http://schemas.microsoft.com/office/drawing/2014/main" id="{8AE26C56-5546-49E3-8FC1-FC3EBFAFD8D8}"/>
                  </a:ext>
                </a:extLst>
              </p:cNvPr>
              <p:cNvSpPr/>
              <p:nvPr/>
            </p:nvSpPr>
            <p:spPr>
              <a:xfrm>
                <a:off x="6214023" y="2749695"/>
                <a:ext cx="12849" cy="902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382" extrusionOk="0">
                    <a:moveTo>
                      <a:pt x="310" y="0"/>
                    </a:moveTo>
                    <a:cubicBezTo>
                      <a:pt x="0" y="0"/>
                      <a:pt x="312" y="381"/>
                      <a:pt x="467" y="381"/>
                    </a:cubicBezTo>
                    <a:cubicBezTo>
                      <a:pt x="512" y="381"/>
                      <a:pt x="544" y="349"/>
                      <a:pt x="544" y="267"/>
                    </a:cubicBezTo>
                    <a:cubicBezTo>
                      <a:pt x="544" y="100"/>
                      <a:pt x="444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52;p28">
                <a:extLst>
                  <a:ext uri="{FF2B5EF4-FFF2-40B4-BE49-F238E27FC236}">
                    <a16:creationId xmlns:a16="http://schemas.microsoft.com/office/drawing/2014/main" id="{491C9B50-5FDC-474D-8DF7-EFA1FEC1BB20}"/>
                  </a:ext>
                </a:extLst>
              </p:cNvPr>
              <p:cNvSpPr/>
              <p:nvPr/>
            </p:nvSpPr>
            <p:spPr>
              <a:xfrm>
                <a:off x="6329913" y="2749695"/>
                <a:ext cx="13582" cy="933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95" extrusionOk="0">
                    <a:moveTo>
                      <a:pt x="308" y="0"/>
                    </a:moveTo>
                    <a:cubicBezTo>
                      <a:pt x="0" y="0"/>
                      <a:pt x="324" y="395"/>
                      <a:pt x="490" y="395"/>
                    </a:cubicBezTo>
                    <a:cubicBezTo>
                      <a:pt x="539" y="395"/>
                      <a:pt x="575" y="359"/>
                      <a:pt x="575" y="267"/>
                    </a:cubicBezTo>
                    <a:cubicBezTo>
                      <a:pt x="575" y="100"/>
                      <a:pt x="441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53;p28">
                <a:extLst>
                  <a:ext uri="{FF2B5EF4-FFF2-40B4-BE49-F238E27FC236}">
                    <a16:creationId xmlns:a16="http://schemas.microsoft.com/office/drawing/2014/main" id="{F3E2B9A5-948F-4782-AF71-064DF1800F23}"/>
                  </a:ext>
                </a:extLst>
              </p:cNvPr>
              <p:cNvSpPr/>
              <p:nvPr/>
            </p:nvSpPr>
            <p:spPr>
              <a:xfrm>
                <a:off x="6447480" y="2749695"/>
                <a:ext cx="7133" cy="1025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34" extrusionOk="0">
                    <a:moveTo>
                      <a:pt x="268" y="0"/>
                    </a:moveTo>
                    <a:cubicBezTo>
                      <a:pt x="134" y="0"/>
                      <a:pt x="1" y="100"/>
                      <a:pt x="1" y="267"/>
                    </a:cubicBezTo>
                    <a:cubicBezTo>
                      <a:pt x="1" y="300"/>
                      <a:pt x="34" y="367"/>
                      <a:pt x="68" y="434"/>
                    </a:cubicBezTo>
                    <a:cubicBezTo>
                      <a:pt x="134" y="267"/>
                      <a:pt x="201" y="134"/>
                      <a:pt x="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54;p28">
                <a:extLst>
                  <a:ext uri="{FF2B5EF4-FFF2-40B4-BE49-F238E27FC236}">
                    <a16:creationId xmlns:a16="http://schemas.microsoft.com/office/drawing/2014/main" id="{8F88CE83-FA95-4A4C-93C8-FC70B893885A}"/>
                  </a:ext>
                </a:extLst>
              </p:cNvPr>
              <p:cNvSpPr/>
              <p:nvPr/>
            </p:nvSpPr>
            <p:spPr>
              <a:xfrm>
                <a:off x="6272251" y="2670064"/>
                <a:ext cx="12944" cy="859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64" extrusionOk="0">
                    <a:moveTo>
                      <a:pt x="284" y="1"/>
                    </a:moveTo>
                    <a:cubicBezTo>
                      <a:pt x="1" y="1"/>
                      <a:pt x="302" y="364"/>
                      <a:pt x="462" y="364"/>
                    </a:cubicBezTo>
                    <a:cubicBezTo>
                      <a:pt x="511" y="364"/>
                      <a:pt x="547" y="328"/>
                      <a:pt x="547" y="236"/>
                    </a:cubicBezTo>
                    <a:cubicBezTo>
                      <a:pt x="547" y="102"/>
                      <a:pt x="447" y="2"/>
                      <a:pt x="314" y="2"/>
                    </a:cubicBezTo>
                    <a:cubicBezTo>
                      <a:pt x="303" y="1"/>
                      <a:pt x="293" y="1"/>
                      <a:pt x="2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55;p28">
                <a:extLst>
                  <a:ext uri="{FF2B5EF4-FFF2-40B4-BE49-F238E27FC236}">
                    <a16:creationId xmlns:a16="http://schemas.microsoft.com/office/drawing/2014/main" id="{3CDEE9A0-6A00-4F69-95D7-094F73AAA0FD}"/>
                  </a:ext>
                </a:extLst>
              </p:cNvPr>
              <p:cNvSpPr/>
              <p:nvPr/>
            </p:nvSpPr>
            <p:spPr>
              <a:xfrm>
                <a:off x="6388307" y="2670111"/>
                <a:ext cx="13511" cy="866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67" extrusionOk="0">
                    <a:moveTo>
                      <a:pt x="304" y="0"/>
                    </a:moveTo>
                    <a:cubicBezTo>
                      <a:pt x="0" y="0"/>
                      <a:pt x="313" y="366"/>
                      <a:pt x="480" y="366"/>
                    </a:cubicBezTo>
                    <a:cubicBezTo>
                      <a:pt x="533" y="366"/>
                      <a:pt x="571" y="330"/>
                      <a:pt x="571" y="234"/>
                    </a:cubicBezTo>
                    <a:cubicBezTo>
                      <a:pt x="571" y="100"/>
                      <a:pt x="438" y="0"/>
                      <a:pt x="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56;p28">
                <a:extLst>
                  <a:ext uri="{FF2B5EF4-FFF2-40B4-BE49-F238E27FC236}">
                    <a16:creationId xmlns:a16="http://schemas.microsoft.com/office/drawing/2014/main" id="{520EAF3D-D8AF-4A72-A897-C0A8B185CD8E}"/>
                  </a:ext>
                </a:extLst>
              </p:cNvPr>
              <p:cNvSpPr/>
              <p:nvPr/>
            </p:nvSpPr>
            <p:spPr>
              <a:xfrm>
                <a:off x="5982597" y="2910420"/>
                <a:ext cx="11834" cy="1185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34" y="1"/>
                    </a:moveTo>
                    <a:cubicBezTo>
                      <a:pt x="100" y="1"/>
                      <a:pt x="0" y="101"/>
                      <a:pt x="0" y="234"/>
                    </a:cubicBezTo>
                    <a:cubicBezTo>
                      <a:pt x="0" y="368"/>
                      <a:pt x="100" y="501"/>
                      <a:pt x="234" y="501"/>
                    </a:cubicBezTo>
                    <a:cubicBezTo>
                      <a:pt x="367" y="501"/>
                      <a:pt x="501" y="368"/>
                      <a:pt x="501" y="234"/>
                    </a:cubicBezTo>
                    <a:cubicBezTo>
                      <a:pt x="501" y="101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57;p28">
                <a:extLst>
                  <a:ext uri="{FF2B5EF4-FFF2-40B4-BE49-F238E27FC236}">
                    <a16:creationId xmlns:a16="http://schemas.microsoft.com/office/drawing/2014/main" id="{B1E5EDDF-9CB8-401E-BB3F-4F067A90F663}"/>
                  </a:ext>
                </a:extLst>
              </p:cNvPr>
              <p:cNvSpPr/>
              <p:nvPr/>
            </p:nvSpPr>
            <p:spPr>
              <a:xfrm>
                <a:off x="6097542" y="2910420"/>
                <a:ext cx="13511" cy="8692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68" extrusionOk="0">
                    <a:moveTo>
                      <a:pt x="305" y="1"/>
                    </a:moveTo>
                    <a:cubicBezTo>
                      <a:pt x="0" y="1"/>
                      <a:pt x="313" y="367"/>
                      <a:pt x="480" y="367"/>
                    </a:cubicBezTo>
                    <a:cubicBezTo>
                      <a:pt x="533" y="367"/>
                      <a:pt x="571" y="331"/>
                      <a:pt x="571" y="234"/>
                    </a:cubicBezTo>
                    <a:cubicBezTo>
                      <a:pt x="571" y="101"/>
                      <a:pt x="438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58;p28">
                <a:extLst>
                  <a:ext uri="{FF2B5EF4-FFF2-40B4-BE49-F238E27FC236}">
                    <a16:creationId xmlns:a16="http://schemas.microsoft.com/office/drawing/2014/main" id="{73EAC4DB-17B1-448D-B7C4-E548B03B9AE9}"/>
                  </a:ext>
                </a:extLst>
              </p:cNvPr>
              <p:cNvSpPr/>
              <p:nvPr/>
            </p:nvSpPr>
            <p:spPr>
              <a:xfrm>
                <a:off x="6214165" y="2910420"/>
                <a:ext cx="12708" cy="8692"/>
              </a:xfrm>
              <a:custGeom>
                <a:avLst/>
                <a:gdLst/>
                <a:ahLst/>
                <a:cxnLst/>
                <a:rect l="l" t="t" r="r" b="b"/>
                <a:pathLst>
                  <a:path w="538" h="368" extrusionOk="0">
                    <a:moveTo>
                      <a:pt x="304" y="1"/>
                    </a:moveTo>
                    <a:cubicBezTo>
                      <a:pt x="0" y="1"/>
                      <a:pt x="293" y="367"/>
                      <a:pt x="452" y="367"/>
                    </a:cubicBezTo>
                    <a:cubicBezTo>
                      <a:pt x="501" y="367"/>
                      <a:pt x="538" y="331"/>
                      <a:pt x="538" y="234"/>
                    </a:cubicBezTo>
                    <a:cubicBezTo>
                      <a:pt x="538" y="101"/>
                      <a:pt x="438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59;p28">
                <a:extLst>
                  <a:ext uri="{FF2B5EF4-FFF2-40B4-BE49-F238E27FC236}">
                    <a16:creationId xmlns:a16="http://schemas.microsoft.com/office/drawing/2014/main" id="{54E162B9-8BFE-45F7-8935-BB4965C6AA43}"/>
                  </a:ext>
                </a:extLst>
              </p:cNvPr>
              <p:cNvSpPr/>
              <p:nvPr/>
            </p:nvSpPr>
            <p:spPr>
              <a:xfrm>
                <a:off x="6329984" y="2910420"/>
                <a:ext cx="13511" cy="8692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68" extrusionOk="0">
                    <a:moveTo>
                      <a:pt x="305" y="1"/>
                    </a:moveTo>
                    <a:cubicBezTo>
                      <a:pt x="1" y="1"/>
                      <a:pt x="313" y="367"/>
                      <a:pt x="481" y="367"/>
                    </a:cubicBezTo>
                    <a:cubicBezTo>
                      <a:pt x="533" y="367"/>
                      <a:pt x="572" y="331"/>
                      <a:pt x="572" y="234"/>
                    </a:cubicBezTo>
                    <a:cubicBezTo>
                      <a:pt x="572" y="101"/>
                      <a:pt x="438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60;p28">
                <a:extLst>
                  <a:ext uri="{FF2B5EF4-FFF2-40B4-BE49-F238E27FC236}">
                    <a16:creationId xmlns:a16="http://schemas.microsoft.com/office/drawing/2014/main" id="{F3E68B04-E906-4CF7-97C8-8674E1984752}"/>
                  </a:ext>
                </a:extLst>
              </p:cNvPr>
              <p:cNvSpPr/>
              <p:nvPr/>
            </p:nvSpPr>
            <p:spPr>
              <a:xfrm>
                <a:off x="6041700" y="2832420"/>
                <a:ext cx="11054" cy="947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01" extrusionOk="0">
                    <a:moveTo>
                      <a:pt x="400" y="1"/>
                    </a:moveTo>
                    <a:lnTo>
                      <a:pt x="0" y="301"/>
                    </a:lnTo>
                    <a:cubicBezTo>
                      <a:pt x="67" y="368"/>
                      <a:pt x="133" y="401"/>
                      <a:pt x="200" y="401"/>
                    </a:cubicBezTo>
                    <a:cubicBezTo>
                      <a:pt x="334" y="401"/>
                      <a:pt x="467" y="301"/>
                      <a:pt x="467" y="167"/>
                    </a:cubicBezTo>
                    <a:cubicBezTo>
                      <a:pt x="467" y="101"/>
                      <a:pt x="434" y="34"/>
                      <a:pt x="4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61;p28">
                <a:extLst>
                  <a:ext uri="{FF2B5EF4-FFF2-40B4-BE49-F238E27FC236}">
                    <a16:creationId xmlns:a16="http://schemas.microsoft.com/office/drawing/2014/main" id="{F448ABE1-FA38-4DE0-A410-05A26021868E}"/>
                  </a:ext>
                </a:extLst>
              </p:cNvPr>
              <p:cNvSpPr/>
              <p:nvPr/>
            </p:nvSpPr>
            <p:spPr>
              <a:xfrm>
                <a:off x="6154968" y="2830057"/>
                <a:ext cx="13605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96" extrusionOk="0">
                    <a:moveTo>
                      <a:pt x="309" y="1"/>
                    </a:moveTo>
                    <a:cubicBezTo>
                      <a:pt x="1" y="1"/>
                      <a:pt x="324" y="395"/>
                      <a:pt x="490" y="395"/>
                    </a:cubicBezTo>
                    <a:cubicBezTo>
                      <a:pt x="540" y="395"/>
                      <a:pt x="576" y="360"/>
                      <a:pt x="576" y="267"/>
                    </a:cubicBezTo>
                    <a:cubicBezTo>
                      <a:pt x="576" y="134"/>
                      <a:pt x="475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62;p28">
                <a:extLst>
                  <a:ext uri="{FF2B5EF4-FFF2-40B4-BE49-F238E27FC236}">
                    <a16:creationId xmlns:a16="http://schemas.microsoft.com/office/drawing/2014/main" id="{75D1A4C8-9DEF-4130-91CC-D8ED5D635AD2}"/>
                  </a:ext>
                </a:extLst>
              </p:cNvPr>
              <p:cNvSpPr/>
              <p:nvPr/>
            </p:nvSpPr>
            <p:spPr>
              <a:xfrm>
                <a:off x="6271779" y="2830057"/>
                <a:ext cx="13416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96" extrusionOk="0">
                    <a:moveTo>
                      <a:pt x="334" y="1"/>
                    </a:moveTo>
                    <a:cubicBezTo>
                      <a:pt x="0" y="1"/>
                      <a:pt x="318" y="395"/>
                      <a:pt x="483" y="395"/>
                    </a:cubicBezTo>
                    <a:cubicBezTo>
                      <a:pt x="532" y="395"/>
                      <a:pt x="567" y="360"/>
                      <a:pt x="567" y="267"/>
                    </a:cubicBezTo>
                    <a:cubicBezTo>
                      <a:pt x="567" y="134"/>
                      <a:pt x="467" y="1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63;p28">
                <a:extLst>
                  <a:ext uri="{FF2B5EF4-FFF2-40B4-BE49-F238E27FC236}">
                    <a16:creationId xmlns:a16="http://schemas.microsoft.com/office/drawing/2014/main" id="{537A7E9A-2915-41A2-9BFB-06C30EBA2D45}"/>
                  </a:ext>
                </a:extLst>
              </p:cNvPr>
              <p:cNvSpPr/>
              <p:nvPr/>
            </p:nvSpPr>
            <p:spPr>
              <a:xfrm>
                <a:off x="6388212" y="2830057"/>
                <a:ext cx="13605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96" extrusionOk="0">
                    <a:moveTo>
                      <a:pt x="308" y="1"/>
                    </a:moveTo>
                    <a:cubicBezTo>
                      <a:pt x="0" y="1"/>
                      <a:pt x="324" y="395"/>
                      <a:pt x="490" y="395"/>
                    </a:cubicBezTo>
                    <a:cubicBezTo>
                      <a:pt x="540" y="395"/>
                      <a:pt x="575" y="360"/>
                      <a:pt x="575" y="267"/>
                    </a:cubicBezTo>
                    <a:cubicBezTo>
                      <a:pt x="575" y="134"/>
                      <a:pt x="442" y="1"/>
                      <a:pt x="3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64;p28">
                <a:extLst>
                  <a:ext uri="{FF2B5EF4-FFF2-40B4-BE49-F238E27FC236}">
                    <a16:creationId xmlns:a16="http://schemas.microsoft.com/office/drawing/2014/main" id="{05609813-C473-4722-8B10-005A69B2A783}"/>
                  </a:ext>
                </a:extLst>
              </p:cNvPr>
              <p:cNvSpPr/>
              <p:nvPr/>
            </p:nvSpPr>
            <p:spPr>
              <a:xfrm>
                <a:off x="6097448" y="3070390"/>
                <a:ext cx="13605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96" extrusionOk="0">
                    <a:moveTo>
                      <a:pt x="309" y="0"/>
                    </a:moveTo>
                    <a:cubicBezTo>
                      <a:pt x="1" y="0"/>
                      <a:pt x="324" y="395"/>
                      <a:pt x="490" y="395"/>
                    </a:cubicBezTo>
                    <a:cubicBezTo>
                      <a:pt x="540" y="395"/>
                      <a:pt x="575" y="360"/>
                      <a:pt x="575" y="267"/>
                    </a:cubicBezTo>
                    <a:cubicBezTo>
                      <a:pt x="575" y="134"/>
                      <a:pt x="442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65;p28">
                <a:extLst>
                  <a:ext uri="{FF2B5EF4-FFF2-40B4-BE49-F238E27FC236}">
                    <a16:creationId xmlns:a16="http://schemas.microsoft.com/office/drawing/2014/main" id="{5056A48D-25C9-44E7-B44B-694867C9207B}"/>
                  </a:ext>
                </a:extLst>
              </p:cNvPr>
              <p:cNvSpPr/>
              <p:nvPr/>
            </p:nvSpPr>
            <p:spPr>
              <a:xfrm>
                <a:off x="6214070" y="3070390"/>
                <a:ext cx="12802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96" extrusionOk="0">
                    <a:moveTo>
                      <a:pt x="308" y="0"/>
                    </a:moveTo>
                    <a:cubicBezTo>
                      <a:pt x="1" y="0"/>
                      <a:pt x="305" y="395"/>
                      <a:pt x="461" y="395"/>
                    </a:cubicBezTo>
                    <a:cubicBezTo>
                      <a:pt x="508" y="395"/>
                      <a:pt x="542" y="360"/>
                      <a:pt x="542" y="267"/>
                    </a:cubicBezTo>
                    <a:cubicBezTo>
                      <a:pt x="542" y="134"/>
                      <a:pt x="442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66;p28">
                <a:extLst>
                  <a:ext uri="{FF2B5EF4-FFF2-40B4-BE49-F238E27FC236}">
                    <a16:creationId xmlns:a16="http://schemas.microsoft.com/office/drawing/2014/main" id="{46717732-5D92-4543-BD91-80F14FDE407D}"/>
                  </a:ext>
                </a:extLst>
              </p:cNvPr>
              <p:cNvSpPr/>
              <p:nvPr/>
            </p:nvSpPr>
            <p:spPr>
              <a:xfrm>
                <a:off x="6039149" y="2990807"/>
                <a:ext cx="13605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96" extrusionOk="0">
                    <a:moveTo>
                      <a:pt x="308" y="0"/>
                    </a:moveTo>
                    <a:cubicBezTo>
                      <a:pt x="0" y="0"/>
                      <a:pt x="324" y="395"/>
                      <a:pt x="490" y="395"/>
                    </a:cubicBezTo>
                    <a:cubicBezTo>
                      <a:pt x="540" y="395"/>
                      <a:pt x="575" y="360"/>
                      <a:pt x="575" y="267"/>
                    </a:cubicBezTo>
                    <a:cubicBezTo>
                      <a:pt x="575" y="134"/>
                      <a:pt x="442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767;p28">
                <a:extLst>
                  <a:ext uri="{FF2B5EF4-FFF2-40B4-BE49-F238E27FC236}">
                    <a16:creationId xmlns:a16="http://schemas.microsoft.com/office/drawing/2014/main" id="{949E4DD4-31B1-4A4E-8DE3-8BD3CFB8B1D7}"/>
                  </a:ext>
                </a:extLst>
              </p:cNvPr>
              <p:cNvSpPr/>
              <p:nvPr/>
            </p:nvSpPr>
            <p:spPr>
              <a:xfrm>
                <a:off x="6155039" y="2990807"/>
                <a:ext cx="13534" cy="944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00" extrusionOk="0">
                    <a:moveTo>
                      <a:pt x="306" y="0"/>
                    </a:moveTo>
                    <a:cubicBezTo>
                      <a:pt x="1" y="26"/>
                      <a:pt x="315" y="399"/>
                      <a:pt x="482" y="399"/>
                    </a:cubicBezTo>
                    <a:cubicBezTo>
                      <a:pt x="535" y="399"/>
                      <a:pt x="573" y="363"/>
                      <a:pt x="573" y="267"/>
                    </a:cubicBezTo>
                    <a:cubicBezTo>
                      <a:pt x="573" y="134"/>
                      <a:pt x="472" y="0"/>
                      <a:pt x="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68;p28">
                <a:extLst>
                  <a:ext uri="{FF2B5EF4-FFF2-40B4-BE49-F238E27FC236}">
                    <a16:creationId xmlns:a16="http://schemas.microsoft.com/office/drawing/2014/main" id="{11D311FC-FA9A-420B-A15A-07767AFF0C54}"/>
                  </a:ext>
                </a:extLst>
              </p:cNvPr>
              <p:cNvSpPr/>
              <p:nvPr/>
            </p:nvSpPr>
            <p:spPr>
              <a:xfrm>
                <a:off x="6271779" y="2990807"/>
                <a:ext cx="13416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96" extrusionOk="0">
                    <a:moveTo>
                      <a:pt x="334" y="0"/>
                    </a:moveTo>
                    <a:cubicBezTo>
                      <a:pt x="0" y="0"/>
                      <a:pt x="318" y="395"/>
                      <a:pt x="483" y="395"/>
                    </a:cubicBezTo>
                    <a:cubicBezTo>
                      <a:pt x="532" y="395"/>
                      <a:pt x="567" y="360"/>
                      <a:pt x="567" y="267"/>
                    </a:cubicBezTo>
                    <a:cubicBezTo>
                      <a:pt x="567" y="134"/>
                      <a:pt x="467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69;p28">
                <a:extLst>
                  <a:ext uri="{FF2B5EF4-FFF2-40B4-BE49-F238E27FC236}">
                    <a16:creationId xmlns:a16="http://schemas.microsoft.com/office/drawing/2014/main" id="{EAA302A4-3A3E-4340-B5A7-FD40D3EE1DA4}"/>
                  </a:ext>
                </a:extLst>
              </p:cNvPr>
              <p:cNvSpPr/>
              <p:nvPr/>
            </p:nvSpPr>
            <p:spPr>
              <a:xfrm>
                <a:off x="5965471" y="2921310"/>
                <a:ext cx="249427" cy="180811"/>
              </a:xfrm>
              <a:custGeom>
                <a:avLst/>
                <a:gdLst/>
                <a:ahLst/>
                <a:cxnLst/>
                <a:rect l="l" t="t" r="r" b="b"/>
                <a:pathLst>
                  <a:path w="10560" h="7655" extrusionOk="0">
                    <a:moveTo>
                      <a:pt x="97" y="0"/>
                    </a:moveTo>
                    <a:cubicBezTo>
                      <a:pt x="42" y="0"/>
                      <a:pt x="1" y="78"/>
                      <a:pt x="58" y="107"/>
                    </a:cubicBezTo>
                    <a:cubicBezTo>
                      <a:pt x="4795" y="4143"/>
                      <a:pt x="9565" y="6979"/>
                      <a:pt x="10499" y="7646"/>
                    </a:cubicBezTo>
                    <a:cubicBezTo>
                      <a:pt x="10505" y="7652"/>
                      <a:pt x="10512" y="7655"/>
                      <a:pt x="10518" y="7655"/>
                    </a:cubicBezTo>
                    <a:cubicBezTo>
                      <a:pt x="10543" y="7655"/>
                      <a:pt x="10559" y="7606"/>
                      <a:pt x="10532" y="7579"/>
                    </a:cubicBezTo>
                    <a:cubicBezTo>
                      <a:pt x="9565" y="6945"/>
                      <a:pt x="4461" y="2942"/>
                      <a:pt x="125" y="7"/>
                    </a:cubicBezTo>
                    <a:cubicBezTo>
                      <a:pt x="116" y="2"/>
                      <a:pt x="106" y="0"/>
                      <a:pt x="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70;p28">
                <a:extLst>
                  <a:ext uri="{FF2B5EF4-FFF2-40B4-BE49-F238E27FC236}">
                    <a16:creationId xmlns:a16="http://schemas.microsoft.com/office/drawing/2014/main" id="{53B0F2F0-BF0B-4F5B-817D-F5880558D82B}"/>
                  </a:ext>
                </a:extLst>
              </p:cNvPr>
              <p:cNvSpPr/>
              <p:nvPr/>
            </p:nvSpPr>
            <p:spPr>
              <a:xfrm>
                <a:off x="6171692" y="2895137"/>
                <a:ext cx="195196" cy="278480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11790" extrusionOk="0">
                    <a:moveTo>
                      <a:pt x="8208" y="0"/>
                    </a:moveTo>
                    <a:cubicBezTo>
                      <a:pt x="8196" y="0"/>
                      <a:pt x="8183" y="4"/>
                      <a:pt x="8173" y="14"/>
                    </a:cubicBezTo>
                    <a:cubicBezTo>
                      <a:pt x="7340" y="1215"/>
                      <a:pt x="6606" y="2549"/>
                      <a:pt x="5872" y="3717"/>
                    </a:cubicBezTo>
                    <a:cubicBezTo>
                      <a:pt x="5105" y="4918"/>
                      <a:pt x="4371" y="6085"/>
                      <a:pt x="3604" y="7253"/>
                    </a:cubicBezTo>
                    <a:cubicBezTo>
                      <a:pt x="2069" y="9654"/>
                      <a:pt x="2369" y="9087"/>
                      <a:pt x="868" y="11522"/>
                    </a:cubicBezTo>
                    <a:cubicBezTo>
                      <a:pt x="601" y="11356"/>
                      <a:pt x="368" y="11222"/>
                      <a:pt x="101" y="11089"/>
                    </a:cubicBezTo>
                    <a:cubicBezTo>
                      <a:pt x="68" y="11089"/>
                      <a:pt x="1" y="11122"/>
                      <a:pt x="34" y="11155"/>
                    </a:cubicBezTo>
                    <a:cubicBezTo>
                      <a:pt x="301" y="11389"/>
                      <a:pt x="635" y="11589"/>
                      <a:pt x="935" y="11789"/>
                    </a:cubicBezTo>
                    <a:cubicBezTo>
                      <a:pt x="2069" y="10455"/>
                      <a:pt x="3070" y="9021"/>
                      <a:pt x="4004" y="7486"/>
                    </a:cubicBezTo>
                    <a:cubicBezTo>
                      <a:pt x="4404" y="6786"/>
                      <a:pt x="4838" y="6085"/>
                      <a:pt x="5238" y="5385"/>
                    </a:cubicBezTo>
                    <a:lnTo>
                      <a:pt x="5338" y="5251"/>
                    </a:lnTo>
                    <a:cubicBezTo>
                      <a:pt x="5638" y="4918"/>
                      <a:pt x="5905" y="4584"/>
                      <a:pt x="6205" y="4217"/>
                    </a:cubicBezTo>
                    <a:cubicBezTo>
                      <a:pt x="6506" y="3850"/>
                      <a:pt x="6806" y="3483"/>
                      <a:pt x="7039" y="3083"/>
                    </a:cubicBezTo>
                    <a:cubicBezTo>
                      <a:pt x="7306" y="2683"/>
                      <a:pt x="7573" y="2282"/>
                      <a:pt x="7840" y="1916"/>
                    </a:cubicBezTo>
                    <a:cubicBezTo>
                      <a:pt x="7887" y="1868"/>
                      <a:pt x="7851" y="1821"/>
                      <a:pt x="7802" y="1821"/>
                    </a:cubicBezTo>
                    <a:cubicBezTo>
                      <a:pt x="7782" y="1821"/>
                      <a:pt x="7759" y="1829"/>
                      <a:pt x="7740" y="1849"/>
                    </a:cubicBezTo>
                    <a:cubicBezTo>
                      <a:pt x="7440" y="2249"/>
                      <a:pt x="7139" y="2616"/>
                      <a:pt x="6806" y="2983"/>
                    </a:cubicBezTo>
                    <a:cubicBezTo>
                      <a:pt x="6639" y="3150"/>
                      <a:pt x="6506" y="3317"/>
                      <a:pt x="6372" y="3483"/>
                    </a:cubicBezTo>
                    <a:cubicBezTo>
                      <a:pt x="7039" y="2383"/>
                      <a:pt x="7706" y="1248"/>
                      <a:pt x="8240" y="48"/>
                    </a:cubicBezTo>
                    <a:cubicBezTo>
                      <a:pt x="8264" y="24"/>
                      <a:pt x="8237" y="0"/>
                      <a:pt x="82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71;p28">
                <a:extLst>
                  <a:ext uri="{FF2B5EF4-FFF2-40B4-BE49-F238E27FC236}">
                    <a16:creationId xmlns:a16="http://schemas.microsoft.com/office/drawing/2014/main" id="{0903FE15-F402-4246-A3A2-5DEE8580675F}"/>
                  </a:ext>
                </a:extLst>
              </p:cNvPr>
              <p:cNvSpPr/>
              <p:nvPr/>
            </p:nvSpPr>
            <p:spPr>
              <a:xfrm>
                <a:off x="6540220" y="2546024"/>
                <a:ext cx="919739" cy="959185"/>
              </a:xfrm>
              <a:custGeom>
                <a:avLst/>
                <a:gdLst/>
                <a:ahLst/>
                <a:cxnLst/>
                <a:rect l="l" t="t" r="r" b="b"/>
                <a:pathLst>
                  <a:path w="38939" h="40609" extrusionOk="0">
                    <a:moveTo>
                      <a:pt x="1934" y="0"/>
                    </a:moveTo>
                    <a:cubicBezTo>
                      <a:pt x="230" y="0"/>
                      <a:pt x="1" y="1502"/>
                      <a:pt x="2880" y="5787"/>
                    </a:cubicBezTo>
                    <a:cubicBezTo>
                      <a:pt x="6883" y="11791"/>
                      <a:pt x="21426" y="25267"/>
                      <a:pt x="21660" y="25801"/>
                    </a:cubicBezTo>
                    <a:cubicBezTo>
                      <a:pt x="22060" y="26635"/>
                      <a:pt x="21393" y="28269"/>
                      <a:pt x="17357" y="32239"/>
                    </a:cubicBezTo>
                    <a:cubicBezTo>
                      <a:pt x="15892" y="33704"/>
                      <a:pt x="30745" y="40608"/>
                      <a:pt x="34419" y="40608"/>
                    </a:cubicBezTo>
                    <a:cubicBezTo>
                      <a:pt x="34844" y="40608"/>
                      <a:pt x="35120" y="40516"/>
                      <a:pt x="35203" y="40311"/>
                    </a:cubicBezTo>
                    <a:cubicBezTo>
                      <a:pt x="36871" y="36242"/>
                      <a:pt x="38939" y="29437"/>
                      <a:pt x="37571" y="25634"/>
                    </a:cubicBezTo>
                    <a:cubicBezTo>
                      <a:pt x="35336" y="19563"/>
                      <a:pt x="22794" y="10490"/>
                      <a:pt x="9351" y="2951"/>
                    </a:cubicBezTo>
                    <a:cubicBezTo>
                      <a:pt x="6480" y="1346"/>
                      <a:pt x="3546" y="0"/>
                      <a:pt x="1934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72;p28">
                <a:extLst>
                  <a:ext uri="{FF2B5EF4-FFF2-40B4-BE49-F238E27FC236}">
                    <a16:creationId xmlns:a16="http://schemas.microsoft.com/office/drawing/2014/main" id="{0041CCA2-2CC0-4259-B4C9-860A49B4FB92}"/>
                  </a:ext>
                </a:extLst>
              </p:cNvPr>
              <p:cNvSpPr/>
              <p:nvPr/>
            </p:nvSpPr>
            <p:spPr>
              <a:xfrm>
                <a:off x="6704370" y="3192517"/>
                <a:ext cx="694948" cy="603704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25559" extrusionOk="0">
                    <a:moveTo>
                      <a:pt x="16312" y="1"/>
                    </a:moveTo>
                    <a:cubicBezTo>
                      <a:pt x="16312" y="1"/>
                      <a:pt x="6939" y="7306"/>
                      <a:pt x="5504" y="9975"/>
                    </a:cubicBezTo>
                    <a:cubicBezTo>
                      <a:pt x="4303" y="12243"/>
                      <a:pt x="0" y="21583"/>
                      <a:pt x="2669" y="23217"/>
                    </a:cubicBezTo>
                    <a:cubicBezTo>
                      <a:pt x="2846" y="23323"/>
                      <a:pt x="3029" y="23371"/>
                      <a:pt x="3215" y="23371"/>
                    </a:cubicBezTo>
                    <a:cubicBezTo>
                      <a:pt x="4844" y="23371"/>
                      <a:pt x="6672" y="19715"/>
                      <a:pt x="6672" y="19715"/>
                    </a:cubicBezTo>
                    <a:cubicBezTo>
                      <a:pt x="6705" y="20616"/>
                      <a:pt x="7039" y="21450"/>
                      <a:pt x="7639" y="22083"/>
                    </a:cubicBezTo>
                    <a:cubicBezTo>
                      <a:pt x="7979" y="22423"/>
                      <a:pt x="8423" y="22540"/>
                      <a:pt x="8875" y="22540"/>
                    </a:cubicBezTo>
                    <a:cubicBezTo>
                      <a:pt x="9889" y="22540"/>
                      <a:pt x="10942" y="21950"/>
                      <a:pt x="10942" y="21950"/>
                    </a:cubicBezTo>
                    <a:cubicBezTo>
                      <a:pt x="11175" y="22851"/>
                      <a:pt x="11675" y="23684"/>
                      <a:pt x="12376" y="24285"/>
                    </a:cubicBezTo>
                    <a:cubicBezTo>
                      <a:pt x="12765" y="24607"/>
                      <a:pt x="13291" y="24715"/>
                      <a:pt x="13820" y="24715"/>
                    </a:cubicBezTo>
                    <a:cubicBezTo>
                      <a:pt x="14878" y="24715"/>
                      <a:pt x="15945" y="24285"/>
                      <a:pt x="15945" y="24285"/>
                    </a:cubicBezTo>
                    <a:cubicBezTo>
                      <a:pt x="16612" y="25019"/>
                      <a:pt x="17546" y="25452"/>
                      <a:pt x="18514" y="25552"/>
                    </a:cubicBezTo>
                    <a:cubicBezTo>
                      <a:pt x="18579" y="25557"/>
                      <a:pt x="18644" y="25559"/>
                      <a:pt x="18708" y="25559"/>
                    </a:cubicBezTo>
                    <a:cubicBezTo>
                      <a:pt x="21264" y="25559"/>
                      <a:pt x="23521" y="22400"/>
                      <a:pt x="24985" y="20415"/>
                    </a:cubicBezTo>
                    <a:cubicBezTo>
                      <a:pt x="26486" y="18347"/>
                      <a:pt x="28821" y="11109"/>
                      <a:pt x="29421" y="9774"/>
                    </a:cubicBezTo>
                    <a:lnTo>
                      <a:pt x="16312" y="1"/>
                    </a:ln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73;p28">
                <a:extLst>
                  <a:ext uri="{FF2B5EF4-FFF2-40B4-BE49-F238E27FC236}">
                    <a16:creationId xmlns:a16="http://schemas.microsoft.com/office/drawing/2014/main" id="{C4D164B9-364A-45B7-AD86-6DD7B546102E}"/>
                  </a:ext>
                </a:extLst>
              </p:cNvPr>
              <p:cNvSpPr/>
              <p:nvPr/>
            </p:nvSpPr>
            <p:spPr>
              <a:xfrm>
                <a:off x="6860677" y="3475889"/>
                <a:ext cx="83048" cy="183527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770" extrusionOk="0">
                    <a:moveTo>
                      <a:pt x="3428" y="0"/>
                    </a:moveTo>
                    <a:cubicBezTo>
                      <a:pt x="3413" y="0"/>
                      <a:pt x="3399" y="4"/>
                      <a:pt x="3391" y="13"/>
                    </a:cubicBezTo>
                    <a:cubicBezTo>
                      <a:pt x="2090" y="2449"/>
                      <a:pt x="722" y="4984"/>
                      <a:pt x="21" y="7686"/>
                    </a:cubicBezTo>
                    <a:cubicBezTo>
                      <a:pt x="0" y="7728"/>
                      <a:pt x="46" y="7770"/>
                      <a:pt x="91" y="7770"/>
                    </a:cubicBezTo>
                    <a:cubicBezTo>
                      <a:pt x="117" y="7770"/>
                      <a:pt x="143" y="7756"/>
                      <a:pt x="155" y="7719"/>
                    </a:cubicBezTo>
                    <a:cubicBezTo>
                      <a:pt x="1389" y="5284"/>
                      <a:pt x="2123" y="2482"/>
                      <a:pt x="3491" y="80"/>
                    </a:cubicBezTo>
                    <a:cubicBezTo>
                      <a:pt x="3515" y="31"/>
                      <a:pt x="3468" y="0"/>
                      <a:pt x="34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74;p28">
                <a:extLst>
                  <a:ext uri="{FF2B5EF4-FFF2-40B4-BE49-F238E27FC236}">
                    <a16:creationId xmlns:a16="http://schemas.microsoft.com/office/drawing/2014/main" id="{22768DA0-DA54-4EAC-90C2-42151FE33907}"/>
                  </a:ext>
                </a:extLst>
              </p:cNvPr>
              <p:cNvSpPr/>
              <p:nvPr/>
            </p:nvSpPr>
            <p:spPr>
              <a:xfrm>
                <a:off x="6959677" y="3548386"/>
                <a:ext cx="103810" cy="161348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6831" extrusionOk="0">
                    <a:moveTo>
                      <a:pt x="4335" y="0"/>
                    </a:moveTo>
                    <a:cubicBezTo>
                      <a:pt x="4323" y="0"/>
                      <a:pt x="4312" y="4"/>
                      <a:pt x="4303" y="13"/>
                    </a:cubicBezTo>
                    <a:cubicBezTo>
                      <a:pt x="3503" y="1114"/>
                      <a:pt x="2735" y="2215"/>
                      <a:pt x="1968" y="3349"/>
                    </a:cubicBezTo>
                    <a:cubicBezTo>
                      <a:pt x="1601" y="3916"/>
                      <a:pt x="1234" y="4483"/>
                      <a:pt x="901" y="5050"/>
                    </a:cubicBezTo>
                    <a:cubicBezTo>
                      <a:pt x="534" y="5551"/>
                      <a:pt x="234" y="6118"/>
                      <a:pt x="0" y="6718"/>
                    </a:cubicBezTo>
                    <a:cubicBezTo>
                      <a:pt x="0" y="6793"/>
                      <a:pt x="56" y="6831"/>
                      <a:pt x="113" y="6831"/>
                    </a:cubicBezTo>
                    <a:cubicBezTo>
                      <a:pt x="131" y="6831"/>
                      <a:pt x="150" y="6827"/>
                      <a:pt x="167" y="6818"/>
                    </a:cubicBezTo>
                    <a:cubicBezTo>
                      <a:pt x="567" y="6318"/>
                      <a:pt x="901" y="5784"/>
                      <a:pt x="1201" y="5217"/>
                    </a:cubicBezTo>
                    <a:cubicBezTo>
                      <a:pt x="1535" y="4617"/>
                      <a:pt x="1868" y="4050"/>
                      <a:pt x="2235" y="3482"/>
                    </a:cubicBezTo>
                    <a:cubicBezTo>
                      <a:pt x="2902" y="2315"/>
                      <a:pt x="3636" y="1181"/>
                      <a:pt x="4370" y="80"/>
                    </a:cubicBezTo>
                    <a:cubicBezTo>
                      <a:pt x="4394" y="31"/>
                      <a:pt x="4365" y="0"/>
                      <a:pt x="43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75;p28">
                <a:extLst>
                  <a:ext uri="{FF2B5EF4-FFF2-40B4-BE49-F238E27FC236}">
                    <a16:creationId xmlns:a16="http://schemas.microsoft.com/office/drawing/2014/main" id="{7F53FC15-1082-4C00-9D8A-3D7EA57F5C5D}"/>
                  </a:ext>
                </a:extLst>
              </p:cNvPr>
              <p:cNvSpPr/>
              <p:nvPr/>
            </p:nvSpPr>
            <p:spPr>
              <a:xfrm>
                <a:off x="7081804" y="3621284"/>
                <a:ext cx="95897" cy="145216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148" extrusionOk="0">
                    <a:moveTo>
                      <a:pt x="4007" y="1"/>
                    </a:moveTo>
                    <a:cubicBezTo>
                      <a:pt x="3994" y="1"/>
                      <a:pt x="3980" y="9"/>
                      <a:pt x="3970" y="30"/>
                    </a:cubicBezTo>
                    <a:cubicBezTo>
                      <a:pt x="3303" y="1064"/>
                      <a:pt x="2602" y="2098"/>
                      <a:pt x="1935" y="3098"/>
                    </a:cubicBezTo>
                    <a:cubicBezTo>
                      <a:pt x="1568" y="3632"/>
                      <a:pt x="1235" y="4132"/>
                      <a:pt x="868" y="4633"/>
                    </a:cubicBezTo>
                    <a:cubicBezTo>
                      <a:pt x="501" y="5066"/>
                      <a:pt x="201" y="5567"/>
                      <a:pt x="0" y="6101"/>
                    </a:cubicBezTo>
                    <a:cubicBezTo>
                      <a:pt x="0" y="6124"/>
                      <a:pt x="17" y="6148"/>
                      <a:pt x="39" y="6148"/>
                    </a:cubicBezTo>
                    <a:cubicBezTo>
                      <a:pt x="48" y="6148"/>
                      <a:pt x="57" y="6144"/>
                      <a:pt x="67" y="6134"/>
                    </a:cubicBezTo>
                    <a:cubicBezTo>
                      <a:pt x="467" y="5767"/>
                      <a:pt x="801" y="5300"/>
                      <a:pt x="1068" y="4800"/>
                    </a:cubicBezTo>
                    <a:cubicBezTo>
                      <a:pt x="1401" y="4299"/>
                      <a:pt x="1735" y="3799"/>
                      <a:pt x="2069" y="3265"/>
                    </a:cubicBezTo>
                    <a:cubicBezTo>
                      <a:pt x="2736" y="2198"/>
                      <a:pt x="3370" y="1130"/>
                      <a:pt x="4037" y="63"/>
                    </a:cubicBezTo>
                    <a:cubicBezTo>
                      <a:pt x="4060" y="40"/>
                      <a:pt x="4035" y="1"/>
                      <a:pt x="40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76;p28">
                <a:extLst>
                  <a:ext uri="{FF2B5EF4-FFF2-40B4-BE49-F238E27FC236}">
                    <a16:creationId xmlns:a16="http://schemas.microsoft.com/office/drawing/2014/main" id="{42618A2D-B782-4774-8C0D-B79990323B2E}"/>
                  </a:ext>
                </a:extLst>
              </p:cNvPr>
              <p:cNvSpPr/>
              <p:nvPr/>
            </p:nvSpPr>
            <p:spPr>
              <a:xfrm>
                <a:off x="6538472" y="2536693"/>
                <a:ext cx="681177" cy="569903"/>
              </a:xfrm>
              <a:custGeom>
                <a:avLst/>
                <a:gdLst/>
                <a:ahLst/>
                <a:cxnLst/>
                <a:rect l="l" t="t" r="r" b="b"/>
                <a:pathLst>
                  <a:path w="28839" h="24128" extrusionOk="0">
                    <a:moveTo>
                      <a:pt x="2079" y="0"/>
                    </a:moveTo>
                    <a:cubicBezTo>
                      <a:pt x="109" y="0"/>
                      <a:pt x="0" y="1741"/>
                      <a:pt x="2120" y="5548"/>
                    </a:cubicBezTo>
                    <a:cubicBezTo>
                      <a:pt x="5722" y="12019"/>
                      <a:pt x="18498" y="24128"/>
                      <a:pt x="18498" y="24128"/>
                    </a:cubicBezTo>
                    <a:lnTo>
                      <a:pt x="28839" y="14621"/>
                    </a:lnTo>
                    <a:cubicBezTo>
                      <a:pt x="28839" y="14621"/>
                      <a:pt x="16330" y="6315"/>
                      <a:pt x="8825" y="2446"/>
                    </a:cubicBezTo>
                    <a:cubicBezTo>
                      <a:pt x="5748" y="853"/>
                      <a:pt x="3458" y="0"/>
                      <a:pt x="2079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77;p28">
                <a:extLst>
                  <a:ext uri="{FF2B5EF4-FFF2-40B4-BE49-F238E27FC236}">
                    <a16:creationId xmlns:a16="http://schemas.microsoft.com/office/drawing/2014/main" id="{945C4A65-3E00-4B31-9F9A-1D3AC0E11A18}"/>
                  </a:ext>
                </a:extLst>
              </p:cNvPr>
              <p:cNvSpPr/>
              <p:nvPr/>
            </p:nvSpPr>
            <p:spPr>
              <a:xfrm>
                <a:off x="6538472" y="2536693"/>
                <a:ext cx="681177" cy="569903"/>
              </a:xfrm>
              <a:custGeom>
                <a:avLst/>
                <a:gdLst/>
                <a:ahLst/>
                <a:cxnLst/>
                <a:rect l="l" t="t" r="r" b="b"/>
                <a:pathLst>
                  <a:path w="28839" h="24128" extrusionOk="0">
                    <a:moveTo>
                      <a:pt x="2079" y="0"/>
                    </a:moveTo>
                    <a:cubicBezTo>
                      <a:pt x="109" y="0"/>
                      <a:pt x="0" y="1741"/>
                      <a:pt x="2120" y="5548"/>
                    </a:cubicBezTo>
                    <a:cubicBezTo>
                      <a:pt x="5722" y="12019"/>
                      <a:pt x="18498" y="24128"/>
                      <a:pt x="18498" y="24128"/>
                    </a:cubicBezTo>
                    <a:lnTo>
                      <a:pt x="28839" y="14621"/>
                    </a:lnTo>
                    <a:cubicBezTo>
                      <a:pt x="28839" y="14621"/>
                      <a:pt x="16330" y="6315"/>
                      <a:pt x="8825" y="2446"/>
                    </a:cubicBezTo>
                    <a:cubicBezTo>
                      <a:pt x="5748" y="853"/>
                      <a:pt x="3458" y="0"/>
                      <a:pt x="2079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78;p28">
                <a:extLst>
                  <a:ext uri="{FF2B5EF4-FFF2-40B4-BE49-F238E27FC236}">
                    <a16:creationId xmlns:a16="http://schemas.microsoft.com/office/drawing/2014/main" id="{815D5AD4-3C8F-4599-A277-7F4CEF1AB9A3}"/>
                  </a:ext>
                </a:extLst>
              </p:cNvPr>
              <p:cNvSpPr/>
              <p:nvPr/>
            </p:nvSpPr>
            <p:spPr>
              <a:xfrm>
                <a:off x="6563134" y="2588945"/>
                <a:ext cx="12826" cy="933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5" extrusionOk="0">
                    <a:moveTo>
                      <a:pt x="309" y="0"/>
                    </a:moveTo>
                    <a:cubicBezTo>
                      <a:pt x="1" y="0"/>
                      <a:pt x="305" y="395"/>
                      <a:pt x="461" y="395"/>
                    </a:cubicBezTo>
                    <a:cubicBezTo>
                      <a:pt x="508" y="395"/>
                      <a:pt x="542" y="359"/>
                      <a:pt x="542" y="267"/>
                    </a:cubicBezTo>
                    <a:cubicBezTo>
                      <a:pt x="542" y="134"/>
                      <a:pt x="442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79;p28">
                <a:extLst>
                  <a:ext uri="{FF2B5EF4-FFF2-40B4-BE49-F238E27FC236}">
                    <a16:creationId xmlns:a16="http://schemas.microsoft.com/office/drawing/2014/main" id="{14C74DE7-A68B-48EA-95B5-8A62B7355AAE}"/>
                  </a:ext>
                </a:extLst>
              </p:cNvPr>
              <p:cNvSpPr/>
              <p:nvPr/>
            </p:nvSpPr>
            <p:spPr>
              <a:xfrm>
                <a:off x="6678976" y="2588945"/>
                <a:ext cx="13605" cy="933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95" extrusionOk="0">
                    <a:moveTo>
                      <a:pt x="308" y="0"/>
                    </a:moveTo>
                    <a:cubicBezTo>
                      <a:pt x="0" y="0"/>
                      <a:pt x="324" y="395"/>
                      <a:pt x="490" y="395"/>
                    </a:cubicBezTo>
                    <a:cubicBezTo>
                      <a:pt x="540" y="395"/>
                      <a:pt x="575" y="359"/>
                      <a:pt x="575" y="267"/>
                    </a:cubicBezTo>
                    <a:cubicBezTo>
                      <a:pt x="575" y="134"/>
                      <a:pt x="475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80;p28">
                <a:extLst>
                  <a:ext uri="{FF2B5EF4-FFF2-40B4-BE49-F238E27FC236}">
                    <a16:creationId xmlns:a16="http://schemas.microsoft.com/office/drawing/2014/main" id="{0B27869B-D305-45B4-89E8-D750021D9418}"/>
                  </a:ext>
                </a:extLst>
              </p:cNvPr>
              <p:cNvSpPr/>
              <p:nvPr/>
            </p:nvSpPr>
            <p:spPr>
              <a:xfrm>
                <a:off x="6678976" y="2749695"/>
                <a:ext cx="13605" cy="933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95" extrusionOk="0">
                    <a:moveTo>
                      <a:pt x="308" y="0"/>
                    </a:moveTo>
                    <a:cubicBezTo>
                      <a:pt x="0" y="0"/>
                      <a:pt x="324" y="395"/>
                      <a:pt x="490" y="395"/>
                    </a:cubicBezTo>
                    <a:cubicBezTo>
                      <a:pt x="540" y="395"/>
                      <a:pt x="575" y="359"/>
                      <a:pt x="575" y="267"/>
                    </a:cubicBezTo>
                    <a:cubicBezTo>
                      <a:pt x="575" y="100"/>
                      <a:pt x="475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81;p28">
                <a:extLst>
                  <a:ext uri="{FF2B5EF4-FFF2-40B4-BE49-F238E27FC236}">
                    <a16:creationId xmlns:a16="http://schemas.microsoft.com/office/drawing/2014/main" id="{82A2673F-2068-45CC-8B4D-057CAA85A606}"/>
                  </a:ext>
                </a:extLst>
              </p:cNvPr>
              <p:cNvSpPr/>
              <p:nvPr/>
            </p:nvSpPr>
            <p:spPr>
              <a:xfrm>
                <a:off x="6795528" y="2749695"/>
                <a:ext cx="13652" cy="902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82" extrusionOk="0">
                    <a:moveTo>
                      <a:pt x="311" y="0"/>
                    </a:moveTo>
                    <a:cubicBezTo>
                      <a:pt x="1" y="0"/>
                      <a:pt x="332" y="381"/>
                      <a:pt x="497" y="381"/>
                    </a:cubicBezTo>
                    <a:cubicBezTo>
                      <a:pt x="544" y="381"/>
                      <a:pt x="578" y="349"/>
                      <a:pt x="578" y="267"/>
                    </a:cubicBezTo>
                    <a:cubicBezTo>
                      <a:pt x="578" y="100"/>
                      <a:pt x="444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82;p28">
                <a:extLst>
                  <a:ext uri="{FF2B5EF4-FFF2-40B4-BE49-F238E27FC236}">
                    <a16:creationId xmlns:a16="http://schemas.microsoft.com/office/drawing/2014/main" id="{F9E8D0F2-B92E-49AE-A3F6-0E89E875003E}"/>
                  </a:ext>
                </a:extLst>
              </p:cNvPr>
              <p:cNvSpPr/>
              <p:nvPr/>
            </p:nvSpPr>
            <p:spPr>
              <a:xfrm>
                <a:off x="6912197" y="2749695"/>
                <a:ext cx="12826" cy="933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95" extrusionOk="0">
                    <a:moveTo>
                      <a:pt x="309" y="0"/>
                    </a:moveTo>
                    <a:cubicBezTo>
                      <a:pt x="1" y="0"/>
                      <a:pt x="305" y="395"/>
                      <a:pt x="462" y="395"/>
                    </a:cubicBezTo>
                    <a:cubicBezTo>
                      <a:pt x="509" y="395"/>
                      <a:pt x="542" y="359"/>
                      <a:pt x="542" y="267"/>
                    </a:cubicBezTo>
                    <a:cubicBezTo>
                      <a:pt x="542" y="100"/>
                      <a:pt x="442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83;p28">
                <a:extLst>
                  <a:ext uri="{FF2B5EF4-FFF2-40B4-BE49-F238E27FC236}">
                    <a16:creationId xmlns:a16="http://schemas.microsoft.com/office/drawing/2014/main" id="{E80348FA-F1BA-4F87-A9C4-D3FC31A5D836}"/>
                  </a:ext>
                </a:extLst>
              </p:cNvPr>
              <p:cNvSpPr/>
              <p:nvPr/>
            </p:nvSpPr>
            <p:spPr>
              <a:xfrm>
                <a:off x="6621338" y="2670111"/>
                <a:ext cx="12920" cy="8669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67" extrusionOk="0">
                    <a:moveTo>
                      <a:pt x="280" y="0"/>
                    </a:moveTo>
                    <a:cubicBezTo>
                      <a:pt x="1" y="0"/>
                      <a:pt x="300" y="366"/>
                      <a:pt x="460" y="366"/>
                    </a:cubicBezTo>
                    <a:cubicBezTo>
                      <a:pt x="510" y="366"/>
                      <a:pt x="547" y="330"/>
                      <a:pt x="547" y="234"/>
                    </a:cubicBezTo>
                    <a:cubicBezTo>
                      <a:pt x="547" y="100"/>
                      <a:pt x="447" y="0"/>
                      <a:pt x="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84;p28">
                <a:extLst>
                  <a:ext uri="{FF2B5EF4-FFF2-40B4-BE49-F238E27FC236}">
                    <a16:creationId xmlns:a16="http://schemas.microsoft.com/office/drawing/2014/main" id="{26C6EE8F-F2BE-4025-AC64-8BCF8B8DC27A}"/>
                  </a:ext>
                </a:extLst>
              </p:cNvPr>
              <p:cNvSpPr/>
              <p:nvPr/>
            </p:nvSpPr>
            <p:spPr>
              <a:xfrm>
                <a:off x="6737370" y="2669970"/>
                <a:ext cx="13511" cy="881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73" extrusionOk="0">
                    <a:moveTo>
                      <a:pt x="347" y="1"/>
                    </a:moveTo>
                    <a:cubicBezTo>
                      <a:pt x="333" y="1"/>
                      <a:pt x="319" y="2"/>
                      <a:pt x="305" y="6"/>
                    </a:cubicBezTo>
                    <a:cubicBezTo>
                      <a:pt x="0" y="6"/>
                      <a:pt x="313" y="372"/>
                      <a:pt x="480" y="372"/>
                    </a:cubicBezTo>
                    <a:cubicBezTo>
                      <a:pt x="533" y="372"/>
                      <a:pt x="571" y="336"/>
                      <a:pt x="571" y="240"/>
                    </a:cubicBezTo>
                    <a:cubicBezTo>
                      <a:pt x="571" y="120"/>
                      <a:pt x="465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785;p28">
                <a:extLst>
                  <a:ext uri="{FF2B5EF4-FFF2-40B4-BE49-F238E27FC236}">
                    <a16:creationId xmlns:a16="http://schemas.microsoft.com/office/drawing/2014/main" id="{CD0FBECD-7E16-49A7-8737-4E4FA15E2928}"/>
                  </a:ext>
                </a:extLst>
              </p:cNvPr>
              <p:cNvSpPr/>
              <p:nvPr/>
            </p:nvSpPr>
            <p:spPr>
              <a:xfrm>
                <a:off x="6854394" y="2670064"/>
                <a:ext cx="12495" cy="8598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4" extrusionOk="0">
                    <a:moveTo>
                      <a:pt x="260" y="1"/>
                    </a:moveTo>
                    <a:cubicBezTo>
                      <a:pt x="1" y="1"/>
                      <a:pt x="307" y="364"/>
                      <a:pt x="453" y="364"/>
                    </a:cubicBezTo>
                    <a:cubicBezTo>
                      <a:pt x="499" y="364"/>
                      <a:pt x="529" y="328"/>
                      <a:pt x="521" y="236"/>
                    </a:cubicBezTo>
                    <a:cubicBezTo>
                      <a:pt x="521" y="102"/>
                      <a:pt x="421" y="2"/>
                      <a:pt x="287" y="2"/>
                    </a:cubicBezTo>
                    <a:cubicBezTo>
                      <a:pt x="278" y="1"/>
                      <a:pt x="268" y="1"/>
                      <a:pt x="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786;p28">
                <a:extLst>
                  <a:ext uri="{FF2B5EF4-FFF2-40B4-BE49-F238E27FC236}">
                    <a16:creationId xmlns:a16="http://schemas.microsoft.com/office/drawing/2014/main" id="{E3947518-74C2-42A8-8D81-2B5410708817}"/>
                  </a:ext>
                </a:extLst>
              </p:cNvPr>
              <p:cNvSpPr/>
              <p:nvPr/>
            </p:nvSpPr>
            <p:spPr>
              <a:xfrm>
                <a:off x="6796567" y="2910420"/>
                <a:ext cx="11834" cy="1185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67" y="1"/>
                    </a:moveTo>
                    <a:cubicBezTo>
                      <a:pt x="134" y="1"/>
                      <a:pt x="0" y="101"/>
                      <a:pt x="0" y="234"/>
                    </a:cubicBezTo>
                    <a:cubicBezTo>
                      <a:pt x="0" y="368"/>
                      <a:pt x="134" y="501"/>
                      <a:pt x="267" y="501"/>
                    </a:cubicBezTo>
                    <a:cubicBezTo>
                      <a:pt x="400" y="501"/>
                      <a:pt x="501" y="368"/>
                      <a:pt x="501" y="234"/>
                    </a:cubicBezTo>
                    <a:cubicBezTo>
                      <a:pt x="501" y="101"/>
                      <a:pt x="400" y="1"/>
                      <a:pt x="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787;p28">
                <a:extLst>
                  <a:ext uri="{FF2B5EF4-FFF2-40B4-BE49-F238E27FC236}">
                    <a16:creationId xmlns:a16="http://schemas.microsoft.com/office/drawing/2014/main" id="{551E43C4-97C2-40D2-8CE5-BB41078AA636}"/>
                  </a:ext>
                </a:extLst>
              </p:cNvPr>
              <p:cNvSpPr/>
              <p:nvPr/>
            </p:nvSpPr>
            <p:spPr>
              <a:xfrm>
                <a:off x="6912291" y="2910420"/>
                <a:ext cx="12731" cy="86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368" extrusionOk="0">
                    <a:moveTo>
                      <a:pt x="305" y="1"/>
                    </a:moveTo>
                    <a:cubicBezTo>
                      <a:pt x="1" y="1"/>
                      <a:pt x="294" y="367"/>
                      <a:pt x="452" y="367"/>
                    </a:cubicBezTo>
                    <a:cubicBezTo>
                      <a:pt x="502" y="367"/>
                      <a:pt x="538" y="331"/>
                      <a:pt x="538" y="234"/>
                    </a:cubicBezTo>
                    <a:cubicBezTo>
                      <a:pt x="538" y="101"/>
                      <a:pt x="438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88;p28">
                <a:extLst>
                  <a:ext uri="{FF2B5EF4-FFF2-40B4-BE49-F238E27FC236}">
                    <a16:creationId xmlns:a16="http://schemas.microsoft.com/office/drawing/2014/main" id="{419754D2-8FA6-4CB8-8EB8-53A13E61C2DC}"/>
                  </a:ext>
                </a:extLst>
              </p:cNvPr>
              <p:cNvSpPr/>
              <p:nvPr/>
            </p:nvSpPr>
            <p:spPr>
              <a:xfrm>
                <a:off x="7029788" y="2910420"/>
                <a:ext cx="11857" cy="1185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34" y="1"/>
                    </a:moveTo>
                    <a:cubicBezTo>
                      <a:pt x="101" y="1"/>
                      <a:pt x="1" y="101"/>
                      <a:pt x="1" y="234"/>
                    </a:cubicBezTo>
                    <a:cubicBezTo>
                      <a:pt x="1" y="368"/>
                      <a:pt x="101" y="501"/>
                      <a:pt x="234" y="501"/>
                    </a:cubicBezTo>
                    <a:cubicBezTo>
                      <a:pt x="401" y="501"/>
                      <a:pt x="501" y="368"/>
                      <a:pt x="501" y="234"/>
                    </a:cubicBezTo>
                    <a:cubicBezTo>
                      <a:pt x="501" y="101"/>
                      <a:pt x="401" y="1"/>
                      <a:pt x="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89;p28">
                <a:extLst>
                  <a:ext uri="{FF2B5EF4-FFF2-40B4-BE49-F238E27FC236}">
                    <a16:creationId xmlns:a16="http://schemas.microsoft.com/office/drawing/2014/main" id="{E6FBA593-269E-454D-BB15-006409F9A428}"/>
                  </a:ext>
                </a:extLst>
              </p:cNvPr>
              <p:cNvSpPr/>
              <p:nvPr/>
            </p:nvSpPr>
            <p:spPr>
              <a:xfrm>
                <a:off x="7144756" y="2910420"/>
                <a:ext cx="13511" cy="8692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68" extrusionOk="0">
                    <a:moveTo>
                      <a:pt x="304" y="1"/>
                    </a:moveTo>
                    <a:cubicBezTo>
                      <a:pt x="0" y="1"/>
                      <a:pt x="312" y="367"/>
                      <a:pt x="480" y="367"/>
                    </a:cubicBezTo>
                    <a:cubicBezTo>
                      <a:pt x="533" y="367"/>
                      <a:pt x="571" y="331"/>
                      <a:pt x="571" y="234"/>
                    </a:cubicBezTo>
                    <a:cubicBezTo>
                      <a:pt x="571" y="101"/>
                      <a:pt x="438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90;p28">
                <a:extLst>
                  <a:ext uri="{FF2B5EF4-FFF2-40B4-BE49-F238E27FC236}">
                    <a16:creationId xmlns:a16="http://schemas.microsoft.com/office/drawing/2014/main" id="{5073CB15-EAB4-42E9-A5D2-83920CD1FFA9}"/>
                  </a:ext>
                </a:extLst>
              </p:cNvPr>
              <p:cNvSpPr/>
              <p:nvPr/>
            </p:nvSpPr>
            <p:spPr>
              <a:xfrm>
                <a:off x="6737276" y="2830057"/>
                <a:ext cx="13605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96" extrusionOk="0">
                    <a:moveTo>
                      <a:pt x="309" y="1"/>
                    </a:moveTo>
                    <a:cubicBezTo>
                      <a:pt x="1" y="1"/>
                      <a:pt x="324" y="395"/>
                      <a:pt x="490" y="395"/>
                    </a:cubicBezTo>
                    <a:cubicBezTo>
                      <a:pt x="540" y="395"/>
                      <a:pt x="575" y="360"/>
                      <a:pt x="575" y="267"/>
                    </a:cubicBezTo>
                    <a:cubicBezTo>
                      <a:pt x="575" y="134"/>
                      <a:pt x="442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91;p28">
                <a:extLst>
                  <a:ext uri="{FF2B5EF4-FFF2-40B4-BE49-F238E27FC236}">
                    <a16:creationId xmlns:a16="http://schemas.microsoft.com/office/drawing/2014/main" id="{272F5209-0540-4EEC-B66D-60C9FF97DDBD}"/>
                  </a:ext>
                </a:extLst>
              </p:cNvPr>
              <p:cNvSpPr/>
              <p:nvPr/>
            </p:nvSpPr>
            <p:spPr>
              <a:xfrm>
                <a:off x="6853898" y="2830057"/>
                <a:ext cx="12991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96" extrusionOk="0">
                    <a:moveTo>
                      <a:pt x="308" y="1"/>
                    </a:moveTo>
                    <a:cubicBezTo>
                      <a:pt x="1" y="1"/>
                      <a:pt x="324" y="395"/>
                      <a:pt x="475" y="395"/>
                    </a:cubicBezTo>
                    <a:cubicBezTo>
                      <a:pt x="520" y="395"/>
                      <a:pt x="550" y="360"/>
                      <a:pt x="542" y="267"/>
                    </a:cubicBezTo>
                    <a:cubicBezTo>
                      <a:pt x="542" y="134"/>
                      <a:pt x="442" y="1"/>
                      <a:pt x="3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92;p28">
                <a:extLst>
                  <a:ext uri="{FF2B5EF4-FFF2-40B4-BE49-F238E27FC236}">
                    <a16:creationId xmlns:a16="http://schemas.microsoft.com/office/drawing/2014/main" id="{64F52246-DA62-47BF-9C23-0F5DDC38EB23}"/>
                  </a:ext>
                </a:extLst>
              </p:cNvPr>
              <p:cNvSpPr/>
              <p:nvPr/>
            </p:nvSpPr>
            <p:spPr>
              <a:xfrm>
                <a:off x="6970520" y="2830057"/>
                <a:ext cx="12802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96" extrusionOk="0">
                    <a:moveTo>
                      <a:pt x="308" y="1"/>
                    </a:moveTo>
                    <a:cubicBezTo>
                      <a:pt x="0" y="1"/>
                      <a:pt x="304" y="395"/>
                      <a:pt x="461" y="395"/>
                    </a:cubicBezTo>
                    <a:cubicBezTo>
                      <a:pt x="508" y="395"/>
                      <a:pt x="542" y="360"/>
                      <a:pt x="542" y="267"/>
                    </a:cubicBezTo>
                    <a:cubicBezTo>
                      <a:pt x="542" y="134"/>
                      <a:pt x="442" y="1"/>
                      <a:pt x="3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93;p28">
                <a:extLst>
                  <a:ext uri="{FF2B5EF4-FFF2-40B4-BE49-F238E27FC236}">
                    <a16:creationId xmlns:a16="http://schemas.microsoft.com/office/drawing/2014/main" id="{13BBD1D8-AE66-4663-87F7-542A41BDE61B}"/>
                  </a:ext>
                </a:extLst>
              </p:cNvPr>
              <p:cNvSpPr/>
              <p:nvPr/>
            </p:nvSpPr>
            <p:spPr>
              <a:xfrm>
                <a:off x="7086339" y="2830057"/>
                <a:ext cx="13605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96" extrusionOk="0">
                    <a:moveTo>
                      <a:pt x="309" y="1"/>
                    </a:moveTo>
                    <a:cubicBezTo>
                      <a:pt x="1" y="1"/>
                      <a:pt x="325" y="395"/>
                      <a:pt x="490" y="395"/>
                    </a:cubicBezTo>
                    <a:cubicBezTo>
                      <a:pt x="540" y="395"/>
                      <a:pt x="576" y="360"/>
                      <a:pt x="576" y="267"/>
                    </a:cubicBezTo>
                    <a:cubicBezTo>
                      <a:pt x="576" y="134"/>
                      <a:pt x="442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794;p28">
                <a:extLst>
                  <a:ext uri="{FF2B5EF4-FFF2-40B4-BE49-F238E27FC236}">
                    <a16:creationId xmlns:a16="http://schemas.microsoft.com/office/drawing/2014/main" id="{28391BD6-A93C-436F-8C2D-5ACDC335FD33}"/>
                  </a:ext>
                </a:extLst>
              </p:cNvPr>
              <p:cNvSpPr/>
              <p:nvPr/>
            </p:nvSpPr>
            <p:spPr>
              <a:xfrm>
                <a:off x="6858811" y="2991586"/>
                <a:ext cx="7889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5" extrusionOk="0">
                    <a:moveTo>
                      <a:pt x="0" y="1"/>
                    </a:moveTo>
                    <a:lnTo>
                      <a:pt x="334" y="334"/>
                    </a:lnTo>
                    <a:cubicBezTo>
                      <a:pt x="334" y="301"/>
                      <a:pt x="334" y="268"/>
                      <a:pt x="334" y="234"/>
                    </a:cubicBezTo>
                    <a:cubicBezTo>
                      <a:pt x="334" y="101"/>
                      <a:pt x="234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95;p28">
                <a:extLst>
                  <a:ext uri="{FF2B5EF4-FFF2-40B4-BE49-F238E27FC236}">
                    <a16:creationId xmlns:a16="http://schemas.microsoft.com/office/drawing/2014/main" id="{016B1569-3B5E-4986-8335-CB48CB03BB14}"/>
                  </a:ext>
                </a:extLst>
              </p:cNvPr>
              <p:cNvSpPr/>
              <p:nvPr/>
            </p:nvSpPr>
            <p:spPr>
              <a:xfrm>
                <a:off x="6970520" y="2990807"/>
                <a:ext cx="12802" cy="9354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96" extrusionOk="0">
                    <a:moveTo>
                      <a:pt x="308" y="0"/>
                    </a:moveTo>
                    <a:cubicBezTo>
                      <a:pt x="0" y="0"/>
                      <a:pt x="304" y="395"/>
                      <a:pt x="461" y="395"/>
                    </a:cubicBezTo>
                    <a:cubicBezTo>
                      <a:pt x="508" y="395"/>
                      <a:pt x="542" y="360"/>
                      <a:pt x="542" y="267"/>
                    </a:cubicBezTo>
                    <a:cubicBezTo>
                      <a:pt x="542" y="134"/>
                      <a:pt x="442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796;p28">
                <a:extLst>
                  <a:ext uri="{FF2B5EF4-FFF2-40B4-BE49-F238E27FC236}">
                    <a16:creationId xmlns:a16="http://schemas.microsoft.com/office/drawing/2014/main" id="{73A1B099-8711-485F-B67C-8CA64C8487D0}"/>
                  </a:ext>
                </a:extLst>
              </p:cNvPr>
              <p:cNvSpPr/>
              <p:nvPr/>
            </p:nvSpPr>
            <p:spPr>
              <a:xfrm>
                <a:off x="7088111" y="2990807"/>
                <a:ext cx="10251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34" y="0"/>
                    </a:moveTo>
                    <a:cubicBezTo>
                      <a:pt x="100" y="0"/>
                      <a:pt x="0" y="100"/>
                      <a:pt x="0" y="267"/>
                    </a:cubicBezTo>
                    <a:cubicBezTo>
                      <a:pt x="0" y="334"/>
                      <a:pt x="34" y="401"/>
                      <a:pt x="67" y="434"/>
                    </a:cubicBezTo>
                    <a:lnTo>
                      <a:pt x="434" y="100"/>
                    </a:lnTo>
                    <a:cubicBezTo>
                      <a:pt x="401" y="34"/>
                      <a:pt x="334" y="0"/>
                      <a:pt x="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797;p28">
                <a:extLst>
                  <a:ext uri="{FF2B5EF4-FFF2-40B4-BE49-F238E27FC236}">
                    <a16:creationId xmlns:a16="http://schemas.microsoft.com/office/drawing/2014/main" id="{AAD4B849-50EE-4325-BCD3-8D53D0593558}"/>
                  </a:ext>
                </a:extLst>
              </p:cNvPr>
              <p:cNvSpPr/>
              <p:nvPr/>
            </p:nvSpPr>
            <p:spPr>
              <a:xfrm>
                <a:off x="6925945" y="2841561"/>
                <a:ext cx="218438" cy="203038"/>
              </a:xfrm>
              <a:custGeom>
                <a:avLst/>
                <a:gdLst/>
                <a:ahLst/>
                <a:cxnLst/>
                <a:rect l="l" t="t" r="r" b="b"/>
                <a:pathLst>
                  <a:path w="9248" h="8596" extrusionOk="0">
                    <a:moveTo>
                      <a:pt x="9189" y="0"/>
                    </a:moveTo>
                    <a:cubicBezTo>
                      <a:pt x="9173" y="0"/>
                      <a:pt x="9153" y="4"/>
                      <a:pt x="9134" y="14"/>
                    </a:cubicBezTo>
                    <a:cubicBezTo>
                      <a:pt x="8366" y="781"/>
                      <a:pt x="3596" y="4884"/>
                      <a:pt x="27" y="8520"/>
                    </a:cubicBezTo>
                    <a:cubicBezTo>
                      <a:pt x="0" y="8547"/>
                      <a:pt x="39" y="8596"/>
                      <a:pt x="72" y="8596"/>
                    </a:cubicBezTo>
                    <a:cubicBezTo>
                      <a:pt x="80" y="8596"/>
                      <a:pt x="87" y="8593"/>
                      <a:pt x="94" y="8587"/>
                    </a:cubicBezTo>
                    <a:cubicBezTo>
                      <a:pt x="4831" y="4784"/>
                      <a:pt x="8400" y="814"/>
                      <a:pt x="9200" y="47"/>
                    </a:cubicBezTo>
                    <a:cubicBezTo>
                      <a:pt x="9248" y="24"/>
                      <a:pt x="9228" y="0"/>
                      <a:pt x="91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798;p28">
                <a:extLst>
                  <a:ext uri="{FF2B5EF4-FFF2-40B4-BE49-F238E27FC236}">
                    <a16:creationId xmlns:a16="http://schemas.microsoft.com/office/drawing/2014/main" id="{CDDBC130-89EB-46F1-AE9A-167DAF9F8B6B}"/>
                  </a:ext>
                </a:extLst>
              </p:cNvPr>
              <p:cNvSpPr/>
              <p:nvPr/>
            </p:nvSpPr>
            <p:spPr>
              <a:xfrm>
                <a:off x="6818630" y="2813971"/>
                <a:ext cx="85103" cy="218934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9269" extrusionOk="0">
                    <a:moveTo>
                      <a:pt x="38" y="1"/>
                    </a:moveTo>
                    <a:cubicBezTo>
                      <a:pt x="17" y="1"/>
                      <a:pt x="0" y="24"/>
                      <a:pt x="0" y="48"/>
                    </a:cubicBezTo>
                    <a:cubicBezTo>
                      <a:pt x="467" y="748"/>
                      <a:pt x="834" y="1515"/>
                      <a:pt x="1234" y="2249"/>
                    </a:cubicBezTo>
                    <a:cubicBezTo>
                      <a:pt x="1668" y="3017"/>
                      <a:pt x="2035" y="3784"/>
                      <a:pt x="2369" y="4584"/>
                    </a:cubicBezTo>
                    <a:cubicBezTo>
                      <a:pt x="2669" y="5352"/>
                      <a:pt x="2936" y="6152"/>
                      <a:pt x="3136" y="6953"/>
                    </a:cubicBezTo>
                    <a:cubicBezTo>
                      <a:pt x="3369" y="7953"/>
                      <a:pt x="3369" y="9054"/>
                      <a:pt x="3436" y="9221"/>
                    </a:cubicBezTo>
                    <a:cubicBezTo>
                      <a:pt x="3436" y="9245"/>
                      <a:pt x="3469" y="9268"/>
                      <a:pt x="3489" y="9268"/>
                    </a:cubicBezTo>
                    <a:cubicBezTo>
                      <a:pt x="3497" y="9268"/>
                      <a:pt x="3503" y="9264"/>
                      <a:pt x="3503" y="9254"/>
                    </a:cubicBezTo>
                    <a:cubicBezTo>
                      <a:pt x="3603" y="8554"/>
                      <a:pt x="3603" y="7853"/>
                      <a:pt x="3536" y="7153"/>
                    </a:cubicBezTo>
                    <a:cubicBezTo>
                      <a:pt x="3436" y="6219"/>
                      <a:pt x="3169" y="5352"/>
                      <a:pt x="2802" y="4518"/>
                    </a:cubicBezTo>
                    <a:cubicBezTo>
                      <a:pt x="2735" y="4384"/>
                      <a:pt x="2635" y="4217"/>
                      <a:pt x="2569" y="4051"/>
                    </a:cubicBezTo>
                    <a:cubicBezTo>
                      <a:pt x="2502" y="3917"/>
                      <a:pt x="2535" y="3884"/>
                      <a:pt x="2535" y="3784"/>
                    </a:cubicBezTo>
                    <a:cubicBezTo>
                      <a:pt x="2469" y="3517"/>
                      <a:pt x="2435" y="3250"/>
                      <a:pt x="2369" y="2983"/>
                    </a:cubicBezTo>
                    <a:cubicBezTo>
                      <a:pt x="2235" y="2449"/>
                      <a:pt x="2102" y="1882"/>
                      <a:pt x="1935" y="1315"/>
                    </a:cubicBezTo>
                    <a:lnTo>
                      <a:pt x="1902" y="1315"/>
                    </a:lnTo>
                    <a:cubicBezTo>
                      <a:pt x="2002" y="1882"/>
                      <a:pt x="2102" y="2449"/>
                      <a:pt x="2168" y="3017"/>
                    </a:cubicBezTo>
                    <a:lnTo>
                      <a:pt x="2202" y="3317"/>
                    </a:lnTo>
                    <a:cubicBezTo>
                      <a:pt x="2002" y="2950"/>
                      <a:pt x="1768" y="2583"/>
                      <a:pt x="1568" y="2216"/>
                    </a:cubicBezTo>
                    <a:cubicBezTo>
                      <a:pt x="1101" y="1482"/>
                      <a:pt x="534" y="782"/>
                      <a:pt x="67" y="14"/>
                    </a:cubicBezTo>
                    <a:cubicBezTo>
                      <a:pt x="57" y="5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799;p28">
                <a:extLst>
                  <a:ext uri="{FF2B5EF4-FFF2-40B4-BE49-F238E27FC236}">
                    <a16:creationId xmlns:a16="http://schemas.microsoft.com/office/drawing/2014/main" id="{15D45C77-7853-4964-8234-89DAC13D2EA6}"/>
                  </a:ext>
                </a:extLst>
              </p:cNvPr>
              <p:cNvSpPr/>
              <p:nvPr/>
            </p:nvSpPr>
            <p:spPr>
              <a:xfrm>
                <a:off x="6325354" y="2522260"/>
                <a:ext cx="460944" cy="215651"/>
              </a:xfrm>
              <a:custGeom>
                <a:avLst/>
                <a:gdLst/>
                <a:ahLst/>
                <a:cxnLst/>
                <a:rect l="l" t="t" r="r" b="b"/>
                <a:pathLst>
                  <a:path w="19515" h="9130" extrusionOk="0">
                    <a:moveTo>
                      <a:pt x="8873" y="0"/>
                    </a:moveTo>
                    <a:cubicBezTo>
                      <a:pt x="8432" y="0"/>
                      <a:pt x="8008" y="38"/>
                      <a:pt x="7606" y="121"/>
                    </a:cubicBezTo>
                    <a:cubicBezTo>
                      <a:pt x="4170" y="855"/>
                      <a:pt x="1" y="3991"/>
                      <a:pt x="1" y="3991"/>
                    </a:cubicBezTo>
                    <a:cubicBezTo>
                      <a:pt x="1" y="3991"/>
                      <a:pt x="7025" y="9130"/>
                      <a:pt x="11696" y="9130"/>
                    </a:cubicBezTo>
                    <a:cubicBezTo>
                      <a:pt x="11917" y="9130"/>
                      <a:pt x="12133" y="9118"/>
                      <a:pt x="12343" y="9094"/>
                    </a:cubicBezTo>
                    <a:cubicBezTo>
                      <a:pt x="16979" y="8594"/>
                      <a:pt x="19515" y="3957"/>
                      <a:pt x="19515" y="3957"/>
                    </a:cubicBezTo>
                    <a:cubicBezTo>
                      <a:pt x="19515" y="3957"/>
                      <a:pt x="13371" y="0"/>
                      <a:pt x="8873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800;p28">
                <a:extLst>
                  <a:ext uri="{FF2B5EF4-FFF2-40B4-BE49-F238E27FC236}">
                    <a16:creationId xmlns:a16="http://schemas.microsoft.com/office/drawing/2014/main" id="{AD660AFA-7D5F-4177-BF61-FFEA31499644}"/>
                  </a:ext>
                </a:extLst>
              </p:cNvPr>
              <p:cNvSpPr/>
              <p:nvPr/>
            </p:nvSpPr>
            <p:spPr>
              <a:xfrm>
                <a:off x="6478212" y="2342306"/>
                <a:ext cx="179677" cy="33410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14145" extrusionOk="0">
                    <a:moveTo>
                      <a:pt x="1" y="0"/>
                    </a:moveTo>
                    <a:cubicBezTo>
                      <a:pt x="1" y="1"/>
                      <a:pt x="468" y="9541"/>
                      <a:pt x="535" y="9807"/>
                    </a:cubicBezTo>
                    <a:cubicBezTo>
                      <a:pt x="787" y="10629"/>
                      <a:pt x="3195" y="14144"/>
                      <a:pt x="5773" y="14144"/>
                    </a:cubicBezTo>
                    <a:cubicBezTo>
                      <a:pt x="5917" y="14144"/>
                      <a:pt x="6061" y="14133"/>
                      <a:pt x="6205" y="14111"/>
                    </a:cubicBezTo>
                    <a:cubicBezTo>
                      <a:pt x="7606" y="13910"/>
                      <a:pt x="7039" y="8940"/>
                      <a:pt x="7039" y="8940"/>
                    </a:cubicBezTo>
                    <a:lnTo>
                      <a:pt x="7073" y="8540"/>
                    </a:lnTo>
                    <a:lnTo>
                      <a:pt x="7473" y="33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801;p28">
                <a:extLst>
                  <a:ext uri="{FF2B5EF4-FFF2-40B4-BE49-F238E27FC236}">
                    <a16:creationId xmlns:a16="http://schemas.microsoft.com/office/drawing/2014/main" id="{A9D458EA-7955-4B18-B3EC-6FEFE5FB7126}"/>
                  </a:ext>
                </a:extLst>
              </p:cNvPr>
              <p:cNvSpPr/>
              <p:nvPr/>
            </p:nvSpPr>
            <p:spPr>
              <a:xfrm>
                <a:off x="6478212" y="2343085"/>
                <a:ext cx="176512" cy="201738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8541" extrusionOk="0">
                    <a:moveTo>
                      <a:pt x="1" y="1"/>
                    </a:moveTo>
                    <a:cubicBezTo>
                      <a:pt x="1" y="1"/>
                      <a:pt x="68" y="1602"/>
                      <a:pt x="168" y="3537"/>
                    </a:cubicBezTo>
                    <a:cubicBezTo>
                      <a:pt x="1669" y="6105"/>
                      <a:pt x="4171" y="7906"/>
                      <a:pt x="7073" y="8540"/>
                    </a:cubicBezTo>
                    <a:lnTo>
                      <a:pt x="7473" y="33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802;p28">
                <a:extLst>
                  <a:ext uri="{FF2B5EF4-FFF2-40B4-BE49-F238E27FC236}">
                    <a16:creationId xmlns:a16="http://schemas.microsoft.com/office/drawing/2014/main" id="{7FF7C0D9-0DB2-42DF-92AD-4BC06B095428}"/>
                  </a:ext>
                </a:extLst>
              </p:cNvPr>
              <p:cNvSpPr/>
              <p:nvPr/>
            </p:nvSpPr>
            <p:spPr>
              <a:xfrm>
                <a:off x="6419133" y="1985279"/>
                <a:ext cx="411201" cy="513026"/>
              </a:xfrm>
              <a:custGeom>
                <a:avLst/>
                <a:gdLst/>
                <a:ahLst/>
                <a:cxnLst/>
                <a:rect l="l" t="t" r="r" b="b"/>
                <a:pathLst>
                  <a:path w="17409" h="21720" extrusionOk="0">
                    <a:moveTo>
                      <a:pt x="8739" y="1"/>
                    </a:moveTo>
                    <a:cubicBezTo>
                      <a:pt x="8661" y="1"/>
                      <a:pt x="8584" y="2"/>
                      <a:pt x="8506" y="4"/>
                    </a:cubicBezTo>
                    <a:cubicBezTo>
                      <a:pt x="4370" y="70"/>
                      <a:pt x="0" y="2872"/>
                      <a:pt x="734" y="12079"/>
                    </a:cubicBezTo>
                    <a:cubicBezTo>
                      <a:pt x="1501" y="21285"/>
                      <a:pt x="7606" y="21652"/>
                      <a:pt x="9407" y="21719"/>
                    </a:cubicBezTo>
                    <a:cubicBezTo>
                      <a:pt x="9440" y="21720"/>
                      <a:pt x="9475" y="21720"/>
                      <a:pt x="9510" y="21720"/>
                    </a:cubicBezTo>
                    <a:cubicBezTo>
                      <a:pt x="11592" y="21720"/>
                      <a:pt x="16949" y="20698"/>
                      <a:pt x="17179" y="11645"/>
                    </a:cubicBezTo>
                    <a:cubicBezTo>
                      <a:pt x="17408" y="2611"/>
                      <a:pt x="12819" y="1"/>
                      <a:pt x="8739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803;p28">
                <a:extLst>
                  <a:ext uri="{FF2B5EF4-FFF2-40B4-BE49-F238E27FC236}">
                    <a16:creationId xmlns:a16="http://schemas.microsoft.com/office/drawing/2014/main" id="{B18126C8-56D7-43F9-919A-AECCA8464D20}"/>
                  </a:ext>
                </a:extLst>
              </p:cNvPr>
              <p:cNvSpPr/>
              <p:nvPr/>
            </p:nvSpPr>
            <p:spPr>
              <a:xfrm>
                <a:off x="6735102" y="2189116"/>
                <a:ext cx="42398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051" extrusionOk="0">
                    <a:moveTo>
                      <a:pt x="630" y="0"/>
                    </a:moveTo>
                    <a:cubicBezTo>
                      <a:pt x="434" y="0"/>
                      <a:pt x="236" y="68"/>
                      <a:pt x="100" y="181"/>
                    </a:cubicBezTo>
                    <a:cubicBezTo>
                      <a:pt x="0" y="314"/>
                      <a:pt x="0" y="481"/>
                      <a:pt x="100" y="615"/>
                    </a:cubicBezTo>
                    <a:cubicBezTo>
                      <a:pt x="267" y="781"/>
                      <a:pt x="467" y="848"/>
                      <a:pt x="701" y="881"/>
                    </a:cubicBezTo>
                    <a:cubicBezTo>
                      <a:pt x="901" y="948"/>
                      <a:pt x="1101" y="1015"/>
                      <a:pt x="1301" y="1048"/>
                    </a:cubicBezTo>
                    <a:cubicBezTo>
                      <a:pt x="1314" y="1050"/>
                      <a:pt x="1327" y="1050"/>
                      <a:pt x="1339" y="1050"/>
                    </a:cubicBezTo>
                    <a:cubicBezTo>
                      <a:pt x="1618" y="1050"/>
                      <a:pt x="1794" y="705"/>
                      <a:pt x="1635" y="481"/>
                    </a:cubicBezTo>
                    <a:cubicBezTo>
                      <a:pt x="1435" y="248"/>
                      <a:pt x="1201" y="81"/>
                      <a:pt x="901" y="47"/>
                    </a:cubicBezTo>
                    <a:cubicBezTo>
                      <a:pt x="815" y="15"/>
                      <a:pt x="723" y="0"/>
                      <a:pt x="63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804;p28">
                <a:extLst>
                  <a:ext uri="{FF2B5EF4-FFF2-40B4-BE49-F238E27FC236}">
                    <a16:creationId xmlns:a16="http://schemas.microsoft.com/office/drawing/2014/main" id="{AD1BC1CE-EC0C-4E79-B91D-209EC3453773}"/>
                  </a:ext>
                </a:extLst>
              </p:cNvPr>
              <p:cNvSpPr/>
              <p:nvPr/>
            </p:nvSpPr>
            <p:spPr>
              <a:xfrm>
                <a:off x="6614535" y="2182643"/>
                <a:ext cx="44146" cy="22581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956" extrusionOk="0">
                    <a:moveTo>
                      <a:pt x="1168" y="1"/>
                    </a:moveTo>
                    <a:cubicBezTo>
                      <a:pt x="1112" y="1"/>
                      <a:pt x="1056" y="8"/>
                      <a:pt x="1001" y="21"/>
                    </a:cubicBezTo>
                    <a:cubicBezTo>
                      <a:pt x="701" y="21"/>
                      <a:pt x="401" y="155"/>
                      <a:pt x="201" y="388"/>
                    </a:cubicBezTo>
                    <a:cubicBezTo>
                      <a:pt x="1" y="622"/>
                      <a:pt x="167" y="955"/>
                      <a:pt x="501" y="955"/>
                    </a:cubicBezTo>
                    <a:cubicBezTo>
                      <a:pt x="701" y="955"/>
                      <a:pt x="901" y="922"/>
                      <a:pt x="1101" y="889"/>
                    </a:cubicBezTo>
                    <a:cubicBezTo>
                      <a:pt x="1335" y="889"/>
                      <a:pt x="1568" y="822"/>
                      <a:pt x="1735" y="688"/>
                    </a:cubicBezTo>
                    <a:cubicBezTo>
                      <a:pt x="1835" y="555"/>
                      <a:pt x="1869" y="388"/>
                      <a:pt x="1769" y="288"/>
                    </a:cubicBezTo>
                    <a:cubicBezTo>
                      <a:pt x="1609" y="102"/>
                      <a:pt x="1387" y="1"/>
                      <a:pt x="1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805;p28">
                <a:extLst>
                  <a:ext uri="{FF2B5EF4-FFF2-40B4-BE49-F238E27FC236}">
                    <a16:creationId xmlns:a16="http://schemas.microsoft.com/office/drawing/2014/main" id="{1C91C4CF-CB98-4A6D-B599-40504AE80958}"/>
                  </a:ext>
                </a:extLst>
              </p:cNvPr>
              <p:cNvSpPr/>
              <p:nvPr/>
            </p:nvSpPr>
            <p:spPr>
              <a:xfrm>
                <a:off x="6631874" y="2262392"/>
                <a:ext cx="20502" cy="3817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6" extrusionOk="0">
                    <a:moveTo>
                      <a:pt x="761" y="1"/>
                    </a:moveTo>
                    <a:cubicBezTo>
                      <a:pt x="751" y="1"/>
                      <a:pt x="734" y="24"/>
                      <a:pt x="734" y="48"/>
                    </a:cubicBezTo>
                    <a:cubicBezTo>
                      <a:pt x="734" y="681"/>
                      <a:pt x="601" y="1382"/>
                      <a:pt x="1" y="1582"/>
                    </a:cubicBezTo>
                    <a:lnTo>
                      <a:pt x="1" y="1615"/>
                    </a:lnTo>
                    <a:cubicBezTo>
                      <a:pt x="701" y="1549"/>
                      <a:pt x="868" y="615"/>
                      <a:pt x="768" y="14"/>
                    </a:cubicBezTo>
                    <a:cubicBezTo>
                      <a:pt x="768" y="5"/>
                      <a:pt x="765" y="1"/>
                      <a:pt x="7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806;p28">
                <a:extLst>
                  <a:ext uri="{FF2B5EF4-FFF2-40B4-BE49-F238E27FC236}">
                    <a16:creationId xmlns:a16="http://schemas.microsoft.com/office/drawing/2014/main" id="{981080F7-8720-4497-B5FE-487590BC8145}"/>
                  </a:ext>
                </a:extLst>
              </p:cNvPr>
              <p:cNvSpPr/>
              <p:nvPr/>
            </p:nvSpPr>
            <p:spPr>
              <a:xfrm>
                <a:off x="6610519" y="2246022"/>
                <a:ext cx="46744" cy="47594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2015" extrusionOk="0">
                    <a:moveTo>
                      <a:pt x="1077" y="0"/>
                    </a:moveTo>
                    <a:cubicBezTo>
                      <a:pt x="159" y="0"/>
                      <a:pt x="1" y="1879"/>
                      <a:pt x="905" y="2008"/>
                    </a:cubicBezTo>
                    <a:cubicBezTo>
                      <a:pt x="933" y="2012"/>
                      <a:pt x="961" y="2015"/>
                      <a:pt x="988" y="2015"/>
                    </a:cubicBezTo>
                    <a:cubicBezTo>
                      <a:pt x="1817" y="2015"/>
                      <a:pt x="1979" y="104"/>
                      <a:pt x="1171" y="7"/>
                    </a:cubicBezTo>
                    <a:cubicBezTo>
                      <a:pt x="1139" y="3"/>
                      <a:pt x="1108" y="0"/>
                      <a:pt x="10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807;p28">
                <a:extLst>
                  <a:ext uri="{FF2B5EF4-FFF2-40B4-BE49-F238E27FC236}">
                    <a16:creationId xmlns:a16="http://schemas.microsoft.com/office/drawing/2014/main" id="{869C9030-22A8-4AD8-AA99-9CFCDBBD0D62}"/>
                  </a:ext>
                </a:extLst>
              </p:cNvPr>
              <p:cNvSpPr/>
              <p:nvPr/>
            </p:nvSpPr>
            <p:spPr>
              <a:xfrm>
                <a:off x="6599559" y="2243801"/>
                <a:ext cx="32218" cy="21754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921" extrusionOk="0">
                    <a:moveTo>
                      <a:pt x="34" y="1"/>
                    </a:moveTo>
                    <a:cubicBezTo>
                      <a:pt x="1" y="401"/>
                      <a:pt x="101" y="801"/>
                      <a:pt x="501" y="901"/>
                    </a:cubicBezTo>
                    <a:cubicBezTo>
                      <a:pt x="554" y="915"/>
                      <a:pt x="605" y="921"/>
                      <a:pt x="654" y="921"/>
                    </a:cubicBezTo>
                    <a:cubicBezTo>
                      <a:pt x="978" y="921"/>
                      <a:pt x="1219" y="649"/>
                      <a:pt x="1335" y="301"/>
                    </a:cubicBezTo>
                    <a:cubicBezTo>
                      <a:pt x="1364" y="243"/>
                      <a:pt x="1318" y="161"/>
                      <a:pt x="1262" y="161"/>
                    </a:cubicBezTo>
                    <a:cubicBezTo>
                      <a:pt x="1253" y="161"/>
                      <a:pt x="1244" y="163"/>
                      <a:pt x="1235" y="168"/>
                    </a:cubicBezTo>
                    <a:cubicBezTo>
                      <a:pt x="1035" y="268"/>
                      <a:pt x="835" y="434"/>
                      <a:pt x="635" y="434"/>
                    </a:cubicBezTo>
                    <a:cubicBezTo>
                      <a:pt x="401" y="434"/>
                      <a:pt x="201" y="20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808;p28">
                <a:extLst>
                  <a:ext uri="{FF2B5EF4-FFF2-40B4-BE49-F238E27FC236}">
                    <a16:creationId xmlns:a16="http://schemas.microsoft.com/office/drawing/2014/main" id="{86FFB211-4904-42A8-9DF1-F1A8AE7CA9C1}"/>
                  </a:ext>
                </a:extLst>
              </p:cNvPr>
              <p:cNvSpPr/>
              <p:nvPr/>
            </p:nvSpPr>
            <p:spPr>
              <a:xfrm>
                <a:off x="6731937" y="2266667"/>
                <a:ext cx="17361" cy="40201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702" extrusionOk="0">
                    <a:moveTo>
                      <a:pt x="134" y="0"/>
                    </a:moveTo>
                    <a:lnTo>
                      <a:pt x="134" y="0"/>
                    </a:lnTo>
                    <a:cubicBezTo>
                      <a:pt x="1" y="601"/>
                      <a:pt x="34" y="1568"/>
                      <a:pt x="735" y="1701"/>
                    </a:cubicBezTo>
                    <a:lnTo>
                      <a:pt x="735" y="1668"/>
                    </a:lnTo>
                    <a:cubicBezTo>
                      <a:pt x="201" y="1434"/>
                      <a:pt x="134" y="701"/>
                      <a:pt x="201" y="67"/>
                    </a:cubicBezTo>
                    <a:cubicBezTo>
                      <a:pt x="201" y="33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809;p28">
                <a:extLst>
                  <a:ext uri="{FF2B5EF4-FFF2-40B4-BE49-F238E27FC236}">
                    <a16:creationId xmlns:a16="http://schemas.microsoft.com/office/drawing/2014/main" id="{2EA47A27-CBF8-43DF-82FB-D48AD99CD027}"/>
                  </a:ext>
                </a:extLst>
              </p:cNvPr>
              <p:cNvSpPr/>
              <p:nvPr/>
            </p:nvSpPr>
            <p:spPr>
              <a:xfrm>
                <a:off x="6728039" y="2252470"/>
                <a:ext cx="45681" cy="47311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2003" extrusionOk="0">
                    <a:moveTo>
                      <a:pt x="933" y="1"/>
                    </a:moveTo>
                    <a:cubicBezTo>
                      <a:pt x="106" y="1"/>
                      <a:pt x="1" y="2003"/>
                      <a:pt x="943" y="2003"/>
                    </a:cubicBezTo>
                    <a:cubicBezTo>
                      <a:pt x="951" y="2003"/>
                      <a:pt x="959" y="2002"/>
                      <a:pt x="966" y="2002"/>
                    </a:cubicBezTo>
                    <a:cubicBezTo>
                      <a:pt x="1900" y="2002"/>
                      <a:pt x="1934" y="1"/>
                      <a:pt x="9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810;p28">
                <a:extLst>
                  <a:ext uri="{FF2B5EF4-FFF2-40B4-BE49-F238E27FC236}">
                    <a16:creationId xmlns:a16="http://schemas.microsoft.com/office/drawing/2014/main" id="{D7D0531A-960B-4361-8DCC-9F249928C298}"/>
                  </a:ext>
                </a:extLst>
              </p:cNvPr>
              <p:cNvSpPr/>
              <p:nvPr/>
            </p:nvSpPr>
            <p:spPr>
              <a:xfrm>
                <a:off x="6756480" y="2253274"/>
                <a:ext cx="28273" cy="20549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870" extrusionOk="0">
                    <a:moveTo>
                      <a:pt x="1163" y="0"/>
                    </a:moveTo>
                    <a:cubicBezTo>
                      <a:pt x="1030" y="234"/>
                      <a:pt x="830" y="434"/>
                      <a:pt x="630" y="434"/>
                    </a:cubicBezTo>
                    <a:cubicBezTo>
                      <a:pt x="430" y="400"/>
                      <a:pt x="296" y="200"/>
                      <a:pt x="129" y="100"/>
                    </a:cubicBezTo>
                    <a:cubicBezTo>
                      <a:pt x="120" y="95"/>
                      <a:pt x="111" y="93"/>
                      <a:pt x="102" y="93"/>
                    </a:cubicBezTo>
                    <a:cubicBezTo>
                      <a:pt x="46" y="93"/>
                      <a:pt x="1" y="171"/>
                      <a:pt x="29" y="200"/>
                    </a:cubicBezTo>
                    <a:cubicBezTo>
                      <a:pt x="93" y="580"/>
                      <a:pt x="306" y="870"/>
                      <a:pt x="641" y="870"/>
                    </a:cubicBezTo>
                    <a:cubicBezTo>
                      <a:pt x="659" y="870"/>
                      <a:pt x="678" y="869"/>
                      <a:pt x="696" y="867"/>
                    </a:cubicBezTo>
                    <a:cubicBezTo>
                      <a:pt x="1063" y="834"/>
                      <a:pt x="1197" y="434"/>
                      <a:pt x="1197" y="33"/>
                    </a:cubicBezTo>
                    <a:cubicBezTo>
                      <a:pt x="1197" y="0"/>
                      <a:pt x="1163" y="0"/>
                      <a:pt x="11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811;p28">
                <a:extLst>
                  <a:ext uri="{FF2B5EF4-FFF2-40B4-BE49-F238E27FC236}">
                    <a16:creationId xmlns:a16="http://schemas.microsoft.com/office/drawing/2014/main" id="{3CBF46D7-4BC8-4386-9DD9-6B9C6C750F69}"/>
                  </a:ext>
                </a:extLst>
              </p:cNvPr>
              <p:cNvSpPr/>
              <p:nvPr/>
            </p:nvSpPr>
            <p:spPr>
              <a:xfrm>
                <a:off x="6633456" y="2378826"/>
                <a:ext cx="28391" cy="19203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813" extrusionOk="0">
                    <a:moveTo>
                      <a:pt x="61" y="0"/>
                    </a:moveTo>
                    <a:cubicBezTo>
                      <a:pt x="45" y="0"/>
                      <a:pt x="34" y="16"/>
                      <a:pt x="34" y="56"/>
                    </a:cubicBezTo>
                    <a:cubicBezTo>
                      <a:pt x="0" y="322"/>
                      <a:pt x="100" y="589"/>
                      <a:pt x="334" y="756"/>
                    </a:cubicBezTo>
                    <a:cubicBezTo>
                      <a:pt x="434" y="794"/>
                      <a:pt x="543" y="812"/>
                      <a:pt x="653" y="812"/>
                    </a:cubicBezTo>
                    <a:cubicBezTo>
                      <a:pt x="837" y="812"/>
                      <a:pt x="1022" y="760"/>
                      <a:pt x="1168" y="656"/>
                    </a:cubicBezTo>
                    <a:cubicBezTo>
                      <a:pt x="1201" y="656"/>
                      <a:pt x="1201" y="623"/>
                      <a:pt x="1168" y="623"/>
                    </a:cubicBezTo>
                    <a:cubicBezTo>
                      <a:pt x="934" y="623"/>
                      <a:pt x="701" y="623"/>
                      <a:pt x="467" y="556"/>
                    </a:cubicBezTo>
                    <a:cubicBezTo>
                      <a:pt x="267" y="456"/>
                      <a:pt x="200" y="222"/>
                      <a:pt x="100" y="22"/>
                    </a:cubicBezTo>
                    <a:cubicBezTo>
                      <a:pt x="87" y="8"/>
                      <a:pt x="73" y="0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812;p28">
                <a:extLst>
                  <a:ext uri="{FF2B5EF4-FFF2-40B4-BE49-F238E27FC236}">
                    <a16:creationId xmlns:a16="http://schemas.microsoft.com/office/drawing/2014/main" id="{83F1E283-2EA0-4C33-8764-5061CED99613}"/>
                  </a:ext>
                </a:extLst>
              </p:cNvPr>
              <p:cNvSpPr/>
              <p:nvPr/>
            </p:nvSpPr>
            <p:spPr>
              <a:xfrm>
                <a:off x="6654149" y="2188927"/>
                <a:ext cx="77993" cy="17767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7522" extrusionOk="0">
                    <a:moveTo>
                      <a:pt x="2523" y="0"/>
                    </a:moveTo>
                    <a:cubicBezTo>
                      <a:pt x="2494" y="0"/>
                      <a:pt x="2460" y="16"/>
                      <a:pt x="2460" y="55"/>
                    </a:cubicBezTo>
                    <a:cubicBezTo>
                      <a:pt x="2460" y="2024"/>
                      <a:pt x="2827" y="3958"/>
                      <a:pt x="2860" y="5926"/>
                    </a:cubicBezTo>
                    <a:cubicBezTo>
                      <a:pt x="2560" y="5793"/>
                      <a:pt x="2226" y="5693"/>
                      <a:pt x="1893" y="5626"/>
                    </a:cubicBezTo>
                    <a:lnTo>
                      <a:pt x="1893" y="5626"/>
                    </a:lnTo>
                    <a:cubicBezTo>
                      <a:pt x="1826" y="5626"/>
                      <a:pt x="1993" y="7127"/>
                      <a:pt x="1960" y="7227"/>
                    </a:cubicBezTo>
                    <a:cubicBezTo>
                      <a:pt x="1259" y="7194"/>
                      <a:pt x="625" y="6960"/>
                      <a:pt x="92" y="6527"/>
                    </a:cubicBezTo>
                    <a:cubicBezTo>
                      <a:pt x="83" y="6518"/>
                      <a:pt x="71" y="6514"/>
                      <a:pt x="60" y="6514"/>
                    </a:cubicBezTo>
                    <a:cubicBezTo>
                      <a:pt x="30" y="6514"/>
                      <a:pt x="0" y="6545"/>
                      <a:pt x="25" y="6593"/>
                    </a:cubicBezTo>
                    <a:cubicBezTo>
                      <a:pt x="485" y="7169"/>
                      <a:pt x="1170" y="7521"/>
                      <a:pt x="1906" y="7521"/>
                    </a:cubicBezTo>
                    <a:cubicBezTo>
                      <a:pt x="2023" y="7521"/>
                      <a:pt x="2141" y="7512"/>
                      <a:pt x="2260" y="7494"/>
                    </a:cubicBezTo>
                    <a:cubicBezTo>
                      <a:pt x="2327" y="7060"/>
                      <a:pt x="2260" y="6127"/>
                      <a:pt x="2260" y="6126"/>
                    </a:cubicBezTo>
                    <a:lnTo>
                      <a:pt x="2260" y="6126"/>
                    </a:lnTo>
                    <a:cubicBezTo>
                      <a:pt x="2388" y="6178"/>
                      <a:pt x="2950" y="6446"/>
                      <a:pt x="3188" y="6446"/>
                    </a:cubicBezTo>
                    <a:cubicBezTo>
                      <a:pt x="3259" y="6446"/>
                      <a:pt x="3302" y="6422"/>
                      <a:pt x="3294" y="6360"/>
                    </a:cubicBezTo>
                    <a:cubicBezTo>
                      <a:pt x="3194" y="4325"/>
                      <a:pt x="3094" y="2057"/>
                      <a:pt x="2560" y="22"/>
                    </a:cubicBezTo>
                    <a:cubicBezTo>
                      <a:pt x="2560" y="8"/>
                      <a:pt x="2543" y="0"/>
                      <a:pt x="25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813;p28">
                <a:extLst>
                  <a:ext uri="{FF2B5EF4-FFF2-40B4-BE49-F238E27FC236}">
                    <a16:creationId xmlns:a16="http://schemas.microsoft.com/office/drawing/2014/main" id="{E4EE5730-C580-415A-B9AE-484241A6413F}"/>
                  </a:ext>
                </a:extLst>
              </p:cNvPr>
              <p:cNvSpPr/>
              <p:nvPr/>
            </p:nvSpPr>
            <p:spPr>
              <a:xfrm>
                <a:off x="6646047" y="2343085"/>
                <a:ext cx="48090" cy="35879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519" extrusionOk="0">
                    <a:moveTo>
                      <a:pt x="368" y="1"/>
                    </a:moveTo>
                    <a:cubicBezTo>
                      <a:pt x="268" y="168"/>
                      <a:pt x="201" y="334"/>
                      <a:pt x="134" y="534"/>
                    </a:cubicBezTo>
                    <a:cubicBezTo>
                      <a:pt x="1" y="868"/>
                      <a:pt x="1" y="1268"/>
                      <a:pt x="401" y="1468"/>
                    </a:cubicBezTo>
                    <a:cubicBezTo>
                      <a:pt x="501" y="1502"/>
                      <a:pt x="610" y="1519"/>
                      <a:pt x="718" y="1519"/>
                    </a:cubicBezTo>
                    <a:cubicBezTo>
                      <a:pt x="827" y="1519"/>
                      <a:pt x="935" y="1502"/>
                      <a:pt x="1035" y="1468"/>
                    </a:cubicBezTo>
                    <a:cubicBezTo>
                      <a:pt x="1402" y="1368"/>
                      <a:pt x="1736" y="1168"/>
                      <a:pt x="2036" y="868"/>
                    </a:cubicBezTo>
                    <a:cubicBezTo>
                      <a:pt x="1402" y="768"/>
                      <a:pt x="835" y="468"/>
                      <a:pt x="3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814;p28">
                <a:extLst>
                  <a:ext uri="{FF2B5EF4-FFF2-40B4-BE49-F238E27FC236}">
                    <a16:creationId xmlns:a16="http://schemas.microsoft.com/office/drawing/2014/main" id="{B5831B7F-2E97-4E7D-940E-D12145AACD3F}"/>
                  </a:ext>
                </a:extLst>
              </p:cNvPr>
              <p:cNvSpPr/>
              <p:nvPr/>
            </p:nvSpPr>
            <p:spPr>
              <a:xfrm>
                <a:off x="6646047" y="2355700"/>
                <a:ext cx="25250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85" extrusionOk="0">
                    <a:moveTo>
                      <a:pt x="134" y="0"/>
                    </a:moveTo>
                    <a:lnTo>
                      <a:pt x="134" y="0"/>
                    </a:lnTo>
                    <a:cubicBezTo>
                      <a:pt x="1" y="334"/>
                      <a:pt x="1" y="734"/>
                      <a:pt x="435" y="934"/>
                    </a:cubicBezTo>
                    <a:cubicBezTo>
                      <a:pt x="535" y="968"/>
                      <a:pt x="635" y="985"/>
                      <a:pt x="739" y="985"/>
                    </a:cubicBezTo>
                    <a:cubicBezTo>
                      <a:pt x="843" y="985"/>
                      <a:pt x="952" y="968"/>
                      <a:pt x="1068" y="934"/>
                    </a:cubicBezTo>
                    <a:cubicBezTo>
                      <a:pt x="1002" y="467"/>
                      <a:pt x="635" y="67"/>
                      <a:pt x="134" y="0"/>
                    </a:cubicBezTo>
                    <a:close/>
                  </a:path>
                </a:pathLst>
              </a:custGeom>
              <a:solidFill>
                <a:srgbClr val="FF9A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815;p28">
                <a:extLst>
                  <a:ext uri="{FF2B5EF4-FFF2-40B4-BE49-F238E27FC236}">
                    <a16:creationId xmlns:a16="http://schemas.microsoft.com/office/drawing/2014/main" id="{2ABBD35A-DF68-4C4C-8CB6-894EDF90A9E9}"/>
                  </a:ext>
                </a:extLst>
              </p:cNvPr>
              <p:cNvSpPr/>
              <p:nvPr/>
            </p:nvSpPr>
            <p:spPr>
              <a:xfrm>
                <a:off x="6370259" y="1973563"/>
                <a:ext cx="461747" cy="311784"/>
              </a:xfrm>
              <a:custGeom>
                <a:avLst/>
                <a:gdLst/>
                <a:ahLst/>
                <a:cxnLst/>
                <a:rect l="l" t="t" r="r" b="b"/>
                <a:pathLst>
                  <a:path w="19549" h="13200" extrusionOk="0">
                    <a:moveTo>
                      <a:pt x="10129" y="1"/>
                    </a:moveTo>
                    <a:cubicBezTo>
                      <a:pt x="8205" y="1"/>
                      <a:pt x="5968" y="589"/>
                      <a:pt x="4137" y="2701"/>
                    </a:cubicBezTo>
                    <a:cubicBezTo>
                      <a:pt x="1" y="7438"/>
                      <a:pt x="2269" y="12908"/>
                      <a:pt x="3403" y="13175"/>
                    </a:cubicBezTo>
                    <a:cubicBezTo>
                      <a:pt x="3480" y="13192"/>
                      <a:pt x="3554" y="13200"/>
                      <a:pt x="3627" y="13200"/>
                    </a:cubicBezTo>
                    <a:cubicBezTo>
                      <a:pt x="5178" y="13200"/>
                      <a:pt x="5939" y="9639"/>
                      <a:pt x="5939" y="9639"/>
                    </a:cubicBezTo>
                    <a:cubicBezTo>
                      <a:pt x="5939" y="9639"/>
                      <a:pt x="13377" y="9139"/>
                      <a:pt x="14578" y="3235"/>
                    </a:cubicBezTo>
                    <a:cubicBezTo>
                      <a:pt x="15279" y="5737"/>
                      <a:pt x="16913" y="7905"/>
                      <a:pt x="19148" y="9273"/>
                    </a:cubicBezTo>
                    <a:cubicBezTo>
                      <a:pt x="19148" y="9273"/>
                      <a:pt x="19548" y="2701"/>
                      <a:pt x="14478" y="933"/>
                    </a:cubicBezTo>
                    <a:cubicBezTo>
                      <a:pt x="14478" y="933"/>
                      <a:pt x="12551" y="1"/>
                      <a:pt x="101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816;p28">
                <a:extLst>
                  <a:ext uri="{FF2B5EF4-FFF2-40B4-BE49-F238E27FC236}">
                    <a16:creationId xmlns:a16="http://schemas.microsoft.com/office/drawing/2014/main" id="{096AB14E-B06F-4734-9B16-B1DD41808C8E}"/>
                  </a:ext>
                </a:extLst>
              </p:cNvPr>
              <p:cNvSpPr/>
              <p:nvPr/>
            </p:nvSpPr>
            <p:spPr>
              <a:xfrm>
                <a:off x="6365535" y="2227195"/>
                <a:ext cx="111132" cy="13945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904" extrusionOk="0">
                    <a:moveTo>
                      <a:pt x="1762" y="0"/>
                    </a:moveTo>
                    <a:cubicBezTo>
                      <a:pt x="1641" y="0"/>
                      <a:pt x="1520" y="22"/>
                      <a:pt x="1402" y="70"/>
                    </a:cubicBezTo>
                    <a:cubicBezTo>
                      <a:pt x="1" y="670"/>
                      <a:pt x="1068" y="4940"/>
                      <a:pt x="2536" y="5674"/>
                    </a:cubicBezTo>
                    <a:cubicBezTo>
                      <a:pt x="2792" y="5830"/>
                      <a:pt x="3070" y="5904"/>
                      <a:pt x="3343" y="5904"/>
                    </a:cubicBezTo>
                    <a:cubicBezTo>
                      <a:pt x="3889" y="5904"/>
                      <a:pt x="4415" y="5607"/>
                      <a:pt x="4704" y="5074"/>
                    </a:cubicBezTo>
                    <a:lnTo>
                      <a:pt x="4471" y="2572"/>
                    </a:lnTo>
                    <a:cubicBezTo>
                      <a:pt x="4471" y="2572"/>
                      <a:pt x="3073" y="0"/>
                      <a:pt x="1762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817;p28">
                <a:extLst>
                  <a:ext uri="{FF2B5EF4-FFF2-40B4-BE49-F238E27FC236}">
                    <a16:creationId xmlns:a16="http://schemas.microsoft.com/office/drawing/2014/main" id="{A26A49B9-84E7-42C4-A300-E87C5A71EB66}"/>
                  </a:ext>
                </a:extLst>
              </p:cNvPr>
              <p:cNvSpPr/>
              <p:nvPr/>
            </p:nvSpPr>
            <p:spPr>
              <a:xfrm>
                <a:off x="6405740" y="2257998"/>
                <a:ext cx="55176" cy="8968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797" extrusionOk="0">
                    <a:moveTo>
                      <a:pt x="33" y="0"/>
                    </a:moveTo>
                    <a:cubicBezTo>
                      <a:pt x="0" y="0"/>
                      <a:pt x="0" y="34"/>
                      <a:pt x="33" y="34"/>
                    </a:cubicBezTo>
                    <a:cubicBezTo>
                      <a:pt x="1067" y="601"/>
                      <a:pt x="1501" y="1635"/>
                      <a:pt x="1768" y="2702"/>
                    </a:cubicBezTo>
                    <a:cubicBezTo>
                      <a:pt x="1633" y="2386"/>
                      <a:pt x="1314" y="2208"/>
                      <a:pt x="988" y="2208"/>
                    </a:cubicBezTo>
                    <a:cubicBezTo>
                      <a:pt x="832" y="2208"/>
                      <a:pt x="674" y="2249"/>
                      <a:pt x="534" y="2335"/>
                    </a:cubicBezTo>
                    <a:cubicBezTo>
                      <a:pt x="500" y="2335"/>
                      <a:pt x="534" y="2402"/>
                      <a:pt x="567" y="2402"/>
                    </a:cubicBezTo>
                    <a:cubicBezTo>
                      <a:pt x="637" y="2384"/>
                      <a:pt x="707" y="2376"/>
                      <a:pt x="776" y="2376"/>
                    </a:cubicBezTo>
                    <a:cubicBezTo>
                      <a:pt x="1102" y="2376"/>
                      <a:pt x="1403" y="2560"/>
                      <a:pt x="1568" y="2836"/>
                    </a:cubicBezTo>
                    <a:cubicBezTo>
                      <a:pt x="1735" y="3136"/>
                      <a:pt x="1868" y="3436"/>
                      <a:pt x="1968" y="3736"/>
                    </a:cubicBezTo>
                    <a:cubicBezTo>
                      <a:pt x="1996" y="3778"/>
                      <a:pt x="2042" y="3797"/>
                      <a:pt x="2083" y="3797"/>
                    </a:cubicBezTo>
                    <a:cubicBezTo>
                      <a:pt x="2139" y="3797"/>
                      <a:pt x="2188" y="3761"/>
                      <a:pt x="2168" y="3703"/>
                    </a:cubicBezTo>
                    <a:lnTo>
                      <a:pt x="2168" y="3669"/>
                    </a:lnTo>
                    <a:cubicBezTo>
                      <a:pt x="2335" y="2335"/>
                      <a:pt x="1468" y="30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818;p28">
                <a:extLst>
                  <a:ext uri="{FF2B5EF4-FFF2-40B4-BE49-F238E27FC236}">
                    <a16:creationId xmlns:a16="http://schemas.microsoft.com/office/drawing/2014/main" id="{EF136453-7C75-45C8-890C-8F013E69FCEC}"/>
                  </a:ext>
                </a:extLst>
              </p:cNvPr>
              <p:cNvSpPr/>
              <p:nvPr/>
            </p:nvSpPr>
            <p:spPr>
              <a:xfrm>
                <a:off x="6429362" y="2342920"/>
                <a:ext cx="23289" cy="198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41" extrusionOk="0">
                    <a:moveTo>
                      <a:pt x="443" y="1"/>
                    </a:moveTo>
                    <a:cubicBezTo>
                      <a:pt x="418" y="1"/>
                      <a:pt x="393" y="3"/>
                      <a:pt x="368" y="8"/>
                    </a:cubicBezTo>
                    <a:cubicBezTo>
                      <a:pt x="168" y="74"/>
                      <a:pt x="1" y="241"/>
                      <a:pt x="34" y="475"/>
                    </a:cubicBezTo>
                    <a:cubicBezTo>
                      <a:pt x="55" y="702"/>
                      <a:pt x="255" y="840"/>
                      <a:pt x="452" y="840"/>
                    </a:cubicBezTo>
                    <a:cubicBezTo>
                      <a:pt x="573" y="840"/>
                      <a:pt x="692" y="789"/>
                      <a:pt x="768" y="675"/>
                    </a:cubicBezTo>
                    <a:cubicBezTo>
                      <a:pt x="985" y="396"/>
                      <a:pt x="769" y="1"/>
                      <a:pt x="4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819;p28">
                <a:extLst>
                  <a:ext uri="{FF2B5EF4-FFF2-40B4-BE49-F238E27FC236}">
                    <a16:creationId xmlns:a16="http://schemas.microsoft.com/office/drawing/2014/main" id="{095989F2-8244-4A4C-BF3F-35A5ED48A0EA}"/>
                  </a:ext>
                </a:extLst>
              </p:cNvPr>
              <p:cNvSpPr/>
              <p:nvPr/>
            </p:nvSpPr>
            <p:spPr>
              <a:xfrm>
                <a:off x="6544401" y="2039729"/>
                <a:ext cx="172591" cy="165482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7006" extrusionOk="0">
                    <a:moveTo>
                      <a:pt x="7306" y="0"/>
                    </a:moveTo>
                    <a:lnTo>
                      <a:pt x="7306" y="0"/>
                    </a:lnTo>
                    <a:cubicBezTo>
                      <a:pt x="7206" y="434"/>
                      <a:pt x="7106" y="901"/>
                      <a:pt x="6939" y="1335"/>
                    </a:cubicBezTo>
                    <a:cubicBezTo>
                      <a:pt x="6506" y="2602"/>
                      <a:pt x="5772" y="3736"/>
                      <a:pt x="4771" y="4670"/>
                    </a:cubicBezTo>
                    <a:cubicBezTo>
                      <a:pt x="4638" y="4804"/>
                      <a:pt x="4471" y="4937"/>
                      <a:pt x="4271" y="5071"/>
                    </a:cubicBezTo>
                    <a:lnTo>
                      <a:pt x="4004" y="5271"/>
                    </a:lnTo>
                    <a:lnTo>
                      <a:pt x="3737" y="5471"/>
                    </a:lnTo>
                    <a:cubicBezTo>
                      <a:pt x="3537" y="5571"/>
                      <a:pt x="3370" y="5704"/>
                      <a:pt x="3170" y="5838"/>
                    </a:cubicBezTo>
                    <a:lnTo>
                      <a:pt x="2569" y="6138"/>
                    </a:lnTo>
                    <a:lnTo>
                      <a:pt x="2269" y="6271"/>
                    </a:lnTo>
                    <a:lnTo>
                      <a:pt x="1936" y="6405"/>
                    </a:lnTo>
                    <a:lnTo>
                      <a:pt x="1302" y="6638"/>
                    </a:lnTo>
                    <a:cubicBezTo>
                      <a:pt x="868" y="6772"/>
                      <a:pt x="401" y="6872"/>
                      <a:pt x="1" y="7005"/>
                    </a:cubicBezTo>
                    <a:cubicBezTo>
                      <a:pt x="435" y="6972"/>
                      <a:pt x="902" y="6905"/>
                      <a:pt x="1369" y="6838"/>
                    </a:cubicBezTo>
                    <a:lnTo>
                      <a:pt x="2036" y="6638"/>
                    </a:lnTo>
                    <a:lnTo>
                      <a:pt x="2369" y="6538"/>
                    </a:lnTo>
                    <a:lnTo>
                      <a:pt x="2703" y="6405"/>
                    </a:lnTo>
                    <a:cubicBezTo>
                      <a:pt x="2903" y="6338"/>
                      <a:pt x="3136" y="6238"/>
                      <a:pt x="3337" y="6138"/>
                    </a:cubicBezTo>
                    <a:cubicBezTo>
                      <a:pt x="3537" y="6038"/>
                      <a:pt x="3737" y="5904"/>
                      <a:pt x="3937" y="5804"/>
                    </a:cubicBezTo>
                    <a:cubicBezTo>
                      <a:pt x="4037" y="5738"/>
                      <a:pt x="4137" y="5671"/>
                      <a:pt x="4237" y="5604"/>
                    </a:cubicBezTo>
                    <a:lnTo>
                      <a:pt x="4537" y="5404"/>
                    </a:lnTo>
                    <a:cubicBezTo>
                      <a:pt x="4704" y="5271"/>
                      <a:pt x="4904" y="5104"/>
                      <a:pt x="5071" y="4970"/>
                    </a:cubicBezTo>
                    <a:cubicBezTo>
                      <a:pt x="5772" y="4337"/>
                      <a:pt x="6305" y="3536"/>
                      <a:pt x="6706" y="2702"/>
                    </a:cubicBezTo>
                    <a:cubicBezTo>
                      <a:pt x="7073" y="1835"/>
                      <a:pt x="7273" y="934"/>
                      <a:pt x="73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820;p28">
                <a:extLst>
                  <a:ext uri="{FF2B5EF4-FFF2-40B4-BE49-F238E27FC236}">
                    <a16:creationId xmlns:a16="http://schemas.microsoft.com/office/drawing/2014/main" id="{5CD596E7-2CBC-4BBD-8595-3DE5FE98DA96}"/>
                  </a:ext>
                </a:extLst>
              </p:cNvPr>
              <p:cNvSpPr/>
              <p:nvPr/>
            </p:nvSpPr>
            <p:spPr>
              <a:xfrm>
                <a:off x="6305322" y="1856349"/>
                <a:ext cx="207573" cy="176772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7484" extrusionOk="0">
                    <a:moveTo>
                      <a:pt x="3769" y="0"/>
                    </a:moveTo>
                    <a:cubicBezTo>
                      <a:pt x="1682" y="0"/>
                      <a:pt x="1" y="1951"/>
                      <a:pt x="1115" y="4528"/>
                    </a:cubicBezTo>
                    <a:cubicBezTo>
                      <a:pt x="1888" y="6348"/>
                      <a:pt x="4506" y="7484"/>
                      <a:pt x="6295" y="7484"/>
                    </a:cubicBezTo>
                    <a:cubicBezTo>
                      <a:pt x="6670" y="7484"/>
                      <a:pt x="7009" y="7434"/>
                      <a:pt x="7287" y="7330"/>
                    </a:cubicBezTo>
                    <a:cubicBezTo>
                      <a:pt x="8054" y="7063"/>
                      <a:pt x="8788" y="2793"/>
                      <a:pt x="5986" y="758"/>
                    </a:cubicBezTo>
                    <a:cubicBezTo>
                      <a:pt x="5265" y="235"/>
                      <a:pt x="4493" y="0"/>
                      <a:pt x="37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821;p28">
                <a:extLst>
                  <a:ext uri="{FF2B5EF4-FFF2-40B4-BE49-F238E27FC236}">
                    <a16:creationId xmlns:a16="http://schemas.microsoft.com/office/drawing/2014/main" id="{CAC8FBBB-A84B-42A3-87E7-D8615463F191}"/>
                  </a:ext>
                </a:extLst>
              </p:cNvPr>
              <p:cNvSpPr/>
              <p:nvPr/>
            </p:nvSpPr>
            <p:spPr>
              <a:xfrm>
                <a:off x="6300928" y="1868727"/>
                <a:ext cx="176512" cy="172898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7320" extrusionOk="0">
                    <a:moveTo>
                      <a:pt x="2269" y="1"/>
                    </a:moveTo>
                    <a:lnTo>
                      <a:pt x="2269" y="1"/>
                    </a:lnTo>
                    <a:cubicBezTo>
                      <a:pt x="1235" y="534"/>
                      <a:pt x="501" y="1468"/>
                      <a:pt x="201" y="2569"/>
                    </a:cubicBezTo>
                    <a:cubicBezTo>
                      <a:pt x="1" y="3170"/>
                      <a:pt x="1" y="3770"/>
                      <a:pt x="167" y="4337"/>
                    </a:cubicBezTo>
                    <a:cubicBezTo>
                      <a:pt x="301" y="4938"/>
                      <a:pt x="634" y="5438"/>
                      <a:pt x="1068" y="5872"/>
                    </a:cubicBezTo>
                    <a:cubicBezTo>
                      <a:pt x="1935" y="6639"/>
                      <a:pt x="3036" y="7139"/>
                      <a:pt x="4204" y="7239"/>
                    </a:cubicBezTo>
                    <a:cubicBezTo>
                      <a:pt x="4497" y="7294"/>
                      <a:pt x="4801" y="7319"/>
                      <a:pt x="5110" y="7319"/>
                    </a:cubicBezTo>
                    <a:cubicBezTo>
                      <a:pt x="5362" y="7319"/>
                      <a:pt x="5617" y="7303"/>
                      <a:pt x="5871" y="7273"/>
                    </a:cubicBezTo>
                    <a:cubicBezTo>
                      <a:pt x="6438" y="7239"/>
                      <a:pt x="6972" y="7072"/>
                      <a:pt x="7473" y="6806"/>
                    </a:cubicBezTo>
                    <a:lnTo>
                      <a:pt x="7473" y="6806"/>
                    </a:lnTo>
                    <a:cubicBezTo>
                      <a:pt x="7077" y="6929"/>
                      <a:pt x="6681" y="6998"/>
                      <a:pt x="6285" y="6998"/>
                    </a:cubicBezTo>
                    <a:cubicBezTo>
                      <a:pt x="6147" y="6998"/>
                      <a:pt x="6009" y="6990"/>
                      <a:pt x="5871" y="6972"/>
                    </a:cubicBezTo>
                    <a:cubicBezTo>
                      <a:pt x="5338" y="6972"/>
                      <a:pt x="4804" y="6906"/>
                      <a:pt x="4270" y="6772"/>
                    </a:cubicBezTo>
                    <a:cubicBezTo>
                      <a:pt x="3236" y="6605"/>
                      <a:pt x="2269" y="6138"/>
                      <a:pt x="1502" y="5438"/>
                    </a:cubicBezTo>
                    <a:cubicBezTo>
                      <a:pt x="734" y="4737"/>
                      <a:pt x="434" y="3670"/>
                      <a:pt x="668" y="2703"/>
                    </a:cubicBezTo>
                    <a:cubicBezTo>
                      <a:pt x="868" y="1635"/>
                      <a:pt x="1435" y="668"/>
                      <a:pt x="22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822;p28">
                <a:extLst>
                  <a:ext uri="{FF2B5EF4-FFF2-40B4-BE49-F238E27FC236}">
                    <a16:creationId xmlns:a16="http://schemas.microsoft.com/office/drawing/2014/main" id="{14D390DB-CF25-45B8-911E-B57F56102EA2}"/>
                  </a:ext>
                </a:extLst>
              </p:cNvPr>
              <p:cNvSpPr/>
              <p:nvPr/>
            </p:nvSpPr>
            <p:spPr>
              <a:xfrm>
                <a:off x="6378149" y="3868608"/>
                <a:ext cx="1028226" cy="45728"/>
              </a:xfrm>
              <a:custGeom>
                <a:avLst/>
                <a:gdLst/>
                <a:ahLst/>
                <a:cxnLst/>
                <a:rect l="l" t="t" r="r" b="b"/>
                <a:pathLst>
                  <a:path w="43532" h="1936" extrusionOk="0">
                    <a:moveTo>
                      <a:pt x="1" y="0"/>
                    </a:moveTo>
                    <a:lnTo>
                      <a:pt x="1" y="1935"/>
                    </a:lnTo>
                    <a:lnTo>
                      <a:pt x="43532" y="1935"/>
                    </a:lnTo>
                    <a:lnTo>
                      <a:pt x="4353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823;p28">
                <a:extLst>
                  <a:ext uri="{FF2B5EF4-FFF2-40B4-BE49-F238E27FC236}">
                    <a16:creationId xmlns:a16="http://schemas.microsoft.com/office/drawing/2014/main" id="{565CD7C8-E66A-4F55-805A-72A825F42D8B}"/>
                  </a:ext>
                </a:extLst>
              </p:cNvPr>
              <p:cNvSpPr/>
              <p:nvPr/>
            </p:nvSpPr>
            <p:spPr>
              <a:xfrm>
                <a:off x="6642126" y="3234281"/>
                <a:ext cx="1084937" cy="679996"/>
              </a:xfrm>
              <a:custGeom>
                <a:avLst/>
                <a:gdLst/>
                <a:ahLst/>
                <a:cxnLst/>
                <a:rect l="l" t="t" r="r" b="b"/>
                <a:pathLst>
                  <a:path w="45933" h="28789" extrusionOk="0">
                    <a:moveTo>
                      <a:pt x="3536" y="1"/>
                    </a:moveTo>
                    <a:lnTo>
                      <a:pt x="0" y="28788"/>
                    </a:lnTo>
                    <a:lnTo>
                      <a:pt x="42397" y="28788"/>
                    </a:lnTo>
                    <a:lnTo>
                      <a:pt x="45933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649;p28">
            <a:extLst>
              <a:ext uri="{FF2B5EF4-FFF2-40B4-BE49-F238E27FC236}">
                <a16:creationId xmlns:a16="http://schemas.microsoft.com/office/drawing/2014/main" id="{3CE39381-FA62-429B-AE05-CD21DC9D1711}"/>
              </a:ext>
            </a:extLst>
          </p:cNvPr>
          <p:cNvSpPr txBox="1">
            <a:spLocks/>
          </p:cNvSpPr>
          <p:nvPr/>
        </p:nvSpPr>
        <p:spPr>
          <a:xfrm>
            <a:off x="1539963" y="1244231"/>
            <a:ext cx="4044169" cy="500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1A1A1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bg1"/>
                </a:solidFill>
                <a:latin typeface="Hind Guntur"/>
              </a:rPr>
              <a:t>	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Nhu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cầu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của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con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người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ngày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càng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phát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triển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việc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tìm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kiếm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trọ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cũng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là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một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vấn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đề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nan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giải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Chính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vì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thế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Hind Guntur"/>
              </a:rPr>
              <a:t>nhóm</a:t>
            </a:r>
            <a:r>
              <a:rPr lang="en-US" sz="2200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Chương</a:t>
            </a:r>
            <a:r>
              <a:rPr lang="en-US" sz="22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trình</a:t>
            </a:r>
            <a:r>
              <a:rPr lang="en-US" sz="22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hỗ</a:t>
            </a:r>
            <a:r>
              <a:rPr lang="en-US" sz="22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trợ</a:t>
            </a:r>
            <a:r>
              <a:rPr lang="en-US" sz="22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tìm</a:t>
            </a:r>
            <a:r>
              <a:rPr lang="en-US" sz="22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22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trọ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nhằm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vấn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nan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,...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kiếm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nhà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trọ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đăng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tải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phòng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mình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thuê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qua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biết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bg1"/>
              </a:solidFill>
              <a:latin typeface="Hind Guntur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4" name="Graphic 43" descr="Single gear">
            <a:hlinkClick r:id="rId3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428841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4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43" name="TextBox 142">
            <a:hlinkClick r:id="rId6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44" name="TextBox 143">
            <a:hlinkClick r:id="rId7" action="ppaction://hlinksldjump"/>
          </p:cNvPr>
          <p:cNvSpPr txBox="1"/>
          <p:nvPr/>
        </p:nvSpPr>
        <p:spPr>
          <a:xfrm>
            <a:off x="419922" y="17543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45" name="TextBox 144">
            <a:hlinkClick r:id="rId8" action="ppaction://hlinksldjump"/>
          </p:cNvPr>
          <p:cNvSpPr txBox="1"/>
          <p:nvPr/>
        </p:nvSpPr>
        <p:spPr>
          <a:xfrm>
            <a:off x="419922" y="30654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3</a:t>
            </a:r>
          </a:p>
        </p:txBody>
      </p:sp>
      <p:sp>
        <p:nvSpPr>
          <p:cNvPr id="146" name="TextBox 145">
            <a:hlinkClick r:id="rId9" action="ppaction://hlinksldjump"/>
          </p:cNvPr>
          <p:cNvSpPr txBox="1"/>
          <p:nvPr/>
        </p:nvSpPr>
        <p:spPr>
          <a:xfrm>
            <a:off x="419922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0B1D7-AEDE-414F-B284-3E815E390361}"/>
              </a:ext>
            </a:extLst>
          </p:cNvPr>
          <p:cNvSpPr txBox="1"/>
          <p:nvPr/>
        </p:nvSpPr>
        <p:spPr>
          <a:xfrm>
            <a:off x="5471941" y="583080"/>
            <a:ext cx="1891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Kết</a:t>
            </a:r>
            <a:r>
              <a:rPr lang="en-US" sz="3200" b="1" spc="300" dirty="0">
                <a:solidFill>
                  <a:prstClr val="white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luận</a:t>
            </a:r>
            <a:endParaRPr lang="x-none" sz="3200" b="1" spc="300" dirty="0">
              <a:solidFill>
                <a:prstClr val="white"/>
              </a:solidFill>
              <a:latin typeface="Montserrat" pitchFamily="2" charset="77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A91EE0F-4E06-4BBD-8238-902402382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B32559-0421-4D05-AC8C-2316815B1E7C}"/>
              </a:ext>
            </a:extLst>
          </p:cNvPr>
          <p:cNvSpPr txBox="1"/>
          <p:nvPr/>
        </p:nvSpPr>
        <p:spPr>
          <a:xfrm>
            <a:off x="2266487" y="1618249"/>
            <a:ext cx="5599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Hướng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phát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triển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cải</a:t>
            </a:r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bg1"/>
                </a:solidFill>
                <a:latin typeface="Montserrat" pitchFamily="2" charset="77"/>
              </a:rPr>
              <a:t>tiến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866FC-6935-4DA7-B492-3460EAC5B18E}"/>
              </a:ext>
            </a:extLst>
          </p:cNvPr>
          <p:cNvSpPr txBox="1"/>
          <p:nvPr/>
        </p:nvSpPr>
        <p:spPr>
          <a:xfrm>
            <a:off x="2085056" y="2263741"/>
            <a:ext cx="9556394" cy="254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Thêm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chính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khách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thuê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chia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sẻ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mình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sơ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đồ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bước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kiểm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đầu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vào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1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hoàn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chỉnh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bằng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RegEx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(Regular Expression)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bước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kiểm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dễ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dàng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hơn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Phát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triển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hình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cơ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sở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chi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tiết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hơn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lưu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nhiều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ảnh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1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phòng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video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tả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nó</a:t>
            </a:r>
            <a:r>
              <a:rPr lang="en-US" sz="19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19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1696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5" name="Graphic 44" descr="Users">
            <a:hlinkClick r:id="rId3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536540" y="583080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Nhóm</a:t>
            </a:r>
            <a:r>
              <a:rPr lang="en-US" sz="3200" b="1" spc="300" dirty="0">
                <a:solidFill>
                  <a:prstClr val="white"/>
                </a:solidFill>
                <a:latin typeface="Montserrat" pitchFamily="2" charset="77"/>
              </a:rPr>
              <a:t> 1</a:t>
            </a:r>
            <a:endParaRPr lang="x-none" sz="3200" b="1" spc="300" dirty="0">
              <a:solidFill>
                <a:prstClr val="white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396" name="Oval 39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5561837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5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397" name="TextBox 396">
            <a:hlinkClick r:id="rId8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398" name="TextBox 397">
            <a:hlinkClick r:id="rId9" action="ppaction://hlinksldjump"/>
          </p:cNvPr>
          <p:cNvSpPr txBox="1"/>
          <p:nvPr/>
        </p:nvSpPr>
        <p:spPr>
          <a:xfrm>
            <a:off x="419922" y="17543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399" name="TextBox 398">
            <a:hlinkClick r:id="rId10" action="ppaction://hlinksldjump"/>
          </p:cNvPr>
          <p:cNvSpPr txBox="1"/>
          <p:nvPr/>
        </p:nvSpPr>
        <p:spPr>
          <a:xfrm>
            <a:off x="419922" y="30654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3</a:t>
            </a:r>
          </a:p>
        </p:txBody>
      </p:sp>
      <p:sp>
        <p:nvSpPr>
          <p:cNvPr id="400" name="TextBox 399">
            <a:hlinkClick r:id="rId11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19DCB8-BE80-4D76-A534-0C07E67E7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66978"/>
              </p:ext>
            </p:extLst>
          </p:nvPr>
        </p:nvGraphicFramePr>
        <p:xfrm>
          <a:off x="3645314" y="4774396"/>
          <a:ext cx="6969538" cy="144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4769">
                  <a:extLst>
                    <a:ext uri="{9D8B030D-6E8A-4147-A177-3AD203B41FA5}">
                      <a16:colId xmlns:a16="http://schemas.microsoft.com/office/drawing/2014/main" val="1464291459"/>
                    </a:ext>
                  </a:extLst>
                </a:gridCol>
                <a:gridCol w="3484769">
                  <a:extLst>
                    <a:ext uri="{9D8B030D-6E8A-4147-A177-3AD203B41FA5}">
                      <a16:colId xmlns:a16="http://schemas.microsoft.com/office/drawing/2014/main" val="3434437525"/>
                    </a:ext>
                  </a:extLst>
                </a:gridCol>
              </a:tblGrid>
              <a:tr h="991791">
                <a:tc>
                  <a:txBody>
                    <a:bodyPr/>
                    <a:lstStyle/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Nguyễn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Trương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 Anh Minh</a:t>
                      </a:r>
                      <a:endParaRPr lang="vi-VN" sz="1900" dirty="0">
                        <a:solidFill>
                          <a:schemeClr val="bg1"/>
                        </a:solidFill>
                        <a:effectLst/>
                        <a:latin typeface="Hind Guntur"/>
                      </a:endParaRPr>
                    </a:p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Nguyễn Nhật Sang</a:t>
                      </a:r>
                      <a:endParaRPr lang="vi-VN" sz="1900" dirty="0">
                        <a:solidFill>
                          <a:schemeClr val="bg1"/>
                        </a:solidFill>
                        <a:effectLst/>
                        <a:latin typeface="Hind Guntur"/>
                      </a:endParaRPr>
                    </a:p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 dirty="0" err="1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Võ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Thành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Lên</a:t>
                      </a:r>
                      <a:endParaRPr lang="vi-VN" sz="1900" dirty="0">
                        <a:solidFill>
                          <a:schemeClr val="bg1"/>
                        </a:solidFill>
                        <a:effectLst/>
                        <a:latin typeface="Hind Guntur"/>
                      </a:endParaRPr>
                    </a:p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 dirty="0" err="1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Huỳnh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 Nguyễn</a:t>
                      </a:r>
                      <a:endParaRPr lang="vi-VN" sz="1900" dirty="0">
                        <a:solidFill>
                          <a:schemeClr val="bg1"/>
                        </a:solidFill>
                        <a:effectLst/>
                        <a:latin typeface="Hind Guntu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1951012071</a:t>
                      </a:r>
                      <a:endParaRPr lang="vi-VN" sz="1900">
                        <a:solidFill>
                          <a:schemeClr val="bg1"/>
                        </a:solidFill>
                        <a:effectLst/>
                        <a:latin typeface="Hind Guntur"/>
                      </a:endParaRPr>
                    </a:p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1951012104</a:t>
                      </a:r>
                      <a:endParaRPr lang="vi-VN" sz="1900">
                        <a:solidFill>
                          <a:schemeClr val="bg1"/>
                        </a:solidFill>
                        <a:effectLst/>
                        <a:latin typeface="Hind Guntur"/>
                      </a:endParaRPr>
                    </a:p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1951012063</a:t>
                      </a:r>
                      <a:endParaRPr lang="vi-VN" sz="1900">
                        <a:solidFill>
                          <a:schemeClr val="bg1"/>
                        </a:solidFill>
                        <a:effectLst/>
                        <a:latin typeface="Hind Guntur"/>
                      </a:endParaRPr>
                    </a:p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1951012083</a:t>
                      </a:r>
                      <a:endParaRPr lang="vi-VN" sz="1900">
                        <a:solidFill>
                          <a:schemeClr val="bg1"/>
                        </a:solidFill>
                        <a:effectLst/>
                        <a:latin typeface="Hind Guntu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90925"/>
                  </a:ext>
                </a:extLst>
              </a:tr>
              <a:tr h="247948">
                <a:tc>
                  <a:txBody>
                    <a:bodyPr/>
                    <a:lstStyle/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Lớp:</a:t>
                      </a:r>
                      <a:endParaRPr lang="vi-VN" sz="1900">
                        <a:solidFill>
                          <a:schemeClr val="bg1"/>
                        </a:solidFill>
                        <a:effectLst/>
                        <a:latin typeface="Hind Guntu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330575" algn="l"/>
                        </a:tabLst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Hind Guntur"/>
                        </a:rPr>
                        <a:t>DH19IT03</a:t>
                      </a:r>
                      <a:endParaRPr lang="vi-VN" sz="1900" dirty="0">
                        <a:solidFill>
                          <a:schemeClr val="bg1"/>
                        </a:solidFill>
                        <a:effectLst/>
                        <a:latin typeface="Hind Guntu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185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305861-C3BB-4C97-A214-8970B1A12413}"/>
              </a:ext>
            </a:extLst>
          </p:cNvPr>
          <p:cNvSpPr txBox="1"/>
          <p:nvPr/>
        </p:nvSpPr>
        <p:spPr>
          <a:xfrm>
            <a:off x="1947553" y="2341279"/>
            <a:ext cx="9155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ndara Light" panose="020E0502030303020204" pitchFamily="34" charset="0"/>
              </a:rPr>
              <a:t>Thank You !</a:t>
            </a:r>
            <a:endParaRPr lang="vi-VN" sz="60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040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897135" y="46815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1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>
              <a:solidFill>
                <a:prstClr val="white"/>
              </a:solidFill>
            </a:endParaRPr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745875" y="583080"/>
            <a:ext cx="334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Mục</a:t>
            </a:r>
            <a:r>
              <a:rPr lang="en-US" sz="3200" b="1" spc="300" dirty="0">
                <a:solidFill>
                  <a:prstClr val="white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tiêu</a:t>
            </a:r>
            <a:r>
              <a:rPr lang="en-US" sz="3200" b="1" spc="300" dirty="0">
                <a:solidFill>
                  <a:prstClr val="white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đề</a:t>
            </a:r>
            <a:r>
              <a:rPr lang="en-US" sz="3200" b="1" spc="300" dirty="0">
                <a:solidFill>
                  <a:prstClr val="white"/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prstClr val="white"/>
                </a:solidFill>
                <a:latin typeface="Montserrat" pitchFamily="2" charset="77"/>
              </a:rPr>
              <a:t>tài</a:t>
            </a:r>
            <a:endParaRPr lang="x-none" sz="3200" b="1" spc="300" dirty="0">
              <a:solidFill>
                <a:prstClr val="white"/>
              </a:solidFill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sp>
        <p:nvSpPr>
          <p:cNvPr id="2" name="TextBox 1">
            <a:hlinkClick r:id="rId7" action="ppaction://hlinksldjump"/>
          </p:cNvPr>
          <p:cNvSpPr txBox="1"/>
          <p:nvPr/>
        </p:nvSpPr>
        <p:spPr>
          <a:xfrm>
            <a:off x="430769" y="18184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78" name="TextBox 177">
            <a:hlinkClick r:id="rId8" action="ppaction://hlinksldjump"/>
          </p:cNvPr>
          <p:cNvSpPr txBox="1"/>
          <p:nvPr/>
        </p:nvSpPr>
        <p:spPr>
          <a:xfrm>
            <a:off x="430769" y="31058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3</a:t>
            </a:r>
          </a:p>
        </p:txBody>
      </p:sp>
      <p:sp>
        <p:nvSpPr>
          <p:cNvPr id="179" name="TextBox 178">
            <a:hlinkClick r:id="rId9" action="ppaction://hlinksldjump"/>
          </p:cNvPr>
          <p:cNvSpPr txBox="1"/>
          <p:nvPr/>
        </p:nvSpPr>
        <p:spPr>
          <a:xfrm>
            <a:off x="419922" y="43713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80" name="TextBox 179">
            <a:hlinkClick r:id="rId10" action="ppaction://hlinksldjump"/>
          </p:cNvPr>
          <p:cNvSpPr txBox="1"/>
          <p:nvPr/>
        </p:nvSpPr>
        <p:spPr>
          <a:xfrm>
            <a:off x="419922" y="56526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11539236" y="200031"/>
            <a:ext cx="535975" cy="536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Montserrat" pitchFamily="2" charset="0"/>
              </a:rPr>
              <a:t>2</a:t>
            </a:r>
            <a:endParaRPr lang="x-none" sz="24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18FA8-69F0-4A9D-9D36-4E6E1F764B99}"/>
              </a:ext>
            </a:extLst>
          </p:cNvPr>
          <p:cNvSpPr txBox="1"/>
          <p:nvPr/>
        </p:nvSpPr>
        <p:spPr>
          <a:xfrm>
            <a:off x="1881871" y="1296159"/>
            <a:ext cx="987936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hiểu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nghiên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cứu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áp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kiến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thức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đã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học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môn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Lập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giao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20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Tạo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ra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chương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hỗ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trợ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nhà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trọ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trực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quan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dễ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sử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20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Cung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cấp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cho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dùng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cơ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bản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viêc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đăng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kiếm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tin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trọ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20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nhiểu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cầu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dùng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tạo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ra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dữ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tin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quản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lý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dữ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thông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tin.</a:t>
            </a:r>
            <a:endParaRPr lang="vi-VN" sz="20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thêm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kinh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nghiệm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học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hỏi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làm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Calibri" panose="020F0502020204030204" pitchFamily="34" charset="0"/>
              </a:rPr>
              <a:t>.</a:t>
            </a:r>
            <a:endParaRPr lang="vi-VN" sz="2000" dirty="0">
              <a:solidFill>
                <a:schemeClr val="bg1"/>
              </a:solidFill>
              <a:effectLst/>
              <a:latin typeface="Hind Guntur"/>
              <a:ea typeface="Calibri" panose="020F0502020204030204" pitchFamily="34" charset="0"/>
            </a:endParaRPr>
          </a:p>
        </p:txBody>
      </p:sp>
      <p:grpSp>
        <p:nvGrpSpPr>
          <p:cNvPr id="192" name="Google Shape;413;p28">
            <a:extLst>
              <a:ext uri="{FF2B5EF4-FFF2-40B4-BE49-F238E27FC236}">
                <a16:creationId xmlns:a16="http://schemas.microsoft.com/office/drawing/2014/main" id="{EF94F742-DEEB-44AF-B271-14FF2F600450}"/>
              </a:ext>
            </a:extLst>
          </p:cNvPr>
          <p:cNvGrpSpPr/>
          <p:nvPr/>
        </p:nvGrpSpPr>
        <p:grpSpPr>
          <a:xfrm>
            <a:off x="10011484" y="4259373"/>
            <a:ext cx="776594" cy="758281"/>
            <a:chOff x="7095847" y="2296800"/>
            <a:chExt cx="803428" cy="784483"/>
          </a:xfrm>
        </p:grpSpPr>
        <p:sp>
          <p:nvSpPr>
            <p:cNvPr id="193" name="Google Shape;414;p28">
              <a:extLst>
                <a:ext uri="{FF2B5EF4-FFF2-40B4-BE49-F238E27FC236}">
                  <a16:creationId xmlns:a16="http://schemas.microsoft.com/office/drawing/2014/main" id="{898259DB-B54F-4691-B0E8-C6E63CC80C51}"/>
                </a:ext>
              </a:extLst>
            </p:cNvPr>
            <p:cNvSpPr/>
            <p:nvPr/>
          </p:nvSpPr>
          <p:spPr>
            <a:xfrm flipH="1">
              <a:off x="7115274" y="2310552"/>
              <a:ext cx="767413" cy="757940"/>
            </a:xfrm>
            <a:custGeom>
              <a:avLst/>
              <a:gdLst/>
              <a:ahLst/>
              <a:cxnLst/>
              <a:rect l="l" t="t" r="r" b="b"/>
              <a:pathLst>
                <a:path w="31919" h="31525" extrusionOk="0">
                  <a:moveTo>
                    <a:pt x="8813" y="29789"/>
                  </a:moveTo>
                  <a:cubicBezTo>
                    <a:pt x="8438" y="29651"/>
                    <a:pt x="8123" y="29435"/>
                    <a:pt x="7847" y="29159"/>
                  </a:cubicBezTo>
                  <a:cubicBezTo>
                    <a:pt x="7551" y="28961"/>
                    <a:pt x="7255" y="28764"/>
                    <a:pt x="6960" y="28607"/>
                  </a:cubicBezTo>
                  <a:cubicBezTo>
                    <a:pt x="7137" y="28015"/>
                    <a:pt x="7295" y="27443"/>
                    <a:pt x="7472" y="26872"/>
                  </a:cubicBezTo>
                  <a:cubicBezTo>
                    <a:pt x="7650" y="26300"/>
                    <a:pt x="7847" y="25728"/>
                    <a:pt x="8044" y="25078"/>
                  </a:cubicBezTo>
                  <a:cubicBezTo>
                    <a:pt x="7886" y="24644"/>
                    <a:pt x="7630" y="24269"/>
                    <a:pt x="7295" y="23993"/>
                  </a:cubicBezTo>
                  <a:cubicBezTo>
                    <a:pt x="6822" y="23599"/>
                    <a:pt x="6447" y="23126"/>
                    <a:pt x="5994" y="22712"/>
                  </a:cubicBezTo>
                  <a:lnTo>
                    <a:pt x="5777" y="22515"/>
                  </a:lnTo>
                  <a:cubicBezTo>
                    <a:pt x="5304" y="22731"/>
                    <a:pt x="4870" y="22988"/>
                    <a:pt x="4436" y="23264"/>
                  </a:cubicBezTo>
                  <a:cubicBezTo>
                    <a:pt x="4002" y="23481"/>
                    <a:pt x="3549" y="23698"/>
                    <a:pt x="3155" y="23895"/>
                  </a:cubicBezTo>
                  <a:cubicBezTo>
                    <a:pt x="2662" y="23776"/>
                    <a:pt x="2543" y="23382"/>
                    <a:pt x="2327" y="23086"/>
                  </a:cubicBezTo>
                  <a:cubicBezTo>
                    <a:pt x="2129" y="22830"/>
                    <a:pt x="1972" y="22554"/>
                    <a:pt x="1853" y="22278"/>
                  </a:cubicBezTo>
                  <a:cubicBezTo>
                    <a:pt x="1755" y="22101"/>
                    <a:pt x="1794" y="21903"/>
                    <a:pt x="1952" y="21785"/>
                  </a:cubicBezTo>
                  <a:cubicBezTo>
                    <a:pt x="2208" y="21549"/>
                    <a:pt x="2504" y="21332"/>
                    <a:pt x="2800" y="21135"/>
                  </a:cubicBezTo>
                  <a:cubicBezTo>
                    <a:pt x="3194" y="20878"/>
                    <a:pt x="3628" y="20681"/>
                    <a:pt x="4042" y="20445"/>
                  </a:cubicBezTo>
                  <a:cubicBezTo>
                    <a:pt x="4239" y="20346"/>
                    <a:pt x="4515" y="20307"/>
                    <a:pt x="4574" y="20090"/>
                  </a:cubicBezTo>
                  <a:cubicBezTo>
                    <a:pt x="4673" y="19755"/>
                    <a:pt x="4673" y="19400"/>
                    <a:pt x="4515" y="19104"/>
                  </a:cubicBezTo>
                  <a:cubicBezTo>
                    <a:pt x="4298" y="18631"/>
                    <a:pt x="4121" y="18158"/>
                    <a:pt x="3923" y="17665"/>
                  </a:cubicBezTo>
                  <a:cubicBezTo>
                    <a:pt x="3825" y="17448"/>
                    <a:pt x="3766" y="17211"/>
                    <a:pt x="3667" y="16975"/>
                  </a:cubicBezTo>
                  <a:cubicBezTo>
                    <a:pt x="3608" y="16778"/>
                    <a:pt x="3450" y="16640"/>
                    <a:pt x="3253" y="16580"/>
                  </a:cubicBezTo>
                  <a:cubicBezTo>
                    <a:pt x="2918" y="16462"/>
                    <a:pt x="2563" y="16403"/>
                    <a:pt x="2208" y="16403"/>
                  </a:cubicBezTo>
                  <a:cubicBezTo>
                    <a:pt x="1617" y="16423"/>
                    <a:pt x="1045" y="16403"/>
                    <a:pt x="454" y="16403"/>
                  </a:cubicBezTo>
                  <a:cubicBezTo>
                    <a:pt x="296" y="15969"/>
                    <a:pt x="119" y="15614"/>
                    <a:pt x="158" y="15200"/>
                  </a:cubicBezTo>
                  <a:cubicBezTo>
                    <a:pt x="138" y="15043"/>
                    <a:pt x="99" y="14885"/>
                    <a:pt x="59" y="14747"/>
                  </a:cubicBezTo>
                  <a:cubicBezTo>
                    <a:pt x="20" y="14589"/>
                    <a:pt x="20" y="14431"/>
                    <a:pt x="0" y="14274"/>
                  </a:cubicBezTo>
                  <a:cubicBezTo>
                    <a:pt x="316" y="14136"/>
                    <a:pt x="651" y="14037"/>
                    <a:pt x="986" y="13958"/>
                  </a:cubicBezTo>
                  <a:cubicBezTo>
                    <a:pt x="1656" y="13761"/>
                    <a:pt x="2346" y="13820"/>
                    <a:pt x="3036" y="13761"/>
                  </a:cubicBezTo>
                  <a:cubicBezTo>
                    <a:pt x="3785" y="13722"/>
                    <a:pt x="3904" y="13840"/>
                    <a:pt x="4101" y="12874"/>
                  </a:cubicBezTo>
                  <a:cubicBezTo>
                    <a:pt x="4219" y="12263"/>
                    <a:pt x="4416" y="11652"/>
                    <a:pt x="4594" y="11021"/>
                  </a:cubicBezTo>
                  <a:cubicBezTo>
                    <a:pt x="4278" y="10114"/>
                    <a:pt x="3647" y="9404"/>
                    <a:pt x="2997" y="8694"/>
                  </a:cubicBezTo>
                  <a:cubicBezTo>
                    <a:pt x="2780" y="8438"/>
                    <a:pt x="2484" y="8261"/>
                    <a:pt x="2445" y="7866"/>
                  </a:cubicBezTo>
                  <a:cubicBezTo>
                    <a:pt x="2859" y="7472"/>
                    <a:pt x="3253" y="7058"/>
                    <a:pt x="3687" y="6664"/>
                  </a:cubicBezTo>
                  <a:cubicBezTo>
                    <a:pt x="3766" y="6565"/>
                    <a:pt x="3904" y="6506"/>
                    <a:pt x="4042" y="6506"/>
                  </a:cubicBezTo>
                  <a:cubicBezTo>
                    <a:pt x="4377" y="6605"/>
                    <a:pt x="4752" y="6624"/>
                    <a:pt x="5028" y="6881"/>
                  </a:cubicBezTo>
                  <a:cubicBezTo>
                    <a:pt x="5284" y="7137"/>
                    <a:pt x="5737" y="7236"/>
                    <a:pt x="6072" y="7452"/>
                  </a:cubicBezTo>
                  <a:cubicBezTo>
                    <a:pt x="6230" y="7551"/>
                    <a:pt x="6526" y="7492"/>
                    <a:pt x="6743" y="7452"/>
                  </a:cubicBezTo>
                  <a:cubicBezTo>
                    <a:pt x="6841" y="7433"/>
                    <a:pt x="6920" y="7354"/>
                    <a:pt x="6979" y="7255"/>
                  </a:cubicBezTo>
                  <a:cubicBezTo>
                    <a:pt x="7255" y="6782"/>
                    <a:pt x="7630" y="6348"/>
                    <a:pt x="8064" y="5994"/>
                  </a:cubicBezTo>
                  <a:cubicBezTo>
                    <a:pt x="8261" y="5816"/>
                    <a:pt x="8320" y="5520"/>
                    <a:pt x="8202" y="5264"/>
                  </a:cubicBezTo>
                  <a:cubicBezTo>
                    <a:pt x="7965" y="4495"/>
                    <a:pt x="7886" y="3687"/>
                    <a:pt x="7630" y="2918"/>
                  </a:cubicBezTo>
                  <a:cubicBezTo>
                    <a:pt x="7630" y="2859"/>
                    <a:pt x="7630" y="2800"/>
                    <a:pt x="7630" y="2741"/>
                  </a:cubicBezTo>
                  <a:cubicBezTo>
                    <a:pt x="7748" y="2662"/>
                    <a:pt x="7906" y="2563"/>
                    <a:pt x="8024" y="2445"/>
                  </a:cubicBezTo>
                  <a:cubicBezTo>
                    <a:pt x="8280" y="2248"/>
                    <a:pt x="8497" y="2031"/>
                    <a:pt x="8734" y="1834"/>
                  </a:cubicBezTo>
                  <a:cubicBezTo>
                    <a:pt x="8832" y="1735"/>
                    <a:pt x="8931" y="1656"/>
                    <a:pt x="9049" y="1577"/>
                  </a:cubicBezTo>
                  <a:cubicBezTo>
                    <a:pt x="9345" y="1380"/>
                    <a:pt x="9483" y="1400"/>
                    <a:pt x="9739" y="1656"/>
                  </a:cubicBezTo>
                  <a:cubicBezTo>
                    <a:pt x="10015" y="1932"/>
                    <a:pt x="10232" y="2149"/>
                    <a:pt x="10449" y="2405"/>
                  </a:cubicBezTo>
                  <a:cubicBezTo>
                    <a:pt x="10548" y="2543"/>
                    <a:pt x="10646" y="2701"/>
                    <a:pt x="10725" y="2859"/>
                  </a:cubicBezTo>
                  <a:cubicBezTo>
                    <a:pt x="10903" y="3214"/>
                    <a:pt x="11139" y="3549"/>
                    <a:pt x="11435" y="3845"/>
                  </a:cubicBezTo>
                  <a:cubicBezTo>
                    <a:pt x="11829" y="3864"/>
                    <a:pt x="12243" y="3943"/>
                    <a:pt x="12618" y="3726"/>
                  </a:cubicBezTo>
                  <a:cubicBezTo>
                    <a:pt x="13249" y="3726"/>
                    <a:pt x="13820" y="3352"/>
                    <a:pt x="14412" y="3470"/>
                  </a:cubicBezTo>
                  <a:cubicBezTo>
                    <a:pt x="14708" y="3115"/>
                    <a:pt x="14865" y="2681"/>
                    <a:pt x="14885" y="2248"/>
                  </a:cubicBezTo>
                  <a:cubicBezTo>
                    <a:pt x="14944" y="1597"/>
                    <a:pt x="15062" y="966"/>
                    <a:pt x="15200" y="335"/>
                  </a:cubicBezTo>
                  <a:cubicBezTo>
                    <a:pt x="15240" y="237"/>
                    <a:pt x="15279" y="158"/>
                    <a:pt x="15319" y="59"/>
                  </a:cubicBezTo>
                  <a:cubicBezTo>
                    <a:pt x="16048" y="20"/>
                    <a:pt x="16778" y="0"/>
                    <a:pt x="17507" y="40"/>
                  </a:cubicBezTo>
                  <a:cubicBezTo>
                    <a:pt x="17921" y="513"/>
                    <a:pt x="18098" y="986"/>
                    <a:pt x="18493" y="2583"/>
                  </a:cubicBezTo>
                  <a:cubicBezTo>
                    <a:pt x="18453" y="2642"/>
                    <a:pt x="18374" y="2721"/>
                    <a:pt x="18335" y="2819"/>
                  </a:cubicBezTo>
                  <a:cubicBezTo>
                    <a:pt x="18197" y="2977"/>
                    <a:pt x="18276" y="3194"/>
                    <a:pt x="18473" y="3233"/>
                  </a:cubicBezTo>
                  <a:cubicBezTo>
                    <a:pt x="18532" y="3253"/>
                    <a:pt x="18611" y="3273"/>
                    <a:pt x="18670" y="3273"/>
                  </a:cubicBezTo>
                  <a:cubicBezTo>
                    <a:pt x="19341" y="3332"/>
                    <a:pt x="19971" y="3549"/>
                    <a:pt x="20504" y="3943"/>
                  </a:cubicBezTo>
                  <a:cubicBezTo>
                    <a:pt x="20918" y="3845"/>
                    <a:pt x="21273" y="3628"/>
                    <a:pt x="21568" y="3332"/>
                  </a:cubicBezTo>
                  <a:cubicBezTo>
                    <a:pt x="21982" y="2859"/>
                    <a:pt x="22475" y="2465"/>
                    <a:pt x="22929" y="2031"/>
                  </a:cubicBezTo>
                  <a:cubicBezTo>
                    <a:pt x="23027" y="1952"/>
                    <a:pt x="23106" y="1873"/>
                    <a:pt x="23185" y="1794"/>
                  </a:cubicBezTo>
                  <a:cubicBezTo>
                    <a:pt x="23619" y="1439"/>
                    <a:pt x="23757" y="1439"/>
                    <a:pt x="24210" y="1834"/>
                  </a:cubicBezTo>
                  <a:cubicBezTo>
                    <a:pt x="24309" y="1932"/>
                    <a:pt x="24427" y="1991"/>
                    <a:pt x="24565" y="2110"/>
                  </a:cubicBezTo>
                  <a:cubicBezTo>
                    <a:pt x="24585" y="2189"/>
                    <a:pt x="24585" y="2307"/>
                    <a:pt x="24565" y="2405"/>
                  </a:cubicBezTo>
                  <a:cubicBezTo>
                    <a:pt x="24427" y="3036"/>
                    <a:pt x="24250" y="3647"/>
                    <a:pt x="24092" y="4278"/>
                  </a:cubicBezTo>
                  <a:cubicBezTo>
                    <a:pt x="24052" y="4436"/>
                    <a:pt x="24013" y="4594"/>
                    <a:pt x="24013" y="4751"/>
                  </a:cubicBezTo>
                  <a:cubicBezTo>
                    <a:pt x="24033" y="4968"/>
                    <a:pt x="23973" y="5185"/>
                    <a:pt x="23875" y="5382"/>
                  </a:cubicBezTo>
                  <a:cubicBezTo>
                    <a:pt x="23776" y="5540"/>
                    <a:pt x="23875" y="5678"/>
                    <a:pt x="23973" y="5796"/>
                  </a:cubicBezTo>
                  <a:cubicBezTo>
                    <a:pt x="24388" y="6191"/>
                    <a:pt x="24802" y="6565"/>
                    <a:pt x="25196" y="6979"/>
                  </a:cubicBezTo>
                  <a:cubicBezTo>
                    <a:pt x="25393" y="7176"/>
                    <a:pt x="25570" y="7413"/>
                    <a:pt x="25748" y="7650"/>
                  </a:cubicBezTo>
                  <a:cubicBezTo>
                    <a:pt x="25965" y="7926"/>
                    <a:pt x="26142" y="8024"/>
                    <a:pt x="26438" y="7906"/>
                  </a:cubicBezTo>
                  <a:cubicBezTo>
                    <a:pt x="26773" y="7807"/>
                    <a:pt x="27108" y="7689"/>
                    <a:pt x="27424" y="7531"/>
                  </a:cubicBezTo>
                  <a:cubicBezTo>
                    <a:pt x="28015" y="7216"/>
                    <a:pt x="28666" y="6979"/>
                    <a:pt x="29336" y="6841"/>
                  </a:cubicBezTo>
                  <a:lnTo>
                    <a:pt x="30637" y="8675"/>
                  </a:lnTo>
                  <a:cubicBezTo>
                    <a:pt x="30519" y="8951"/>
                    <a:pt x="30302" y="9148"/>
                    <a:pt x="30046" y="9266"/>
                  </a:cubicBezTo>
                  <a:cubicBezTo>
                    <a:pt x="29415" y="9621"/>
                    <a:pt x="28863" y="10094"/>
                    <a:pt x="28390" y="10627"/>
                  </a:cubicBezTo>
                  <a:cubicBezTo>
                    <a:pt x="28212" y="10784"/>
                    <a:pt x="28173" y="11041"/>
                    <a:pt x="28311" y="11238"/>
                  </a:cubicBezTo>
                  <a:cubicBezTo>
                    <a:pt x="28409" y="11435"/>
                    <a:pt x="28449" y="11671"/>
                    <a:pt x="28429" y="11888"/>
                  </a:cubicBezTo>
                  <a:lnTo>
                    <a:pt x="28429" y="13170"/>
                  </a:lnTo>
                  <a:cubicBezTo>
                    <a:pt x="28429" y="13998"/>
                    <a:pt x="28449" y="14017"/>
                    <a:pt x="29237" y="14017"/>
                  </a:cubicBezTo>
                  <a:lnTo>
                    <a:pt x="29789" y="14017"/>
                  </a:lnTo>
                  <a:cubicBezTo>
                    <a:pt x="30243" y="13978"/>
                    <a:pt x="30677" y="14037"/>
                    <a:pt x="31110" y="14195"/>
                  </a:cubicBezTo>
                  <a:cubicBezTo>
                    <a:pt x="31327" y="14254"/>
                    <a:pt x="31564" y="14274"/>
                    <a:pt x="31800" y="14274"/>
                  </a:cubicBezTo>
                  <a:cubicBezTo>
                    <a:pt x="31919" y="14708"/>
                    <a:pt x="31840" y="15161"/>
                    <a:pt x="31859" y="15595"/>
                  </a:cubicBezTo>
                  <a:cubicBezTo>
                    <a:pt x="31879" y="16048"/>
                    <a:pt x="31859" y="16442"/>
                    <a:pt x="31859" y="16896"/>
                  </a:cubicBezTo>
                  <a:cubicBezTo>
                    <a:pt x="31800" y="16935"/>
                    <a:pt x="31721" y="17014"/>
                    <a:pt x="31643" y="17034"/>
                  </a:cubicBezTo>
                  <a:cubicBezTo>
                    <a:pt x="31189" y="17093"/>
                    <a:pt x="30716" y="17172"/>
                    <a:pt x="30263" y="17290"/>
                  </a:cubicBezTo>
                  <a:cubicBezTo>
                    <a:pt x="30006" y="17330"/>
                    <a:pt x="29750" y="17369"/>
                    <a:pt x="29474" y="17448"/>
                  </a:cubicBezTo>
                  <a:cubicBezTo>
                    <a:pt x="29336" y="17468"/>
                    <a:pt x="29178" y="17468"/>
                    <a:pt x="29020" y="17448"/>
                  </a:cubicBezTo>
                  <a:cubicBezTo>
                    <a:pt x="28547" y="17408"/>
                    <a:pt x="28232" y="17665"/>
                    <a:pt x="28212" y="18118"/>
                  </a:cubicBezTo>
                  <a:cubicBezTo>
                    <a:pt x="28212" y="18414"/>
                    <a:pt x="28133" y="18690"/>
                    <a:pt x="28094" y="18986"/>
                  </a:cubicBezTo>
                  <a:cubicBezTo>
                    <a:pt x="28035" y="19518"/>
                    <a:pt x="28015" y="20050"/>
                    <a:pt x="28054" y="20583"/>
                  </a:cubicBezTo>
                  <a:cubicBezTo>
                    <a:pt x="28054" y="20701"/>
                    <a:pt x="28114" y="20799"/>
                    <a:pt x="28192" y="20878"/>
                  </a:cubicBezTo>
                  <a:cubicBezTo>
                    <a:pt x="28330" y="21075"/>
                    <a:pt x="28508" y="21253"/>
                    <a:pt x="28725" y="21371"/>
                  </a:cubicBezTo>
                  <a:cubicBezTo>
                    <a:pt x="29316" y="21608"/>
                    <a:pt x="29671" y="22120"/>
                    <a:pt x="30223" y="22416"/>
                  </a:cubicBezTo>
                  <a:lnTo>
                    <a:pt x="29336" y="24210"/>
                  </a:lnTo>
                  <a:cubicBezTo>
                    <a:pt x="29178" y="24190"/>
                    <a:pt x="29020" y="24190"/>
                    <a:pt x="28882" y="24171"/>
                  </a:cubicBezTo>
                  <a:cubicBezTo>
                    <a:pt x="28409" y="24092"/>
                    <a:pt x="27976" y="23914"/>
                    <a:pt x="27483" y="23934"/>
                  </a:cubicBezTo>
                  <a:cubicBezTo>
                    <a:pt x="27364" y="23914"/>
                    <a:pt x="27226" y="23875"/>
                    <a:pt x="27108" y="23816"/>
                  </a:cubicBezTo>
                  <a:cubicBezTo>
                    <a:pt x="26950" y="23757"/>
                    <a:pt x="26812" y="23737"/>
                    <a:pt x="26655" y="23717"/>
                  </a:cubicBezTo>
                  <a:cubicBezTo>
                    <a:pt x="26398" y="23717"/>
                    <a:pt x="26162" y="23678"/>
                    <a:pt x="25945" y="23579"/>
                  </a:cubicBezTo>
                  <a:cubicBezTo>
                    <a:pt x="25768" y="23481"/>
                    <a:pt x="25551" y="23520"/>
                    <a:pt x="25452" y="23698"/>
                  </a:cubicBezTo>
                  <a:cubicBezTo>
                    <a:pt x="25354" y="23776"/>
                    <a:pt x="25275" y="23895"/>
                    <a:pt x="25196" y="23993"/>
                  </a:cubicBezTo>
                  <a:cubicBezTo>
                    <a:pt x="24880" y="24427"/>
                    <a:pt x="24466" y="24802"/>
                    <a:pt x="24013" y="25078"/>
                  </a:cubicBezTo>
                  <a:cubicBezTo>
                    <a:pt x="23540" y="25373"/>
                    <a:pt x="23481" y="25590"/>
                    <a:pt x="23757" y="26083"/>
                  </a:cubicBezTo>
                  <a:cubicBezTo>
                    <a:pt x="23875" y="26339"/>
                    <a:pt x="23973" y="26615"/>
                    <a:pt x="24033" y="26891"/>
                  </a:cubicBezTo>
                  <a:cubicBezTo>
                    <a:pt x="24151" y="27325"/>
                    <a:pt x="24309" y="27759"/>
                    <a:pt x="24486" y="28153"/>
                  </a:cubicBezTo>
                  <a:cubicBezTo>
                    <a:pt x="24585" y="28350"/>
                    <a:pt x="24624" y="28567"/>
                    <a:pt x="24585" y="28784"/>
                  </a:cubicBezTo>
                  <a:lnTo>
                    <a:pt x="22593" y="29573"/>
                  </a:lnTo>
                  <a:lnTo>
                    <a:pt x="22239" y="29099"/>
                  </a:lnTo>
                  <a:cubicBezTo>
                    <a:pt x="21864" y="28607"/>
                    <a:pt x="21509" y="28094"/>
                    <a:pt x="21115" y="27581"/>
                  </a:cubicBezTo>
                  <a:cubicBezTo>
                    <a:pt x="21016" y="27443"/>
                    <a:pt x="20859" y="27345"/>
                    <a:pt x="20681" y="27345"/>
                  </a:cubicBezTo>
                  <a:cubicBezTo>
                    <a:pt x="20287" y="27305"/>
                    <a:pt x="19912" y="27364"/>
                    <a:pt x="19557" y="27522"/>
                  </a:cubicBezTo>
                  <a:cubicBezTo>
                    <a:pt x="19005" y="27700"/>
                    <a:pt x="18453" y="27838"/>
                    <a:pt x="17882" y="27917"/>
                  </a:cubicBezTo>
                  <a:cubicBezTo>
                    <a:pt x="17665" y="27917"/>
                    <a:pt x="17487" y="28094"/>
                    <a:pt x="17468" y="28291"/>
                  </a:cubicBezTo>
                  <a:cubicBezTo>
                    <a:pt x="17448" y="28745"/>
                    <a:pt x="17251" y="29159"/>
                    <a:pt x="17251" y="29612"/>
                  </a:cubicBezTo>
                  <a:cubicBezTo>
                    <a:pt x="17251" y="30026"/>
                    <a:pt x="17093" y="30440"/>
                    <a:pt x="16975" y="30893"/>
                  </a:cubicBezTo>
                  <a:cubicBezTo>
                    <a:pt x="16718" y="31110"/>
                    <a:pt x="16383" y="31229"/>
                    <a:pt x="16028" y="31209"/>
                  </a:cubicBezTo>
                  <a:cubicBezTo>
                    <a:pt x="15851" y="31229"/>
                    <a:pt x="15693" y="31288"/>
                    <a:pt x="15536" y="31367"/>
                  </a:cubicBezTo>
                  <a:cubicBezTo>
                    <a:pt x="15122" y="31524"/>
                    <a:pt x="14688" y="31268"/>
                    <a:pt x="14629" y="30834"/>
                  </a:cubicBezTo>
                  <a:cubicBezTo>
                    <a:pt x="14510" y="30341"/>
                    <a:pt x="14412" y="29868"/>
                    <a:pt x="14313" y="29375"/>
                  </a:cubicBezTo>
                  <a:cubicBezTo>
                    <a:pt x="14234" y="28961"/>
                    <a:pt x="14116" y="28547"/>
                    <a:pt x="14037" y="28133"/>
                  </a:cubicBezTo>
                  <a:cubicBezTo>
                    <a:pt x="14017" y="27897"/>
                    <a:pt x="13840" y="27719"/>
                    <a:pt x="13623" y="27660"/>
                  </a:cubicBezTo>
                  <a:cubicBezTo>
                    <a:pt x="12756" y="27384"/>
                    <a:pt x="11869" y="27266"/>
                    <a:pt x="10962" y="27325"/>
                  </a:cubicBezTo>
                  <a:cubicBezTo>
                    <a:pt x="10745" y="27345"/>
                    <a:pt x="10528" y="27443"/>
                    <a:pt x="10370" y="27601"/>
                  </a:cubicBezTo>
                  <a:cubicBezTo>
                    <a:pt x="9858" y="28094"/>
                    <a:pt x="9365" y="28567"/>
                    <a:pt x="9128" y="29257"/>
                  </a:cubicBezTo>
                  <a:cubicBezTo>
                    <a:pt x="9030" y="29435"/>
                    <a:pt x="8931" y="29612"/>
                    <a:pt x="8813" y="29789"/>
                  </a:cubicBezTo>
                  <a:close/>
                  <a:moveTo>
                    <a:pt x="26063" y="15989"/>
                  </a:moveTo>
                  <a:cubicBezTo>
                    <a:pt x="26044" y="15319"/>
                    <a:pt x="26122" y="14629"/>
                    <a:pt x="25906" y="13978"/>
                  </a:cubicBezTo>
                  <a:cubicBezTo>
                    <a:pt x="25866" y="13840"/>
                    <a:pt x="25866" y="13722"/>
                    <a:pt x="25886" y="13584"/>
                  </a:cubicBezTo>
                  <a:cubicBezTo>
                    <a:pt x="25945" y="12775"/>
                    <a:pt x="25689" y="12026"/>
                    <a:pt x="25432" y="11297"/>
                  </a:cubicBezTo>
                  <a:cubicBezTo>
                    <a:pt x="25275" y="10843"/>
                    <a:pt x="25117" y="10370"/>
                    <a:pt x="24742" y="9996"/>
                  </a:cubicBezTo>
                  <a:cubicBezTo>
                    <a:pt x="24545" y="9818"/>
                    <a:pt x="24388" y="9601"/>
                    <a:pt x="24289" y="9345"/>
                  </a:cubicBezTo>
                  <a:cubicBezTo>
                    <a:pt x="24190" y="9069"/>
                    <a:pt x="24033" y="8832"/>
                    <a:pt x="23816" y="8616"/>
                  </a:cubicBezTo>
                  <a:cubicBezTo>
                    <a:pt x="23540" y="8320"/>
                    <a:pt x="23303" y="8004"/>
                    <a:pt x="23086" y="7669"/>
                  </a:cubicBezTo>
                  <a:cubicBezTo>
                    <a:pt x="22889" y="7314"/>
                    <a:pt x="22613" y="7019"/>
                    <a:pt x="22258" y="6822"/>
                  </a:cubicBezTo>
                  <a:cubicBezTo>
                    <a:pt x="21627" y="6447"/>
                    <a:pt x="21016" y="6072"/>
                    <a:pt x="20405" y="5717"/>
                  </a:cubicBezTo>
                  <a:cubicBezTo>
                    <a:pt x="20070" y="5501"/>
                    <a:pt x="19695" y="5303"/>
                    <a:pt x="19321" y="5165"/>
                  </a:cubicBezTo>
                  <a:cubicBezTo>
                    <a:pt x="18690" y="4889"/>
                    <a:pt x="18000" y="4771"/>
                    <a:pt x="17290" y="4830"/>
                  </a:cubicBezTo>
                  <a:cubicBezTo>
                    <a:pt x="16935" y="4850"/>
                    <a:pt x="16580" y="4830"/>
                    <a:pt x="16226" y="4830"/>
                  </a:cubicBezTo>
                  <a:cubicBezTo>
                    <a:pt x="15950" y="4830"/>
                    <a:pt x="15693" y="4870"/>
                    <a:pt x="15417" y="4949"/>
                  </a:cubicBezTo>
                  <a:cubicBezTo>
                    <a:pt x="14964" y="5106"/>
                    <a:pt x="14491" y="5284"/>
                    <a:pt x="14037" y="5481"/>
                  </a:cubicBezTo>
                  <a:cubicBezTo>
                    <a:pt x="13761" y="5619"/>
                    <a:pt x="13465" y="5698"/>
                    <a:pt x="13150" y="5717"/>
                  </a:cubicBezTo>
                  <a:cubicBezTo>
                    <a:pt x="12716" y="5757"/>
                    <a:pt x="12322" y="5895"/>
                    <a:pt x="11947" y="6112"/>
                  </a:cubicBezTo>
                  <a:cubicBezTo>
                    <a:pt x="11553" y="6329"/>
                    <a:pt x="11139" y="6506"/>
                    <a:pt x="10705" y="6624"/>
                  </a:cubicBezTo>
                  <a:cubicBezTo>
                    <a:pt x="10489" y="6703"/>
                    <a:pt x="10272" y="6841"/>
                    <a:pt x="9996" y="6723"/>
                  </a:cubicBezTo>
                  <a:cubicBezTo>
                    <a:pt x="9937" y="6684"/>
                    <a:pt x="9818" y="6743"/>
                    <a:pt x="9759" y="6782"/>
                  </a:cubicBezTo>
                  <a:cubicBezTo>
                    <a:pt x="9444" y="6999"/>
                    <a:pt x="9128" y="7216"/>
                    <a:pt x="8832" y="7452"/>
                  </a:cubicBezTo>
                  <a:cubicBezTo>
                    <a:pt x="8359" y="7866"/>
                    <a:pt x="7906" y="8300"/>
                    <a:pt x="7433" y="8734"/>
                  </a:cubicBezTo>
                  <a:cubicBezTo>
                    <a:pt x="7176" y="8970"/>
                    <a:pt x="6920" y="9227"/>
                    <a:pt x="6684" y="9503"/>
                  </a:cubicBezTo>
                  <a:cubicBezTo>
                    <a:pt x="6546" y="9641"/>
                    <a:pt x="6427" y="9818"/>
                    <a:pt x="6368" y="10015"/>
                  </a:cubicBezTo>
                  <a:cubicBezTo>
                    <a:pt x="6329" y="10489"/>
                    <a:pt x="6072" y="10903"/>
                    <a:pt x="5994" y="11376"/>
                  </a:cubicBezTo>
                  <a:cubicBezTo>
                    <a:pt x="5915" y="11967"/>
                    <a:pt x="5875" y="12559"/>
                    <a:pt x="5639" y="13130"/>
                  </a:cubicBezTo>
                  <a:cubicBezTo>
                    <a:pt x="5599" y="13308"/>
                    <a:pt x="5580" y="13485"/>
                    <a:pt x="5599" y="13663"/>
                  </a:cubicBezTo>
                  <a:cubicBezTo>
                    <a:pt x="5619" y="14530"/>
                    <a:pt x="5619" y="15378"/>
                    <a:pt x="5639" y="16226"/>
                  </a:cubicBezTo>
                  <a:cubicBezTo>
                    <a:pt x="5658" y="16383"/>
                    <a:pt x="5658" y="16541"/>
                    <a:pt x="5698" y="16699"/>
                  </a:cubicBezTo>
                  <a:cubicBezTo>
                    <a:pt x="5777" y="17034"/>
                    <a:pt x="5895" y="17369"/>
                    <a:pt x="5757" y="17744"/>
                  </a:cubicBezTo>
                  <a:cubicBezTo>
                    <a:pt x="5718" y="17842"/>
                    <a:pt x="5796" y="18000"/>
                    <a:pt x="5836" y="18118"/>
                  </a:cubicBezTo>
                  <a:cubicBezTo>
                    <a:pt x="6092" y="18808"/>
                    <a:pt x="6309" y="19538"/>
                    <a:pt x="6802" y="20090"/>
                  </a:cubicBezTo>
                  <a:cubicBezTo>
                    <a:pt x="6841" y="20149"/>
                    <a:pt x="6881" y="20208"/>
                    <a:pt x="6900" y="20287"/>
                  </a:cubicBezTo>
                  <a:cubicBezTo>
                    <a:pt x="6999" y="20523"/>
                    <a:pt x="7137" y="20760"/>
                    <a:pt x="7314" y="20957"/>
                  </a:cubicBezTo>
                  <a:cubicBezTo>
                    <a:pt x="7847" y="21746"/>
                    <a:pt x="8517" y="22416"/>
                    <a:pt x="9286" y="22948"/>
                  </a:cubicBezTo>
                  <a:cubicBezTo>
                    <a:pt x="9306" y="22968"/>
                    <a:pt x="9325" y="22988"/>
                    <a:pt x="9345" y="22988"/>
                  </a:cubicBezTo>
                  <a:cubicBezTo>
                    <a:pt x="10193" y="23836"/>
                    <a:pt x="11238" y="24447"/>
                    <a:pt x="12381" y="24802"/>
                  </a:cubicBezTo>
                  <a:cubicBezTo>
                    <a:pt x="13426" y="25117"/>
                    <a:pt x="14491" y="25432"/>
                    <a:pt x="15614" y="25156"/>
                  </a:cubicBezTo>
                  <a:cubicBezTo>
                    <a:pt x="15772" y="25137"/>
                    <a:pt x="15930" y="25137"/>
                    <a:pt x="16088" y="25156"/>
                  </a:cubicBezTo>
                  <a:cubicBezTo>
                    <a:pt x="16738" y="25137"/>
                    <a:pt x="17389" y="25235"/>
                    <a:pt x="18020" y="24979"/>
                  </a:cubicBezTo>
                  <a:cubicBezTo>
                    <a:pt x="18039" y="24959"/>
                    <a:pt x="18059" y="24959"/>
                    <a:pt x="18079" y="24979"/>
                  </a:cubicBezTo>
                  <a:cubicBezTo>
                    <a:pt x="18710" y="25058"/>
                    <a:pt x="19281" y="24802"/>
                    <a:pt x="19873" y="24723"/>
                  </a:cubicBezTo>
                  <a:cubicBezTo>
                    <a:pt x="20267" y="24664"/>
                    <a:pt x="20661" y="24545"/>
                    <a:pt x="21016" y="24348"/>
                  </a:cubicBezTo>
                  <a:cubicBezTo>
                    <a:pt x="21430" y="24151"/>
                    <a:pt x="21805" y="23855"/>
                    <a:pt x="22219" y="23619"/>
                  </a:cubicBezTo>
                  <a:cubicBezTo>
                    <a:pt x="22712" y="23323"/>
                    <a:pt x="23145" y="22948"/>
                    <a:pt x="23500" y="22475"/>
                  </a:cubicBezTo>
                  <a:cubicBezTo>
                    <a:pt x="23954" y="21864"/>
                    <a:pt x="24447" y="21292"/>
                    <a:pt x="24861" y="20642"/>
                  </a:cubicBezTo>
                  <a:cubicBezTo>
                    <a:pt x="24999" y="20425"/>
                    <a:pt x="25117" y="20188"/>
                    <a:pt x="25216" y="19932"/>
                  </a:cubicBezTo>
                  <a:cubicBezTo>
                    <a:pt x="25432" y="19281"/>
                    <a:pt x="25610" y="18611"/>
                    <a:pt x="25866" y="17960"/>
                  </a:cubicBezTo>
                  <a:cubicBezTo>
                    <a:pt x="26004" y="17527"/>
                    <a:pt x="26083" y="17093"/>
                    <a:pt x="26063" y="16640"/>
                  </a:cubicBezTo>
                  <a:cubicBezTo>
                    <a:pt x="26063" y="16442"/>
                    <a:pt x="26063" y="16206"/>
                    <a:pt x="26063" y="15989"/>
                  </a:cubicBezTo>
                  <a:close/>
                  <a:moveTo>
                    <a:pt x="12283" y="25472"/>
                  </a:moveTo>
                  <a:cubicBezTo>
                    <a:pt x="12243" y="25413"/>
                    <a:pt x="12184" y="25354"/>
                    <a:pt x="12105" y="25314"/>
                  </a:cubicBezTo>
                  <a:cubicBezTo>
                    <a:pt x="11395" y="24979"/>
                    <a:pt x="10705" y="24604"/>
                    <a:pt x="9976" y="24309"/>
                  </a:cubicBezTo>
                  <a:cubicBezTo>
                    <a:pt x="9345" y="24052"/>
                    <a:pt x="8911" y="23599"/>
                    <a:pt x="8478" y="23106"/>
                  </a:cubicBezTo>
                  <a:cubicBezTo>
                    <a:pt x="8044" y="22633"/>
                    <a:pt x="7689" y="22199"/>
                    <a:pt x="7295" y="21746"/>
                  </a:cubicBezTo>
                  <a:cubicBezTo>
                    <a:pt x="7216" y="21588"/>
                    <a:pt x="7019" y="21529"/>
                    <a:pt x="6861" y="21588"/>
                  </a:cubicBezTo>
                  <a:cubicBezTo>
                    <a:pt x="6960" y="21903"/>
                    <a:pt x="7117" y="22199"/>
                    <a:pt x="7334" y="22475"/>
                  </a:cubicBezTo>
                  <a:cubicBezTo>
                    <a:pt x="7788" y="22988"/>
                    <a:pt x="8241" y="23520"/>
                    <a:pt x="8714" y="24013"/>
                  </a:cubicBezTo>
                  <a:cubicBezTo>
                    <a:pt x="8990" y="24250"/>
                    <a:pt x="9286" y="24447"/>
                    <a:pt x="9601" y="24624"/>
                  </a:cubicBezTo>
                  <a:cubicBezTo>
                    <a:pt x="9799" y="24723"/>
                    <a:pt x="9996" y="24821"/>
                    <a:pt x="10213" y="24900"/>
                  </a:cubicBezTo>
                  <a:cubicBezTo>
                    <a:pt x="10686" y="25097"/>
                    <a:pt x="11159" y="25314"/>
                    <a:pt x="11632" y="25511"/>
                  </a:cubicBezTo>
                  <a:cubicBezTo>
                    <a:pt x="11849" y="25610"/>
                    <a:pt x="12085" y="25590"/>
                    <a:pt x="12302" y="25472"/>
                  </a:cubicBezTo>
                  <a:close/>
                  <a:moveTo>
                    <a:pt x="5323" y="18059"/>
                  </a:moveTo>
                  <a:cubicBezTo>
                    <a:pt x="5264" y="18118"/>
                    <a:pt x="5205" y="18158"/>
                    <a:pt x="5205" y="18217"/>
                  </a:cubicBezTo>
                  <a:cubicBezTo>
                    <a:pt x="5166" y="18414"/>
                    <a:pt x="5185" y="18631"/>
                    <a:pt x="5284" y="18808"/>
                  </a:cubicBezTo>
                  <a:cubicBezTo>
                    <a:pt x="5461" y="19183"/>
                    <a:pt x="5639" y="19577"/>
                    <a:pt x="5816" y="19971"/>
                  </a:cubicBezTo>
                  <a:cubicBezTo>
                    <a:pt x="5816" y="19991"/>
                    <a:pt x="5895" y="19991"/>
                    <a:pt x="5974" y="20011"/>
                  </a:cubicBezTo>
                  <a:cubicBezTo>
                    <a:pt x="5994" y="19932"/>
                    <a:pt x="6053" y="19853"/>
                    <a:pt x="6033" y="19794"/>
                  </a:cubicBezTo>
                  <a:cubicBezTo>
                    <a:pt x="5994" y="19597"/>
                    <a:pt x="5934" y="19400"/>
                    <a:pt x="5856" y="19222"/>
                  </a:cubicBezTo>
                  <a:cubicBezTo>
                    <a:pt x="5698" y="18828"/>
                    <a:pt x="5501" y="18453"/>
                    <a:pt x="5323" y="18059"/>
                  </a:cubicBezTo>
                  <a:close/>
                  <a:moveTo>
                    <a:pt x="16107" y="1735"/>
                  </a:moveTo>
                  <a:cubicBezTo>
                    <a:pt x="16166" y="2208"/>
                    <a:pt x="16462" y="2563"/>
                    <a:pt x="16758" y="2938"/>
                  </a:cubicBezTo>
                  <a:cubicBezTo>
                    <a:pt x="16837" y="2997"/>
                    <a:pt x="16935" y="3036"/>
                    <a:pt x="17054" y="3017"/>
                  </a:cubicBezTo>
                  <a:cubicBezTo>
                    <a:pt x="17172" y="2977"/>
                    <a:pt x="17152" y="2839"/>
                    <a:pt x="17093" y="2741"/>
                  </a:cubicBezTo>
                  <a:cubicBezTo>
                    <a:pt x="16916" y="2405"/>
                    <a:pt x="16738" y="2051"/>
                    <a:pt x="16541" y="1755"/>
                  </a:cubicBezTo>
                  <a:cubicBezTo>
                    <a:pt x="16423" y="1597"/>
                    <a:pt x="16226" y="1597"/>
                    <a:pt x="16107" y="1735"/>
                  </a:cubicBezTo>
                  <a:close/>
                  <a:moveTo>
                    <a:pt x="15693" y="2366"/>
                  </a:moveTo>
                  <a:cubicBezTo>
                    <a:pt x="15890" y="2563"/>
                    <a:pt x="15930" y="2898"/>
                    <a:pt x="16245" y="3076"/>
                  </a:cubicBezTo>
                  <a:cubicBezTo>
                    <a:pt x="16442" y="2741"/>
                    <a:pt x="16245" y="2543"/>
                    <a:pt x="16088" y="2346"/>
                  </a:cubicBezTo>
                  <a:cubicBezTo>
                    <a:pt x="15989" y="2248"/>
                    <a:pt x="15851" y="2208"/>
                    <a:pt x="15693" y="23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5;p28">
              <a:extLst>
                <a:ext uri="{FF2B5EF4-FFF2-40B4-BE49-F238E27FC236}">
                  <a16:creationId xmlns:a16="http://schemas.microsoft.com/office/drawing/2014/main" id="{26069998-99EE-4D12-AAFB-3E5A15477650}"/>
                </a:ext>
              </a:extLst>
            </p:cNvPr>
            <p:cNvSpPr/>
            <p:nvPr/>
          </p:nvSpPr>
          <p:spPr>
            <a:xfrm flipH="1">
              <a:off x="7271694" y="2446104"/>
              <a:ext cx="463587" cy="458851"/>
            </a:xfrm>
            <a:custGeom>
              <a:avLst/>
              <a:gdLst/>
              <a:ahLst/>
              <a:cxnLst/>
              <a:rect l="l" t="t" r="r" b="b"/>
              <a:pathLst>
                <a:path w="19282" h="19085" extrusionOk="0">
                  <a:moveTo>
                    <a:pt x="79" y="9306"/>
                  </a:moveTo>
                  <a:lnTo>
                    <a:pt x="79" y="9050"/>
                  </a:lnTo>
                  <a:cubicBezTo>
                    <a:pt x="119" y="7315"/>
                    <a:pt x="119" y="7315"/>
                    <a:pt x="848" y="5619"/>
                  </a:cubicBezTo>
                  <a:cubicBezTo>
                    <a:pt x="868" y="5560"/>
                    <a:pt x="907" y="5481"/>
                    <a:pt x="868" y="5442"/>
                  </a:cubicBezTo>
                  <a:cubicBezTo>
                    <a:pt x="710" y="5166"/>
                    <a:pt x="888" y="4989"/>
                    <a:pt x="1045" y="4791"/>
                  </a:cubicBezTo>
                  <a:cubicBezTo>
                    <a:pt x="1243" y="4515"/>
                    <a:pt x="1440" y="4239"/>
                    <a:pt x="1657" y="3983"/>
                  </a:cubicBezTo>
                  <a:cubicBezTo>
                    <a:pt x="2149" y="3392"/>
                    <a:pt x="2820" y="2997"/>
                    <a:pt x="3392" y="2485"/>
                  </a:cubicBezTo>
                  <a:cubicBezTo>
                    <a:pt x="4121" y="2248"/>
                    <a:pt x="4653" y="1637"/>
                    <a:pt x="5402" y="1420"/>
                  </a:cubicBezTo>
                  <a:cubicBezTo>
                    <a:pt x="5521" y="1361"/>
                    <a:pt x="5639" y="1302"/>
                    <a:pt x="5757" y="1243"/>
                  </a:cubicBezTo>
                  <a:cubicBezTo>
                    <a:pt x="6270" y="888"/>
                    <a:pt x="6861" y="710"/>
                    <a:pt x="7472" y="710"/>
                  </a:cubicBezTo>
                  <a:cubicBezTo>
                    <a:pt x="7551" y="710"/>
                    <a:pt x="7650" y="691"/>
                    <a:pt x="7729" y="651"/>
                  </a:cubicBezTo>
                  <a:cubicBezTo>
                    <a:pt x="8222" y="474"/>
                    <a:pt x="8734" y="296"/>
                    <a:pt x="9247" y="99"/>
                  </a:cubicBezTo>
                  <a:cubicBezTo>
                    <a:pt x="9444" y="1"/>
                    <a:pt x="9661" y="1"/>
                    <a:pt x="9878" y="40"/>
                  </a:cubicBezTo>
                  <a:cubicBezTo>
                    <a:pt x="10252" y="119"/>
                    <a:pt x="10627" y="139"/>
                    <a:pt x="11021" y="119"/>
                  </a:cubicBezTo>
                  <a:cubicBezTo>
                    <a:pt x="12204" y="79"/>
                    <a:pt x="13328" y="434"/>
                    <a:pt x="14392" y="908"/>
                  </a:cubicBezTo>
                  <a:cubicBezTo>
                    <a:pt x="14846" y="1105"/>
                    <a:pt x="15260" y="1361"/>
                    <a:pt x="15674" y="1637"/>
                  </a:cubicBezTo>
                  <a:cubicBezTo>
                    <a:pt x="15989" y="1854"/>
                    <a:pt x="16246" y="2169"/>
                    <a:pt x="16384" y="2524"/>
                  </a:cubicBezTo>
                  <a:cubicBezTo>
                    <a:pt x="16423" y="2702"/>
                    <a:pt x="16502" y="2859"/>
                    <a:pt x="16620" y="2978"/>
                  </a:cubicBezTo>
                  <a:cubicBezTo>
                    <a:pt x="16916" y="3234"/>
                    <a:pt x="17152" y="3549"/>
                    <a:pt x="17310" y="3884"/>
                  </a:cubicBezTo>
                  <a:cubicBezTo>
                    <a:pt x="17488" y="4318"/>
                    <a:pt x="17882" y="4574"/>
                    <a:pt x="18119" y="4949"/>
                  </a:cubicBezTo>
                  <a:cubicBezTo>
                    <a:pt x="18414" y="5422"/>
                    <a:pt x="18651" y="5935"/>
                    <a:pt x="18809" y="6467"/>
                  </a:cubicBezTo>
                  <a:cubicBezTo>
                    <a:pt x="18966" y="6901"/>
                    <a:pt x="19045" y="7374"/>
                    <a:pt x="19025" y="7847"/>
                  </a:cubicBezTo>
                  <a:cubicBezTo>
                    <a:pt x="19025" y="8005"/>
                    <a:pt x="19025" y="8163"/>
                    <a:pt x="19085" y="8320"/>
                  </a:cubicBezTo>
                  <a:cubicBezTo>
                    <a:pt x="19282" y="9050"/>
                    <a:pt x="19223" y="9838"/>
                    <a:pt x="19242" y="10588"/>
                  </a:cubicBezTo>
                  <a:cubicBezTo>
                    <a:pt x="19282" y="11238"/>
                    <a:pt x="19183" y="11889"/>
                    <a:pt x="18927" y="12500"/>
                  </a:cubicBezTo>
                  <a:cubicBezTo>
                    <a:pt x="18887" y="12618"/>
                    <a:pt x="18848" y="12756"/>
                    <a:pt x="18828" y="12894"/>
                  </a:cubicBezTo>
                  <a:cubicBezTo>
                    <a:pt x="18828" y="12993"/>
                    <a:pt x="18789" y="13111"/>
                    <a:pt x="18769" y="13210"/>
                  </a:cubicBezTo>
                  <a:cubicBezTo>
                    <a:pt x="18434" y="14018"/>
                    <a:pt x="18178" y="14866"/>
                    <a:pt x="17547" y="15497"/>
                  </a:cubicBezTo>
                  <a:cubicBezTo>
                    <a:pt x="17290" y="15773"/>
                    <a:pt x="17054" y="16068"/>
                    <a:pt x="16857" y="16403"/>
                  </a:cubicBezTo>
                  <a:cubicBezTo>
                    <a:pt x="16423" y="17054"/>
                    <a:pt x="15772" y="17369"/>
                    <a:pt x="15161" y="17764"/>
                  </a:cubicBezTo>
                  <a:cubicBezTo>
                    <a:pt x="14767" y="18040"/>
                    <a:pt x="14333" y="18237"/>
                    <a:pt x="13880" y="18355"/>
                  </a:cubicBezTo>
                  <a:cubicBezTo>
                    <a:pt x="13328" y="18454"/>
                    <a:pt x="12815" y="18651"/>
                    <a:pt x="12243" y="18631"/>
                  </a:cubicBezTo>
                  <a:cubicBezTo>
                    <a:pt x="11967" y="18631"/>
                    <a:pt x="11691" y="18671"/>
                    <a:pt x="11455" y="18750"/>
                  </a:cubicBezTo>
                  <a:cubicBezTo>
                    <a:pt x="11277" y="18828"/>
                    <a:pt x="11100" y="18848"/>
                    <a:pt x="10923" y="18848"/>
                  </a:cubicBezTo>
                  <a:cubicBezTo>
                    <a:pt x="10568" y="18868"/>
                    <a:pt x="10213" y="18848"/>
                    <a:pt x="9838" y="18848"/>
                  </a:cubicBezTo>
                  <a:cubicBezTo>
                    <a:pt x="9562" y="18848"/>
                    <a:pt x="9267" y="18888"/>
                    <a:pt x="8991" y="18966"/>
                  </a:cubicBezTo>
                  <a:cubicBezTo>
                    <a:pt x="8616" y="19085"/>
                    <a:pt x="8222" y="19065"/>
                    <a:pt x="7867" y="18927"/>
                  </a:cubicBezTo>
                  <a:cubicBezTo>
                    <a:pt x="7532" y="18809"/>
                    <a:pt x="7196" y="18671"/>
                    <a:pt x="6842" y="18572"/>
                  </a:cubicBezTo>
                  <a:cubicBezTo>
                    <a:pt x="6664" y="18513"/>
                    <a:pt x="6487" y="18395"/>
                    <a:pt x="6270" y="18513"/>
                  </a:cubicBezTo>
                  <a:cubicBezTo>
                    <a:pt x="6171" y="18552"/>
                    <a:pt x="6014" y="18493"/>
                    <a:pt x="5895" y="18454"/>
                  </a:cubicBezTo>
                  <a:cubicBezTo>
                    <a:pt x="5166" y="18158"/>
                    <a:pt x="4476" y="17744"/>
                    <a:pt x="3884" y="17231"/>
                  </a:cubicBezTo>
                  <a:cubicBezTo>
                    <a:pt x="3608" y="16995"/>
                    <a:pt x="3293" y="16739"/>
                    <a:pt x="2997" y="16502"/>
                  </a:cubicBezTo>
                  <a:cubicBezTo>
                    <a:pt x="2583" y="16206"/>
                    <a:pt x="2228" y="15812"/>
                    <a:pt x="1952" y="15378"/>
                  </a:cubicBezTo>
                  <a:cubicBezTo>
                    <a:pt x="1854" y="15240"/>
                    <a:pt x="1716" y="15102"/>
                    <a:pt x="1617" y="14964"/>
                  </a:cubicBezTo>
                  <a:cubicBezTo>
                    <a:pt x="1519" y="14807"/>
                    <a:pt x="1400" y="14629"/>
                    <a:pt x="1302" y="14471"/>
                  </a:cubicBezTo>
                  <a:cubicBezTo>
                    <a:pt x="1183" y="14314"/>
                    <a:pt x="1065" y="14077"/>
                    <a:pt x="947" y="13880"/>
                  </a:cubicBezTo>
                  <a:cubicBezTo>
                    <a:pt x="789" y="13643"/>
                    <a:pt x="651" y="13387"/>
                    <a:pt x="553" y="13111"/>
                  </a:cubicBezTo>
                  <a:cubicBezTo>
                    <a:pt x="415" y="12618"/>
                    <a:pt x="217" y="12145"/>
                    <a:pt x="237" y="11613"/>
                  </a:cubicBezTo>
                  <a:cubicBezTo>
                    <a:pt x="237" y="11554"/>
                    <a:pt x="237" y="11475"/>
                    <a:pt x="217" y="11416"/>
                  </a:cubicBezTo>
                  <a:cubicBezTo>
                    <a:pt x="1" y="10666"/>
                    <a:pt x="99" y="9917"/>
                    <a:pt x="79" y="9306"/>
                  </a:cubicBezTo>
                  <a:close/>
                  <a:moveTo>
                    <a:pt x="10173" y="5324"/>
                  </a:moveTo>
                  <a:cubicBezTo>
                    <a:pt x="9444" y="5245"/>
                    <a:pt x="8636" y="5521"/>
                    <a:pt x="7808" y="5738"/>
                  </a:cubicBezTo>
                  <a:cubicBezTo>
                    <a:pt x="7275" y="5895"/>
                    <a:pt x="6782" y="6211"/>
                    <a:pt x="6447" y="6664"/>
                  </a:cubicBezTo>
                  <a:cubicBezTo>
                    <a:pt x="6230" y="6901"/>
                    <a:pt x="6053" y="7157"/>
                    <a:pt x="5876" y="7394"/>
                  </a:cubicBezTo>
                  <a:cubicBezTo>
                    <a:pt x="5659" y="7689"/>
                    <a:pt x="5540" y="8025"/>
                    <a:pt x="5501" y="8379"/>
                  </a:cubicBezTo>
                  <a:cubicBezTo>
                    <a:pt x="5462" y="9346"/>
                    <a:pt x="5718" y="10252"/>
                    <a:pt x="5974" y="11159"/>
                  </a:cubicBezTo>
                  <a:cubicBezTo>
                    <a:pt x="6014" y="11278"/>
                    <a:pt x="6073" y="11396"/>
                    <a:pt x="6152" y="11514"/>
                  </a:cubicBezTo>
                  <a:cubicBezTo>
                    <a:pt x="6230" y="11652"/>
                    <a:pt x="6329" y="11770"/>
                    <a:pt x="6447" y="11869"/>
                  </a:cubicBezTo>
                  <a:cubicBezTo>
                    <a:pt x="6684" y="12106"/>
                    <a:pt x="6960" y="12303"/>
                    <a:pt x="7216" y="12520"/>
                  </a:cubicBezTo>
                  <a:cubicBezTo>
                    <a:pt x="7670" y="12815"/>
                    <a:pt x="8103" y="13111"/>
                    <a:pt x="8577" y="13387"/>
                  </a:cubicBezTo>
                  <a:cubicBezTo>
                    <a:pt x="8734" y="13486"/>
                    <a:pt x="8931" y="13565"/>
                    <a:pt x="9148" y="13584"/>
                  </a:cubicBezTo>
                  <a:cubicBezTo>
                    <a:pt x="9957" y="13604"/>
                    <a:pt x="10804" y="13742"/>
                    <a:pt x="11534" y="13210"/>
                  </a:cubicBezTo>
                  <a:cubicBezTo>
                    <a:pt x="11790" y="13072"/>
                    <a:pt x="12046" y="12953"/>
                    <a:pt x="12322" y="12855"/>
                  </a:cubicBezTo>
                  <a:cubicBezTo>
                    <a:pt x="12441" y="12796"/>
                    <a:pt x="12559" y="12717"/>
                    <a:pt x="12657" y="12618"/>
                  </a:cubicBezTo>
                  <a:cubicBezTo>
                    <a:pt x="12973" y="12165"/>
                    <a:pt x="13348" y="11751"/>
                    <a:pt x="13466" y="11159"/>
                  </a:cubicBezTo>
                  <a:cubicBezTo>
                    <a:pt x="13525" y="10765"/>
                    <a:pt x="13604" y="10371"/>
                    <a:pt x="13722" y="9996"/>
                  </a:cubicBezTo>
                  <a:cubicBezTo>
                    <a:pt x="13840" y="9622"/>
                    <a:pt x="13860" y="9227"/>
                    <a:pt x="13762" y="8872"/>
                  </a:cubicBezTo>
                  <a:cubicBezTo>
                    <a:pt x="13722" y="8715"/>
                    <a:pt x="13702" y="8557"/>
                    <a:pt x="13702" y="8399"/>
                  </a:cubicBezTo>
                  <a:cubicBezTo>
                    <a:pt x="13663" y="7946"/>
                    <a:pt x="13545" y="7512"/>
                    <a:pt x="13348" y="7098"/>
                  </a:cubicBezTo>
                  <a:cubicBezTo>
                    <a:pt x="13052" y="6447"/>
                    <a:pt x="12539" y="5915"/>
                    <a:pt x="11889" y="5600"/>
                  </a:cubicBezTo>
                  <a:cubicBezTo>
                    <a:pt x="11396" y="5324"/>
                    <a:pt x="10844" y="5324"/>
                    <a:pt x="10173" y="5324"/>
                  </a:cubicBezTo>
                  <a:close/>
                  <a:moveTo>
                    <a:pt x="18395" y="11179"/>
                  </a:moveTo>
                  <a:cubicBezTo>
                    <a:pt x="18493" y="11140"/>
                    <a:pt x="18611" y="11140"/>
                    <a:pt x="18631" y="11100"/>
                  </a:cubicBezTo>
                  <a:cubicBezTo>
                    <a:pt x="18690" y="11002"/>
                    <a:pt x="18730" y="10903"/>
                    <a:pt x="18730" y="10785"/>
                  </a:cubicBezTo>
                  <a:cubicBezTo>
                    <a:pt x="18749" y="10114"/>
                    <a:pt x="18789" y="9444"/>
                    <a:pt x="18769" y="8774"/>
                  </a:cubicBezTo>
                  <a:cubicBezTo>
                    <a:pt x="18749" y="8419"/>
                    <a:pt x="18611" y="8084"/>
                    <a:pt x="18335" y="7827"/>
                  </a:cubicBezTo>
                  <a:cubicBezTo>
                    <a:pt x="18276" y="7926"/>
                    <a:pt x="18257" y="8044"/>
                    <a:pt x="18237" y="8143"/>
                  </a:cubicBezTo>
                  <a:cubicBezTo>
                    <a:pt x="18257" y="8360"/>
                    <a:pt x="18316" y="8577"/>
                    <a:pt x="18335" y="8813"/>
                  </a:cubicBezTo>
                  <a:cubicBezTo>
                    <a:pt x="18355" y="9582"/>
                    <a:pt x="18375" y="10351"/>
                    <a:pt x="18375" y="11179"/>
                  </a:cubicBezTo>
                  <a:close/>
                  <a:moveTo>
                    <a:pt x="17507" y="14866"/>
                  </a:moveTo>
                  <a:cubicBezTo>
                    <a:pt x="17961" y="14432"/>
                    <a:pt x="18040" y="13939"/>
                    <a:pt x="18158" y="13446"/>
                  </a:cubicBezTo>
                  <a:cubicBezTo>
                    <a:pt x="18217" y="13288"/>
                    <a:pt x="18119" y="13111"/>
                    <a:pt x="17941" y="13052"/>
                  </a:cubicBezTo>
                  <a:cubicBezTo>
                    <a:pt x="17902" y="13111"/>
                    <a:pt x="17823" y="13170"/>
                    <a:pt x="17803" y="13229"/>
                  </a:cubicBezTo>
                  <a:cubicBezTo>
                    <a:pt x="17626" y="13762"/>
                    <a:pt x="17527" y="14314"/>
                    <a:pt x="17507" y="14866"/>
                  </a:cubicBezTo>
                  <a:close/>
                  <a:moveTo>
                    <a:pt x="1203" y="10726"/>
                  </a:moveTo>
                  <a:cubicBezTo>
                    <a:pt x="1361" y="10647"/>
                    <a:pt x="1341" y="10509"/>
                    <a:pt x="1341" y="10390"/>
                  </a:cubicBezTo>
                  <a:cubicBezTo>
                    <a:pt x="1321" y="9878"/>
                    <a:pt x="1420" y="9346"/>
                    <a:pt x="1262" y="8833"/>
                  </a:cubicBezTo>
                  <a:cubicBezTo>
                    <a:pt x="1203" y="8853"/>
                    <a:pt x="1124" y="8872"/>
                    <a:pt x="1124" y="8892"/>
                  </a:cubicBezTo>
                  <a:cubicBezTo>
                    <a:pt x="967" y="9365"/>
                    <a:pt x="1065" y="9858"/>
                    <a:pt x="1065" y="10331"/>
                  </a:cubicBezTo>
                  <a:cubicBezTo>
                    <a:pt x="1026" y="10469"/>
                    <a:pt x="1085" y="10627"/>
                    <a:pt x="1203" y="10726"/>
                  </a:cubicBezTo>
                  <a:close/>
                  <a:moveTo>
                    <a:pt x="2228" y="9405"/>
                  </a:moveTo>
                  <a:cubicBezTo>
                    <a:pt x="2287" y="9286"/>
                    <a:pt x="2386" y="9208"/>
                    <a:pt x="2386" y="9109"/>
                  </a:cubicBezTo>
                  <a:cubicBezTo>
                    <a:pt x="2406" y="8872"/>
                    <a:pt x="2386" y="8616"/>
                    <a:pt x="2347" y="8379"/>
                  </a:cubicBezTo>
                  <a:cubicBezTo>
                    <a:pt x="2347" y="8301"/>
                    <a:pt x="2287" y="8202"/>
                    <a:pt x="2130" y="8261"/>
                  </a:cubicBezTo>
                  <a:cubicBezTo>
                    <a:pt x="2011" y="8616"/>
                    <a:pt x="1854" y="8991"/>
                    <a:pt x="2228" y="9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6;p28">
              <a:extLst>
                <a:ext uri="{FF2B5EF4-FFF2-40B4-BE49-F238E27FC236}">
                  <a16:creationId xmlns:a16="http://schemas.microsoft.com/office/drawing/2014/main" id="{08364FD6-0602-4525-8304-30864896221F}"/>
                </a:ext>
              </a:extLst>
            </p:cNvPr>
            <p:cNvSpPr/>
            <p:nvPr/>
          </p:nvSpPr>
          <p:spPr>
            <a:xfrm flipH="1">
              <a:off x="7421479" y="2587834"/>
              <a:ext cx="165917" cy="173034"/>
            </a:xfrm>
            <a:custGeom>
              <a:avLst/>
              <a:gdLst/>
              <a:ahLst/>
              <a:cxnLst/>
              <a:rect l="l" t="t" r="r" b="b"/>
              <a:pathLst>
                <a:path w="6901" h="7197" extrusionOk="0">
                  <a:moveTo>
                    <a:pt x="6861" y="3569"/>
                  </a:moveTo>
                  <a:cubicBezTo>
                    <a:pt x="6901" y="4160"/>
                    <a:pt x="6822" y="4771"/>
                    <a:pt x="6605" y="5343"/>
                  </a:cubicBezTo>
                  <a:cubicBezTo>
                    <a:pt x="6487" y="5599"/>
                    <a:pt x="6368" y="5875"/>
                    <a:pt x="6211" y="6112"/>
                  </a:cubicBezTo>
                  <a:cubicBezTo>
                    <a:pt x="6073" y="6368"/>
                    <a:pt x="5836" y="6565"/>
                    <a:pt x="5560" y="6684"/>
                  </a:cubicBezTo>
                  <a:cubicBezTo>
                    <a:pt x="5402" y="6743"/>
                    <a:pt x="5225" y="6822"/>
                    <a:pt x="5067" y="6920"/>
                  </a:cubicBezTo>
                  <a:cubicBezTo>
                    <a:pt x="4732" y="7078"/>
                    <a:pt x="4358" y="7157"/>
                    <a:pt x="3983" y="7157"/>
                  </a:cubicBezTo>
                  <a:cubicBezTo>
                    <a:pt x="3234" y="7196"/>
                    <a:pt x="2504" y="6940"/>
                    <a:pt x="1933" y="6467"/>
                  </a:cubicBezTo>
                  <a:cubicBezTo>
                    <a:pt x="1519" y="6132"/>
                    <a:pt x="1085" y="5816"/>
                    <a:pt x="671" y="5461"/>
                  </a:cubicBezTo>
                  <a:cubicBezTo>
                    <a:pt x="592" y="5402"/>
                    <a:pt x="533" y="5304"/>
                    <a:pt x="493" y="5185"/>
                  </a:cubicBezTo>
                  <a:cubicBezTo>
                    <a:pt x="415" y="4949"/>
                    <a:pt x="336" y="4693"/>
                    <a:pt x="257" y="4417"/>
                  </a:cubicBezTo>
                  <a:cubicBezTo>
                    <a:pt x="198" y="4160"/>
                    <a:pt x="158" y="3845"/>
                    <a:pt x="79" y="3569"/>
                  </a:cubicBezTo>
                  <a:cubicBezTo>
                    <a:pt x="1" y="3175"/>
                    <a:pt x="1" y="2760"/>
                    <a:pt x="40" y="2366"/>
                  </a:cubicBezTo>
                  <a:cubicBezTo>
                    <a:pt x="60" y="2228"/>
                    <a:pt x="119" y="2110"/>
                    <a:pt x="198" y="1992"/>
                  </a:cubicBezTo>
                  <a:cubicBezTo>
                    <a:pt x="434" y="1676"/>
                    <a:pt x="671" y="1341"/>
                    <a:pt x="927" y="1045"/>
                  </a:cubicBezTo>
                  <a:cubicBezTo>
                    <a:pt x="1124" y="789"/>
                    <a:pt x="1400" y="612"/>
                    <a:pt x="1696" y="533"/>
                  </a:cubicBezTo>
                  <a:cubicBezTo>
                    <a:pt x="2564" y="257"/>
                    <a:pt x="3431" y="0"/>
                    <a:pt x="4338" y="60"/>
                  </a:cubicBezTo>
                  <a:cubicBezTo>
                    <a:pt x="4535" y="60"/>
                    <a:pt x="4732" y="79"/>
                    <a:pt x="4929" y="119"/>
                  </a:cubicBezTo>
                  <a:cubicBezTo>
                    <a:pt x="5343" y="178"/>
                    <a:pt x="5698" y="434"/>
                    <a:pt x="5856" y="809"/>
                  </a:cubicBezTo>
                  <a:cubicBezTo>
                    <a:pt x="6112" y="1341"/>
                    <a:pt x="6447" y="1854"/>
                    <a:pt x="6743" y="2386"/>
                  </a:cubicBezTo>
                  <a:cubicBezTo>
                    <a:pt x="6802" y="2504"/>
                    <a:pt x="6842" y="2622"/>
                    <a:pt x="6842" y="2760"/>
                  </a:cubicBezTo>
                  <a:cubicBezTo>
                    <a:pt x="6861" y="3017"/>
                    <a:pt x="6861" y="3293"/>
                    <a:pt x="6861" y="3569"/>
                  </a:cubicBezTo>
                  <a:close/>
                  <a:moveTo>
                    <a:pt x="4870" y="1913"/>
                  </a:moveTo>
                  <a:cubicBezTo>
                    <a:pt x="4910" y="1992"/>
                    <a:pt x="4910" y="2090"/>
                    <a:pt x="4969" y="2110"/>
                  </a:cubicBezTo>
                  <a:cubicBezTo>
                    <a:pt x="5324" y="2248"/>
                    <a:pt x="5501" y="2563"/>
                    <a:pt x="5698" y="2839"/>
                  </a:cubicBezTo>
                  <a:cubicBezTo>
                    <a:pt x="5777" y="2977"/>
                    <a:pt x="5876" y="3096"/>
                    <a:pt x="5994" y="3214"/>
                  </a:cubicBezTo>
                  <a:cubicBezTo>
                    <a:pt x="6073" y="3253"/>
                    <a:pt x="6152" y="3253"/>
                    <a:pt x="6250" y="3234"/>
                  </a:cubicBezTo>
                  <a:cubicBezTo>
                    <a:pt x="6290" y="3214"/>
                    <a:pt x="6329" y="3135"/>
                    <a:pt x="6329" y="3076"/>
                  </a:cubicBezTo>
                  <a:cubicBezTo>
                    <a:pt x="6349" y="2997"/>
                    <a:pt x="6349" y="2938"/>
                    <a:pt x="6309" y="2879"/>
                  </a:cubicBezTo>
                  <a:cubicBezTo>
                    <a:pt x="6092" y="2544"/>
                    <a:pt x="5876" y="2208"/>
                    <a:pt x="5619" y="1893"/>
                  </a:cubicBezTo>
                  <a:cubicBezTo>
                    <a:pt x="5481" y="1735"/>
                    <a:pt x="5264" y="1696"/>
                    <a:pt x="5067" y="1755"/>
                  </a:cubicBezTo>
                  <a:cubicBezTo>
                    <a:pt x="4988" y="1794"/>
                    <a:pt x="4929" y="1854"/>
                    <a:pt x="4870" y="1913"/>
                  </a:cubicBezTo>
                  <a:close/>
                  <a:moveTo>
                    <a:pt x="3845" y="1716"/>
                  </a:moveTo>
                  <a:cubicBezTo>
                    <a:pt x="3825" y="1932"/>
                    <a:pt x="3786" y="2070"/>
                    <a:pt x="3825" y="2110"/>
                  </a:cubicBezTo>
                  <a:cubicBezTo>
                    <a:pt x="4121" y="2484"/>
                    <a:pt x="4436" y="2820"/>
                    <a:pt x="4772" y="3175"/>
                  </a:cubicBezTo>
                  <a:cubicBezTo>
                    <a:pt x="4850" y="3253"/>
                    <a:pt x="4969" y="3293"/>
                    <a:pt x="5048" y="3194"/>
                  </a:cubicBezTo>
                  <a:cubicBezTo>
                    <a:pt x="5107" y="3096"/>
                    <a:pt x="5126" y="2997"/>
                    <a:pt x="5107" y="2879"/>
                  </a:cubicBezTo>
                  <a:cubicBezTo>
                    <a:pt x="5067" y="2780"/>
                    <a:pt x="5008" y="2682"/>
                    <a:pt x="4929" y="2603"/>
                  </a:cubicBezTo>
                  <a:cubicBezTo>
                    <a:pt x="4614" y="2268"/>
                    <a:pt x="4239" y="1972"/>
                    <a:pt x="3845" y="1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7;p28">
              <a:extLst>
                <a:ext uri="{FF2B5EF4-FFF2-40B4-BE49-F238E27FC236}">
                  <a16:creationId xmlns:a16="http://schemas.microsoft.com/office/drawing/2014/main" id="{1BFDC9BE-3C7E-4815-8DD9-B31D345F9FE0}"/>
                </a:ext>
              </a:extLst>
            </p:cNvPr>
            <p:cNvSpPr/>
            <p:nvPr/>
          </p:nvSpPr>
          <p:spPr>
            <a:xfrm flipH="1">
              <a:off x="7095847" y="2296800"/>
              <a:ext cx="803428" cy="784483"/>
            </a:xfrm>
            <a:custGeom>
              <a:avLst/>
              <a:gdLst/>
              <a:ahLst/>
              <a:cxnLst/>
              <a:rect l="l" t="t" r="r" b="b"/>
              <a:pathLst>
                <a:path w="33417" h="32629" extrusionOk="0">
                  <a:moveTo>
                    <a:pt x="4042" y="13781"/>
                  </a:moveTo>
                  <a:cubicBezTo>
                    <a:pt x="4180" y="13170"/>
                    <a:pt x="4337" y="12638"/>
                    <a:pt x="4456" y="12086"/>
                  </a:cubicBezTo>
                  <a:cubicBezTo>
                    <a:pt x="4554" y="11711"/>
                    <a:pt x="4456" y="11317"/>
                    <a:pt x="4219" y="11001"/>
                  </a:cubicBezTo>
                  <a:cubicBezTo>
                    <a:pt x="3825" y="10430"/>
                    <a:pt x="3391" y="9897"/>
                    <a:pt x="2879" y="9404"/>
                  </a:cubicBezTo>
                  <a:cubicBezTo>
                    <a:pt x="2800" y="9326"/>
                    <a:pt x="2721" y="9247"/>
                    <a:pt x="2642" y="9168"/>
                  </a:cubicBezTo>
                  <a:cubicBezTo>
                    <a:pt x="2287" y="8754"/>
                    <a:pt x="2346" y="8123"/>
                    <a:pt x="2800" y="7827"/>
                  </a:cubicBezTo>
                  <a:cubicBezTo>
                    <a:pt x="3332" y="7472"/>
                    <a:pt x="3785" y="7019"/>
                    <a:pt x="4140" y="6506"/>
                  </a:cubicBezTo>
                  <a:cubicBezTo>
                    <a:pt x="4259" y="6289"/>
                    <a:pt x="4515" y="6230"/>
                    <a:pt x="4732" y="6368"/>
                  </a:cubicBezTo>
                  <a:cubicBezTo>
                    <a:pt x="5185" y="6684"/>
                    <a:pt x="5777" y="6723"/>
                    <a:pt x="6210" y="7098"/>
                  </a:cubicBezTo>
                  <a:cubicBezTo>
                    <a:pt x="6486" y="7275"/>
                    <a:pt x="6782" y="7413"/>
                    <a:pt x="7098" y="7532"/>
                  </a:cubicBezTo>
                  <a:lnTo>
                    <a:pt x="8340" y="6132"/>
                  </a:lnTo>
                  <a:cubicBezTo>
                    <a:pt x="8142" y="5304"/>
                    <a:pt x="7926" y="4495"/>
                    <a:pt x="7768" y="3687"/>
                  </a:cubicBezTo>
                  <a:cubicBezTo>
                    <a:pt x="7728" y="3470"/>
                    <a:pt x="7709" y="3234"/>
                    <a:pt x="7748" y="3017"/>
                  </a:cubicBezTo>
                  <a:cubicBezTo>
                    <a:pt x="7748" y="2859"/>
                    <a:pt x="7866" y="2701"/>
                    <a:pt x="8024" y="2682"/>
                  </a:cubicBezTo>
                  <a:cubicBezTo>
                    <a:pt x="8182" y="2642"/>
                    <a:pt x="8320" y="2563"/>
                    <a:pt x="8418" y="2465"/>
                  </a:cubicBezTo>
                  <a:cubicBezTo>
                    <a:pt x="8734" y="2169"/>
                    <a:pt x="9069" y="1913"/>
                    <a:pt x="9404" y="1637"/>
                  </a:cubicBezTo>
                  <a:cubicBezTo>
                    <a:pt x="9739" y="1380"/>
                    <a:pt x="10114" y="1440"/>
                    <a:pt x="10508" y="1479"/>
                  </a:cubicBezTo>
                  <a:cubicBezTo>
                    <a:pt x="10863" y="1834"/>
                    <a:pt x="11238" y="2209"/>
                    <a:pt x="11573" y="2603"/>
                  </a:cubicBezTo>
                  <a:cubicBezTo>
                    <a:pt x="11849" y="2997"/>
                    <a:pt x="12105" y="3411"/>
                    <a:pt x="12342" y="3825"/>
                  </a:cubicBezTo>
                  <a:cubicBezTo>
                    <a:pt x="12421" y="3865"/>
                    <a:pt x="12499" y="3865"/>
                    <a:pt x="12578" y="3865"/>
                  </a:cubicBezTo>
                  <a:cubicBezTo>
                    <a:pt x="13032" y="3786"/>
                    <a:pt x="13485" y="3687"/>
                    <a:pt x="13939" y="3589"/>
                  </a:cubicBezTo>
                  <a:cubicBezTo>
                    <a:pt x="14195" y="3549"/>
                    <a:pt x="14412" y="3490"/>
                    <a:pt x="14688" y="3411"/>
                  </a:cubicBezTo>
                  <a:cubicBezTo>
                    <a:pt x="14865" y="3194"/>
                    <a:pt x="14984" y="2899"/>
                    <a:pt x="15003" y="2623"/>
                  </a:cubicBezTo>
                  <a:cubicBezTo>
                    <a:pt x="15102" y="1814"/>
                    <a:pt x="15279" y="1026"/>
                    <a:pt x="15417" y="257"/>
                  </a:cubicBezTo>
                  <a:cubicBezTo>
                    <a:pt x="15555" y="79"/>
                    <a:pt x="15772" y="0"/>
                    <a:pt x="15969" y="40"/>
                  </a:cubicBezTo>
                  <a:lnTo>
                    <a:pt x="18276" y="40"/>
                  </a:lnTo>
                  <a:cubicBezTo>
                    <a:pt x="18493" y="0"/>
                    <a:pt x="18710" y="138"/>
                    <a:pt x="18788" y="375"/>
                  </a:cubicBezTo>
                  <a:cubicBezTo>
                    <a:pt x="18926" y="651"/>
                    <a:pt x="19064" y="927"/>
                    <a:pt x="19163" y="1223"/>
                  </a:cubicBezTo>
                  <a:cubicBezTo>
                    <a:pt x="19340" y="1755"/>
                    <a:pt x="19518" y="2287"/>
                    <a:pt x="19656" y="2839"/>
                  </a:cubicBezTo>
                  <a:cubicBezTo>
                    <a:pt x="19695" y="3135"/>
                    <a:pt x="19912" y="3372"/>
                    <a:pt x="20208" y="3451"/>
                  </a:cubicBezTo>
                  <a:cubicBezTo>
                    <a:pt x="20445" y="3510"/>
                    <a:pt x="20681" y="3589"/>
                    <a:pt x="20898" y="3707"/>
                  </a:cubicBezTo>
                  <a:cubicBezTo>
                    <a:pt x="21095" y="3805"/>
                    <a:pt x="21332" y="3805"/>
                    <a:pt x="21549" y="3707"/>
                  </a:cubicBezTo>
                  <a:cubicBezTo>
                    <a:pt x="21903" y="3549"/>
                    <a:pt x="22258" y="3391"/>
                    <a:pt x="22416" y="2997"/>
                  </a:cubicBezTo>
                  <a:cubicBezTo>
                    <a:pt x="22455" y="2879"/>
                    <a:pt x="22534" y="2761"/>
                    <a:pt x="22633" y="2662"/>
                  </a:cubicBezTo>
                  <a:cubicBezTo>
                    <a:pt x="23007" y="2327"/>
                    <a:pt x="23382" y="1952"/>
                    <a:pt x="23697" y="1558"/>
                  </a:cubicBezTo>
                  <a:cubicBezTo>
                    <a:pt x="23816" y="1420"/>
                    <a:pt x="24033" y="1380"/>
                    <a:pt x="24190" y="1459"/>
                  </a:cubicBezTo>
                  <a:cubicBezTo>
                    <a:pt x="24289" y="1479"/>
                    <a:pt x="24348" y="1558"/>
                    <a:pt x="24447" y="1597"/>
                  </a:cubicBezTo>
                  <a:cubicBezTo>
                    <a:pt x="24841" y="1814"/>
                    <a:pt x="25255" y="1952"/>
                    <a:pt x="25708" y="2011"/>
                  </a:cubicBezTo>
                  <a:cubicBezTo>
                    <a:pt x="26004" y="2031"/>
                    <a:pt x="26122" y="2228"/>
                    <a:pt x="26083" y="2524"/>
                  </a:cubicBezTo>
                  <a:cubicBezTo>
                    <a:pt x="26063" y="2583"/>
                    <a:pt x="26063" y="2623"/>
                    <a:pt x="26044" y="2662"/>
                  </a:cubicBezTo>
                  <a:cubicBezTo>
                    <a:pt x="25846" y="3155"/>
                    <a:pt x="25689" y="3667"/>
                    <a:pt x="25590" y="4200"/>
                  </a:cubicBezTo>
                  <a:cubicBezTo>
                    <a:pt x="25511" y="4515"/>
                    <a:pt x="25393" y="4791"/>
                    <a:pt x="25354" y="5107"/>
                  </a:cubicBezTo>
                  <a:cubicBezTo>
                    <a:pt x="25294" y="5402"/>
                    <a:pt x="25275" y="5678"/>
                    <a:pt x="25235" y="5994"/>
                  </a:cubicBezTo>
                  <a:lnTo>
                    <a:pt x="27088" y="7709"/>
                  </a:lnTo>
                  <a:cubicBezTo>
                    <a:pt x="27364" y="7748"/>
                    <a:pt x="27739" y="7512"/>
                    <a:pt x="28114" y="7334"/>
                  </a:cubicBezTo>
                  <a:cubicBezTo>
                    <a:pt x="28666" y="7078"/>
                    <a:pt x="29257" y="6940"/>
                    <a:pt x="29829" y="6723"/>
                  </a:cubicBezTo>
                  <a:cubicBezTo>
                    <a:pt x="29987" y="6684"/>
                    <a:pt x="30164" y="6664"/>
                    <a:pt x="30361" y="6684"/>
                  </a:cubicBezTo>
                  <a:cubicBezTo>
                    <a:pt x="30637" y="6684"/>
                    <a:pt x="30696" y="6743"/>
                    <a:pt x="30795" y="7078"/>
                  </a:cubicBezTo>
                  <a:cubicBezTo>
                    <a:pt x="30815" y="7177"/>
                    <a:pt x="30834" y="7295"/>
                    <a:pt x="30893" y="7394"/>
                  </a:cubicBezTo>
                  <a:cubicBezTo>
                    <a:pt x="31248" y="7847"/>
                    <a:pt x="31445" y="8438"/>
                    <a:pt x="31919" y="8813"/>
                  </a:cubicBezTo>
                  <a:cubicBezTo>
                    <a:pt x="31958" y="8852"/>
                    <a:pt x="32017" y="8892"/>
                    <a:pt x="32037" y="8951"/>
                  </a:cubicBezTo>
                  <a:cubicBezTo>
                    <a:pt x="32254" y="9188"/>
                    <a:pt x="32214" y="9542"/>
                    <a:pt x="31978" y="9740"/>
                  </a:cubicBezTo>
                  <a:cubicBezTo>
                    <a:pt x="31662" y="10055"/>
                    <a:pt x="31288" y="10311"/>
                    <a:pt x="30893" y="10528"/>
                  </a:cubicBezTo>
                  <a:cubicBezTo>
                    <a:pt x="30401" y="10725"/>
                    <a:pt x="30085" y="11139"/>
                    <a:pt x="29750" y="11435"/>
                  </a:cubicBezTo>
                  <a:lnTo>
                    <a:pt x="29750" y="13880"/>
                  </a:lnTo>
                  <a:cubicBezTo>
                    <a:pt x="29888" y="13919"/>
                    <a:pt x="30026" y="13939"/>
                    <a:pt x="30164" y="13959"/>
                  </a:cubicBezTo>
                  <a:cubicBezTo>
                    <a:pt x="30775" y="13978"/>
                    <a:pt x="31386" y="13919"/>
                    <a:pt x="31978" y="14136"/>
                  </a:cubicBezTo>
                  <a:cubicBezTo>
                    <a:pt x="32214" y="14175"/>
                    <a:pt x="32471" y="14195"/>
                    <a:pt x="32707" y="14156"/>
                  </a:cubicBezTo>
                  <a:cubicBezTo>
                    <a:pt x="33062" y="14175"/>
                    <a:pt x="33180" y="14294"/>
                    <a:pt x="33200" y="14649"/>
                  </a:cubicBezTo>
                  <a:lnTo>
                    <a:pt x="33200" y="16738"/>
                  </a:lnTo>
                  <a:cubicBezTo>
                    <a:pt x="33200" y="17054"/>
                    <a:pt x="33141" y="17369"/>
                    <a:pt x="33338" y="17645"/>
                  </a:cubicBezTo>
                  <a:cubicBezTo>
                    <a:pt x="33417" y="17744"/>
                    <a:pt x="33318" y="17882"/>
                    <a:pt x="33200" y="17902"/>
                  </a:cubicBezTo>
                  <a:cubicBezTo>
                    <a:pt x="32963" y="17961"/>
                    <a:pt x="32727" y="18020"/>
                    <a:pt x="32490" y="18059"/>
                  </a:cubicBezTo>
                  <a:cubicBezTo>
                    <a:pt x="31958" y="18138"/>
                    <a:pt x="31445" y="18316"/>
                    <a:pt x="30913" y="18355"/>
                  </a:cubicBezTo>
                  <a:cubicBezTo>
                    <a:pt x="30539" y="18414"/>
                    <a:pt x="30164" y="18493"/>
                    <a:pt x="29789" y="18611"/>
                  </a:cubicBezTo>
                  <a:cubicBezTo>
                    <a:pt x="29671" y="18651"/>
                    <a:pt x="29572" y="18769"/>
                    <a:pt x="29592" y="18927"/>
                  </a:cubicBezTo>
                  <a:cubicBezTo>
                    <a:pt x="29553" y="19183"/>
                    <a:pt x="29513" y="19439"/>
                    <a:pt x="29415" y="19696"/>
                  </a:cubicBezTo>
                  <a:cubicBezTo>
                    <a:pt x="29356" y="20090"/>
                    <a:pt x="29336" y="20504"/>
                    <a:pt x="29375" y="20898"/>
                  </a:cubicBezTo>
                  <a:cubicBezTo>
                    <a:pt x="29415" y="21135"/>
                    <a:pt x="29572" y="21312"/>
                    <a:pt x="29809" y="21391"/>
                  </a:cubicBezTo>
                  <a:cubicBezTo>
                    <a:pt x="30184" y="21569"/>
                    <a:pt x="30539" y="21805"/>
                    <a:pt x="30854" y="22121"/>
                  </a:cubicBezTo>
                  <a:cubicBezTo>
                    <a:pt x="31051" y="22259"/>
                    <a:pt x="31268" y="22377"/>
                    <a:pt x="31485" y="22456"/>
                  </a:cubicBezTo>
                  <a:cubicBezTo>
                    <a:pt x="31741" y="22574"/>
                    <a:pt x="31820" y="22712"/>
                    <a:pt x="31682" y="22929"/>
                  </a:cubicBezTo>
                  <a:cubicBezTo>
                    <a:pt x="31268" y="23698"/>
                    <a:pt x="30834" y="24447"/>
                    <a:pt x="30381" y="25216"/>
                  </a:cubicBezTo>
                  <a:cubicBezTo>
                    <a:pt x="30223" y="25492"/>
                    <a:pt x="30144" y="25492"/>
                    <a:pt x="29829" y="25413"/>
                  </a:cubicBezTo>
                  <a:cubicBezTo>
                    <a:pt x="29218" y="25275"/>
                    <a:pt x="28626" y="25038"/>
                    <a:pt x="27995" y="25078"/>
                  </a:cubicBezTo>
                  <a:cubicBezTo>
                    <a:pt x="27542" y="24861"/>
                    <a:pt x="27029" y="24960"/>
                    <a:pt x="26536" y="24802"/>
                  </a:cubicBezTo>
                  <a:cubicBezTo>
                    <a:pt x="26103" y="25354"/>
                    <a:pt x="25590" y="25847"/>
                    <a:pt x="24979" y="26221"/>
                  </a:cubicBezTo>
                  <a:cubicBezTo>
                    <a:pt x="25354" y="27010"/>
                    <a:pt x="25413" y="27877"/>
                    <a:pt x="25787" y="28646"/>
                  </a:cubicBezTo>
                  <a:cubicBezTo>
                    <a:pt x="25925" y="28903"/>
                    <a:pt x="25846" y="29257"/>
                    <a:pt x="26103" y="29494"/>
                  </a:cubicBezTo>
                  <a:cubicBezTo>
                    <a:pt x="26162" y="29533"/>
                    <a:pt x="26063" y="29750"/>
                    <a:pt x="26044" y="29869"/>
                  </a:cubicBezTo>
                  <a:cubicBezTo>
                    <a:pt x="25334" y="29967"/>
                    <a:pt x="24624" y="30184"/>
                    <a:pt x="23973" y="30519"/>
                  </a:cubicBezTo>
                  <a:cubicBezTo>
                    <a:pt x="23835" y="30598"/>
                    <a:pt x="23697" y="30657"/>
                    <a:pt x="23540" y="30697"/>
                  </a:cubicBezTo>
                  <a:cubicBezTo>
                    <a:pt x="23126" y="30815"/>
                    <a:pt x="22929" y="30736"/>
                    <a:pt x="22672" y="30381"/>
                  </a:cubicBezTo>
                  <a:cubicBezTo>
                    <a:pt x="22377" y="29967"/>
                    <a:pt x="22081" y="29533"/>
                    <a:pt x="21785" y="29119"/>
                  </a:cubicBezTo>
                  <a:cubicBezTo>
                    <a:pt x="21627" y="28883"/>
                    <a:pt x="21430" y="28686"/>
                    <a:pt x="21213" y="28548"/>
                  </a:cubicBezTo>
                  <a:cubicBezTo>
                    <a:pt x="20918" y="28646"/>
                    <a:pt x="20642" y="28705"/>
                    <a:pt x="20385" y="28824"/>
                  </a:cubicBezTo>
                  <a:cubicBezTo>
                    <a:pt x="20149" y="28922"/>
                    <a:pt x="19912" y="28962"/>
                    <a:pt x="19656" y="28981"/>
                  </a:cubicBezTo>
                  <a:cubicBezTo>
                    <a:pt x="19419" y="29021"/>
                    <a:pt x="19202" y="29080"/>
                    <a:pt x="18966" y="29159"/>
                  </a:cubicBezTo>
                  <a:cubicBezTo>
                    <a:pt x="18808" y="29514"/>
                    <a:pt x="18631" y="29829"/>
                    <a:pt x="18670" y="30223"/>
                  </a:cubicBezTo>
                  <a:cubicBezTo>
                    <a:pt x="18670" y="30322"/>
                    <a:pt x="18650" y="30440"/>
                    <a:pt x="18611" y="30539"/>
                  </a:cubicBezTo>
                  <a:cubicBezTo>
                    <a:pt x="18572" y="30795"/>
                    <a:pt x="18532" y="31032"/>
                    <a:pt x="18493" y="31268"/>
                  </a:cubicBezTo>
                  <a:cubicBezTo>
                    <a:pt x="18453" y="31446"/>
                    <a:pt x="18414" y="31623"/>
                    <a:pt x="18374" y="31781"/>
                  </a:cubicBezTo>
                  <a:cubicBezTo>
                    <a:pt x="18315" y="31958"/>
                    <a:pt x="18197" y="32116"/>
                    <a:pt x="18020" y="32155"/>
                  </a:cubicBezTo>
                  <a:cubicBezTo>
                    <a:pt x="17763" y="32254"/>
                    <a:pt x="17507" y="32313"/>
                    <a:pt x="17231" y="32353"/>
                  </a:cubicBezTo>
                  <a:cubicBezTo>
                    <a:pt x="16975" y="32372"/>
                    <a:pt x="16699" y="32431"/>
                    <a:pt x="16442" y="32530"/>
                  </a:cubicBezTo>
                  <a:cubicBezTo>
                    <a:pt x="16147" y="32629"/>
                    <a:pt x="15831" y="32609"/>
                    <a:pt x="15536" y="32491"/>
                  </a:cubicBezTo>
                  <a:cubicBezTo>
                    <a:pt x="15496" y="32471"/>
                    <a:pt x="15457" y="32412"/>
                    <a:pt x="15417" y="32412"/>
                  </a:cubicBezTo>
                  <a:cubicBezTo>
                    <a:pt x="14944" y="32412"/>
                    <a:pt x="14806" y="32116"/>
                    <a:pt x="14727" y="31682"/>
                  </a:cubicBezTo>
                  <a:cubicBezTo>
                    <a:pt x="14530" y="30756"/>
                    <a:pt x="14293" y="29849"/>
                    <a:pt x="14057" y="28922"/>
                  </a:cubicBezTo>
                  <a:cubicBezTo>
                    <a:pt x="13308" y="28607"/>
                    <a:pt x="12480" y="28489"/>
                    <a:pt x="11671" y="28587"/>
                  </a:cubicBezTo>
                  <a:cubicBezTo>
                    <a:pt x="11395" y="28804"/>
                    <a:pt x="11139" y="29041"/>
                    <a:pt x="10903" y="29297"/>
                  </a:cubicBezTo>
                  <a:cubicBezTo>
                    <a:pt x="10646" y="29652"/>
                    <a:pt x="10449" y="30026"/>
                    <a:pt x="10272" y="30421"/>
                  </a:cubicBezTo>
                  <a:cubicBezTo>
                    <a:pt x="10153" y="30677"/>
                    <a:pt x="10114" y="30973"/>
                    <a:pt x="9779" y="31091"/>
                  </a:cubicBezTo>
                  <a:cubicBezTo>
                    <a:pt x="9463" y="31189"/>
                    <a:pt x="9266" y="30973"/>
                    <a:pt x="9049" y="30835"/>
                  </a:cubicBezTo>
                  <a:cubicBezTo>
                    <a:pt x="8773" y="30677"/>
                    <a:pt x="8517" y="30499"/>
                    <a:pt x="8280" y="30302"/>
                  </a:cubicBezTo>
                  <a:cubicBezTo>
                    <a:pt x="8142" y="30204"/>
                    <a:pt x="7985" y="30105"/>
                    <a:pt x="7827" y="30007"/>
                  </a:cubicBezTo>
                  <a:cubicBezTo>
                    <a:pt x="7610" y="29888"/>
                    <a:pt x="7393" y="29770"/>
                    <a:pt x="7196" y="29652"/>
                  </a:cubicBezTo>
                  <a:cubicBezTo>
                    <a:pt x="6960" y="29533"/>
                    <a:pt x="6861" y="29238"/>
                    <a:pt x="6960" y="29001"/>
                  </a:cubicBezTo>
                  <a:cubicBezTo>
                    <a:pt x="6960" y="28981"/>
                    <a:pt x="6979" y="28962"/>
                    <a:pt x="6979" y="28942"/>
                  </a:cubicBezTo>
                  <a:cubicBezTo>
                    <a:pt x="7393" y="27976"/>
                    <a:pt x="7709" y="26970"/>
                    <a:pt x="7945" y="25945"/>
                  </a:cubicBezTo>
                  <a:cubicBezTo>
                    <a:pt x="7985" y="25847"/>
                    <a:pt x="8024" y="25748"/>
                    <a:pt x="8064" y="25669"/>
                  </a:cubicBezTo>
                  <a:cubicBezTo>
                    <a:pt x="7906" y="25314"/>
                    <a:pt x="7669" y="25019"/>
                    <a:pt x="7374" y="24782"/>
                  </a:cubicBezTo>
                  <a:cubicBezTo>
                    <a:pt x="7078" y="24546"/>
                    <a:pt x="6822" y="24270"/>
                    <a:pt x="6565" y="24013"/>
                  </a:cubicBezTo>
                  <a:cubicBezTo>
                    <a:pt x="6171" y="24072"/>
                    <a:pt x="5796" y="24191"/>
                    <a:pt x="5481" y="24427"/>
                  </a:cubicBezTo>
                  <a:cubicBezTo>
                    <a:pt x="5087" y="24624"/>
                    <a:pt x="4692" y="24822"/>
                    <a:pt x="4278" y="24999"/>
                  </a:cubicBezTo>
                  <a:cubicBezTo>
                    <a:pt x="3983" y="25117"/>
                    <a:pt x="3647" y="25137"/>
                    <a:pt x="3352" y="25038"/>
                  </a:cubicBezTo>
                  <a:cubicBezTo>
                    <a:pt x="3194" y="24999"/>
                    <a:pt x="3076" y="24900"/>
                    <a:pt x="2997" y="24762"/>
                  </a:cubicBezTo>
                  <a:cubicBezTo>
                    <a:pt x="2741" y="24427"/>
                    <a:pt x="2543" y="24092"/>
                    <a:pt x="2327" y="23757"/>
                  </a:cubicBezTo>
                  <a:cubicBezTo>
                    <a:pt x="2228" y="23579"/>
                    <a:pt x="2129" y="23402"/>
                    <a:pt x="2011" y="23244"/>
                  </a:cubicBezTo>
                  <a:cubicBezTo>
                    <a:pt x="1893" y="23047"/>
                    <a:pt x="1834" y="22830"/>
                    <a:pt x="1814" y="22613"/>
                  </a:cubicBezTo>
                  <a:cubicBezTo>
                    <a:pt x="1794" y="22259"/>
                    <a:pt x="1952" y="21943"/>
                    <a:pt x="2248" y="21766"/>
                  </a:cubicBezTo>
                  <a:cubicBezTo>
                    <a:pt x="2977" y="21253"/>
                    <a:pt x="3746" y="20800"/>
                    <a:pt x="4535" y="20366"/>
                  </a:cubicBezTo>
                  <a:cubicBezTo>
                    <a:pt x="4554" y="20346"/>
                    <a:pt x="4574" y="20307"/>
                    <a:pt x="4633" y="20248"/>
                  </a:cubicBezTo>
                  <a:cubicBezTo>
                    <a:pt x="4554" y="19873"/>
                    <a:pt x="4436" y="19538"/>
                    <a:pt x="4278" y="19203"/>
                  </a:cubicBezTo>
                  <a:cubicBezTo>
                    <a:pt x="4140" y="18828"/>
                    <a:pt x="3963" y="18454"/>
                    <a:pt x="3825" y="18079"/>
                  </a:cubicBezTo>
                  <a:cubicBezTo>
                    <a:pt x="3726" y="17842"/>
                    <a:pt x="3509" y="17665"/>
                    <a:pt x="3273" y="17645"/>
                  </a:cubicBezTo>
                  <a:cubicBezTo>
                    <a:pt x="3115" y="17626"/>
                    <a:pt x="2957" y="17626"/>
                    <a:pt x="2800" y="17626"/>
                  </a:cubicBezTo>
                  <a:lnTo>
                    <a:pt x="1242" y="17626"/>
                  </a:lnTo>
                  <a:cubicBezTo>
                    <a:pt x="1085" y="17626"/>
                    <a:pt x="927" y="17606"/>
                    <a:pt x="789" y="17566"/>
                  </a:cubicBezTo>
                  <a:cubicBezTo>
                    <a:pt x="572" y="17527"/>
                    <a:pt x="414" y="17350"/>
                    <a:pt x="414" y="17133"/>
                  </a:cubicBezTo>
                  <a:cubicBezTo>
                    <a:pt x="434" y="16936"/>
                    <a:pt x="375" y="16738"/>
                    <a:pt x="276" y="16561"/>
                  </a:cubicBezTo>
                  <a:cubicBezTo>
                    <a:pt x="257" y="16541"/>
                    <a:pt x="237" y="16522"/>
                    <a:pt x="237" y="16502"/>
                  </a:cubicBezTo>
                  <a:cubicBezTo>
                    <a:pt x="158" y="15930"/>
                    <a:pt x="59" y="15358"/>
                    <a:pt x="20" y="14767"/>
                  </a:cubicBezTo>
                  <a:cubicBezTo>
                    <a:pt x="0" y="14412"/>
                    <a:pt x="158" y="14254"/>
                    <a:pt x="513" y="14175"/>
                  </a:cubicBezTo>
                  <a:cubicBezTo>
                    <a:pt x="1045" y="14057"/>
                    <a:pt x="1597" y="13919"/>
                    <a:pt x="2149" y="13821"/>
                  </a:cubicBezTo>
                  <a:cubicBezTo>
                    <a:pt x="2327" y="13781"/>
                    <a:pt x="2504" y="13781"/>
                    <a:pt x="2681" y="13781"/>
                  </a:cubicBezTo>
                  <a:cubicBezTo>
                    <a:pt x="3115" y="13761"/>
                    <a:pt x="3549" y="13781"/>
                    <a:pt x="4042" y="13781"/>
                  </a:cubicBezTo>
                  <a:close/>
                  <a:moveTo>
                    <a:pt x="9503" y="30361"/>
                  </a:moveTo>
                  <a:cubicBezTo>
                    <a:pt x="9621" y="30184"/>
                    <a:pt x="9720" y="30007"/>
                    <a:pt x="9818" y="29809"/>
                  </a:cubicBezTo>
                  <a:cubicBezTo>
                    <a:pt x="10055" y="29139"/>
                    <a:pt x="10548" y="28646"/>
                    <a:pt x="11060" y="28173"/>
                  </a:cubicBezTo>
                  <a:cubicBezTo>
                    <a:pt x="11218" y="28015"/>
                    <a:pt x="11435" y="27917"/>
                    <a:pt x="11652" y="27877"/>
                  </a:cubicBezTo>
                  <a:cubicBezTo>
                    <a:pt x="12559" y="27838"/>
                    <a:pt x="13446" y="27956"/>
                    <a:pt x="14313" y="28232"/>
                  </a:cubicBezTo>
                  <a:cubicBezTo>
                    <a:pt x="14530" y="28291"/>
                    <a:pt x="14707" y="28469"/>
                    <a:pt x="14727" y="28705"/>
                  </a:cubicBezTo>
                  <a:cubicBezTo>
                    <a:pt x="14806" y="29119"/>
                    <a:pt x="14924" y="29533"/>
                    <a:pt x="15003" y="29947"/>
                  </a:cubicBezTo>
                  <a:cubicBezTo>
                    <a:pt x="15102" y="30440"/>
                    <a:pt x="15200" y="30913"/>
                    <a:pt x="15319" y="31406"/>
                  </a:cubicBezTo>
                  <a:cubicBezTo>
                    <a:pt x="15378" y="31820"/>
                    <a:pt x="15812" y="32096"/>
                    <a:pt x="16226" y="31939"/>
                  </a:cubicBezTo>
                  <a:cubicBezTo>
                    <a:pt x="16383" y="31860"/>
                    <a:pt x="16561" y="31801"/>
                    <a:pt x="16718" y="31781"/>
                  </a:cubicBezTo>
                  <a:cubicBezTo>
                    <a:pt x="17073" y="31781"/>
                    <a:pt x="17408" y="31682"/>
                    <a:pt x="17665" y="31465"/>
                  </a:cubicBezTo>
                  <a:cubicBezTo>
                    <a:pt x="17783" y="31012"/>
                    <a:pt x="17960" y="30598"/>
                    <a:pt x="17941" y="30184"/>
                  </a:cubicBezTo>
                  <a:cubicBezTo>
                    <a:pt x="17941" y="29711"/>
                    <a:pt x="18138" y="29317"/>
                    <a:pt x="18177" y="28863"/>
                  </a:cubicBezTo>
                  <a:cubicBezTo>
                    <a:pt x="18177" y="28646"/>
                    <a:pt x="18355" y="28489"/>
                    <a:pt x="18572" y="28489"/>
                  </a:cubicBezTo>
                  <a:cubicBezTo>
                    <a:pt x="19143" y="28410"/>
                    <a:pt x="19695" y="28272"/>
                    <a:pt x="20247" y="28094"/>
                  </a:cubicBezTo>
                  <a:cubicBezTo>
                    <a:pt x="20602" y="27936"/>
                    <a:pt x="20997" y="27877"/>
                    <a:pt x="21371" y="27897"/>
                  </a:cubicBezTo>
                  <a:cubicBezTo>
                    <a:pt x="21549" y="27917"/>
                    <a:pt x="21706" y="28015"/>
                    <a:pt x="21805" y="28153"/>
                  </a:cubicBezTo>
                  <a:cubicBezTo>
                    <a:pt x="22179" y="28666"/>
                    <a:pt x="22554" y="29159"/>
                    <a:pt x="22929" y="29671"/>
                  </a:cubicBezTo>
                  <a:lnTo>
                    <a:pt x="23283" y="30145"/>
                  </a:lnTo>
                  <a:lnTo>
                    <a:pt x="25275" y="29356"/>
                  </a:lnTo>
                  <a:cubicBezTo>
                    <a:pt x="25314" y="29139"/>
                    <a:pt x="25275" y="28922"/>
                    <a:pt x="25176" y="28725"/>
                  </a:cubicBezTo>
                  <a:cubicBezTo>
                    <a:pt x="24999" y="28311"/>
                    <a:pt x="24841" y="27897"/>
                    <a:pt x="24723" y="27463"/>
                  </a:cubicBezTo>
                  <a:cubicBezTo>
                    <a:pt x="24663" y="27168"/>
                    <a:pt x="24565" y="26911"/>
                    <a:pt x="24447" y="26635"/>
                  </a:cubicBezTo>
                  <a:cubicBezTo>
                    <a:pt x="24190" y="26142"/>
                    <a:pt x="24249" y="25926"/>
                    <a:pt x="24703" y="25630"/>
                  </a:cubicBezTo>
                  <a:cubicBezTo>
                    <a:pt x="25176" y="25354"/>
                    <a:pt x="25570" y="24999"/>
                    <a:pt x="25886" y="24565"/>
                  </a:cubicBezTo>
                  <a:cubicBezTo>
                    <a:pt x="25965" y="24447"/>
                    <a:pt x="26044" y="24348"/>
                    <a:pt x="26142" y="24250"/>
                  </a:cubicBezTo>
                  <a:cubicBezTo>
                    <a:pt x="26241" y="24092"/>
                    <a:pt x="26458" y="24033"/>
                    <a:pt x="26635" y="24132"/>
                  </a:cubicBezTo>
                  <a:cubicBezTo>
                    <a:pt x="26852" y="24230"/>
                    <a:pt x="27108" y="24289"/>
                    <a:pt x="27345" y="24270"/>
                  </a:cubicBezTo>
                  <a:cubicBezTo>
                    <a:pt x="27502" y="24289"/>
                    <a:pt x="27660" y="24329"/>
                    <a:pt x="27798" y="24368"/>
                  </a:cubicBezTo>
                  <a:cubicBezTo>
                    <a:pt x="27916" y="24427"/>
                    <a:pt x="28054" y="24467"/>
                    <a:pt x="28192" y="24486"/>
                  </a:cubicBezTo>
                  <a:cubicBezTo>
                    <a:pt x="28685" y="24467"/>
                    <a:pt x="29099" y="24664"/>
                    <a:pt x="29572" y="24723"/>
                  </a:cubicBezTo>
                  <a:cubicBezTo>
                    <a:pt x="29730" y="24743"/>
                    <a:pt x="29868" y="24762"/>
                    <a:pt x="30026" y="24762"/>
                  </a:cubicBezTo>
                  <a:lnTo>
                    <a:pt x="30913" y="22968"/>
                  </a:lnTo>
                  <a:cubicBezTo>
                    <a:pt x="30381" y="22673"/>
                    <a:pt x="30006" y="22180"/>
                    <a:pt x="29415" y="21943"/>
                  </a:cubicBezTo>
                  <a:cubicBezTo>
                    <a:pt x="29218" y="21805"/>
                    <a:pt x="29020" y="21647"/>
                    <a:pt x="28882" y="21450"/>
                  </a:cubicBezTo>
                  <a:cubicBezTo>
                    <a:pt x="28804" y="21371"/>
                    <a:pt x="28764" y="21253"/>
                    <a:pt x="28744" y="21155"/>
                  </a:cubicBezTo>
                  <a:cubicBezTo>
                    <a:pt x="28725" y="20603"/>
                    <a:pt x="28725" y="20070"/>
                    <a:pt x="28784" y="19538"/>
                  </a:cubicBezTo>
                  <a:cubicBezTo>
                    <a:pt x="28823" y="19262"/>
                    <a:pt x="28902" y="18986"/>
                    <a:pt x="28922" y="18690"/>
                  </a:cubicBezTo>
                  <a:cubicBezTo>
                    <a:pt x="28942" y="18217"/>
                    <a:pt x="29237" y="17980"/>
                    <a:pt x="29710" y="18000"/>
                  </a:cubicBezTo>
                  <a:cubicBezTo>
                    <a:pt x="29868" y="18040"/>
                    <a:pt x="30026" y="18040"/>
                    <a:pt x="30184" y="18000"/>
                  </a:cubicBezTo>
                  <a:cubicBezTo>
                    <a:pt x="30440" y="17941"/>
                    <a:pt x="30696" y="17882"/>
                    <a:pt x="30972" y="17862"/>
                  </a:cubicBezTo>
                  <a:cubicBezTo>
                    <a:pt x="31426" y="17744"/>
                    <a:pt x="31879" y="17645"/>
                    <a:pt x="32352" y="17586"/>
                  </a:cubicBezTo>
                  <a:cubicBezTo>
                    <a:pt x="32431" y="17586"/>
                    <a:pt x="32490" y="17507"/>
                    <a:pt x="32549" y="17468"/>
                  </a:cubicBezTo>
                  <a:cubicBezTo>
                    <a:pt x="32549" y="17014"/>
                    <a:pt x="32569" y="16581"/>
                    <a:pt x="32549" y="16167"/>
                  </a:cubicBezTo>
                  <a:cubicBezTo>
                    <a:pt x="32549" y="15733"/>
                    <a:pt x="32628" y="15280"/>
                    <a:pt x="32490" y="14846"/>
                  </a:cubicBezTo>
                  <a:cubicBezTo>
                    <a:pt x="32254" y="14846"/>
                    <a:pt x="32037" y="14806"/>
                    <a:pt x="31800" y="14747"/>
                  </a:cubicBezTo>
                  <a:cubicBezTo>
                    <a:pt x="31386" y="14609"/>
                    <a:pt x="30933" y="14550"/>
                    <a:pt x="30479" y="14589"/>
                  </a:cubicBezTo>
                  <a:lnTo>
                    <a:pt x="29947" y="14589"/>
                  </a:lnTo>
                  <a:cubicBezTo>
                    <a:pt x="29139" y="14589"/>
                    <a:pt x="29139" y="14570"/>
                    <a:pt x="29119" y="13742"/>
                  </a:cubicBezTo>
                  <a:lnTo>
                    <a:pt x="29119" y="12460"/>
                  </a:lnTo>
                  <a:cubicBezTo>
                    <a:pt x="29158" y="12224"/>
                    <a:pt x="29099" y="12007"/>
                    <a:pt x="29001" y="11810"/>
                  </a:cubicBezTo>
                  <a:cubicBezTo>
                    <a:pt x="28863" y="11613"/>
                    <a:pt x="28902" y="11356"/>
                    <a:pt x="29080" y="11199"/>
                  </a:cubicBezTo>
                  <a:cubicBezTo>
                    <a:pt x="29553" y="10646"/>
                    <a:pt x="30105" y="10193"/>
                    <a:pt x="30736" y="9838"/>
                  </a:cubicBezTo>
                  <a:cubicBezTo>
                    <a:pt x="30992" y="9720"/>
                    <a:pt x="31209" y="9503"/>
                    <a:pt x="31347" y="9247"/>
                  </a:cubicBezTo>
                  <a:lnTo>
                    <a:pt x="30026" y="7413"/>
                  </a:lnTo>
                  <a:cubicBezTo>
                    <a:pt x="29356" y="7551"/>
                    <a:pt x="28725" y="7768"/>
                    <a:pt x="28114" y="8103"/>
                  </a:cubicBezTo>
                  <a:cubicBezTo>
                    <a:pt x="27798" y="8241"/>
                    <a:pt x="27463" y="8379"/>
                    <a:pt x="27128" y="8458"/>
                  </a:cubicBezTo>
                  <a:cubicBezTo>
                    <a:pt x="26832" y="8576"/>
                    <a:pt x="26655" y="8478"/>
                    <a:pt x="26438" y="8202"/>
                  </a:cubicBezTo>
                  <a:cubicBezTo>
                    <a:pt x="26280" y="7965"/>
                    <a:pt x="26083" y="7748"/>
                    <a:pt x="25886" y="7532"/>
                  </a:cubicBezTo>
                  <a:cubicBezTo>
                    <a:pt x="25492" y="7137"/>
                    <a:pt x="25078" y="6763"/>
                    <a:pt x="24683" y="6368"/>
                  </a:cubicBezTo>
                  <a:cubicBezTo>
                    <a:pt x="24565" y="6250"/>
                    <a:pt x="24466" y="6112"/>
                    <a:pt x="24565" y="5954"/>
                  </a:cubicBezTo>
                  <a:cubicBezTo>
                    <a:pt x="24683" y="5757"/>
                    <a:pt x="24723" y="5521"/>
                    <a:pt x="24703" y="5304"/>
                  </a:cubicBezTo>
                  <a:cubicBezTo>
                    <a:pt x="24703" y="5146"/>
                    <a:pt x="24742" y="4988"/>
                    <a:pt x="24782" y="4850"/>
                  </a:cubicBezTo>
                  <a:cubicBezTo>
                    <a:pt x="24940" y="4219"/>
                    <a:pt x="25117" y="3589"/>
                    <a:pt x="25275" y="2958"/>
                  </a:cubicBezTo>
                  <a:cubicBezTo>
                    <a:pt x="25275" y="2859"/>
                    <a:pt x="25275" y="2761"/>
                    <a:pt x="25275" y="2662"/>
                  </a:cubicBezTo>
                  <a:cubicBezTo>
                    <a:pt x="25117" y="2563"/>
                    <a:pt x="24999" y="2485"/>
                    <a:pt x="24900" y="2406"/>
                  </a:cubicBezTo>
                  <a:cubicBezTo>
                    <a:pt x="24447" y="1992"/>
                    <a:pt x="24309" y="1992"/>
                    <a:pt x="23875" y="2366"/>
                  </a:cubicBezTo>
                  <a:cubicBezTo>
                    <a:pt x="23796" y="2445"/>
                    <a:pt x="23717" y="2524"/>
                    <a:pt x="23638" y="2603"/>
                  </a:cubicBezTo>
                  <a:cubicBezTo>
                    <a:pt x="23165" y="3017"/>
                    <a:pt x="22672" y="3431"/>
                    <a:pt x="22258" y="3884"/>
                  </a:cubicBezTo>
                  <a:cubicBezTo>
                    <a:pt x="21982" y="4200"/>
                    <a:pt x="21608" y="4397"/>
                    <a:pt x="21213" y="4495"/>
                  </a:cubicBezTo>
                  <a:cubicBezTo>
                    <a:pt x="20661" y="4121"/>
                    <a:pt x="20031" y="3884"/>
                    <a:pt x="19360" y="3845"/>
                  </a:cubicBezTo>
                  <a:cubicBezTo>
                    <a:pt x="19301" y="3825"/>
                    <a:pt x="19242" y="3825"/>
                    <a:pt x="19163" y="3805"/>
                  </a:cubicBezTo>
                  <a:cubicBezTo>
                    <a:pt x="18986" y="3766"/>
                    <a:pt x="18907" y="3529"/>
                    <a:pt x="19025" y="3391"/>
                  </a:cubicBezTo>
                  <a:cubicBezTo>
                    <a:pt x="19084" y="3293"/>
                    <a:pt x="19143" y="3214"/>
                    <a:pt x="19202" y="3135"/>
                  </a:cubicBezTo>
                  <a:cubicBezTo>
                    <a:pt x="18788" y="1538"/>
                    <a:pt x="18611" y="1065"/>
                    <a:pt x="18217" y="592"/>
                  </a:cubicBezTo>
                  <a:cubicBezTo>
                    <a:pt x="17468" y="572"/>
                    <a:pt x="16738" y="572"/>
                    <a:pt x="16009" y="631"/>
                  </a:cubicBezTo>
                  <a:cubicBezTo>
                    <a:pt x="15969" y="710"/>
                    <a:pt x="15930" y="789"/>
                    <a:pt x="15890" y="888"/>
                  </a:cubicBezTo>
                  <a:cubicBezTo>
                    <a:pt x="15752" y="1518"/>
                    <a:pt x="15654" y="2169"/>
                    <a:pt x="15575" y="2800"/>
                  </a:cubicBezTo>
                  <a:cubicBezTo>
                    <a:pt x="15555" y="3253"/>
                    <a:pt x="15398" y="3687"/>
                    <a:pt x="15102" y="4022"/>
                  </a:cubicBezTo>
                  <a:cubicBezTo>
                    <a:pt x="14510" y="3904"/>
                    <a:pt x="13939" y="4298"/>
                    <a:pt x="13308" y="4279"/>
                  </a:cubicBezTo>
                  <a:cubicBezTo>
                    <a:pt x="12933" y="4515"/>
                    <a:pt x="12539" y="4436"/>
                    <a:pt x="12125" y="4417"/>
                  </a:cubicBezTo>
                  <a:cubicBezTo>
                    <a:pt x="11849" y="4121"/>
                    <a:pt x="11593" y="3786"/>
                    <a:pt x="11415" y="3431"/>
                  </a:cubicBezTo>
                  <a:cubicBezTo>
                    <a:pt x="11336" y="3253"/>
                    <a:pt x="11238" y="3096"/>
                    <a:pt x="11139" y="2958"/>
                  </a:cubicBezTo>
                  <a:cubicBezTo>
                    <a:pt x="10922" y="2721"/>
                    <a:pt x="10686" y="2465"/>
                    <a:pt x="10449" y="2228"/>
                  </a:cubicBezTo>
                  <a:cubicBezTo>
                    <a:pt x="10213" y="1972"/>
                    <a:pt x="10055" y="1932"/>
                    <a:pt x="9739" y="2130"/>
                  </a:cubicBezTo>
                  <a:cubicBezTo>
                    <a:pt x="9641" y="2209"/>
                    <a:pt x="9522" y="2287"/>
                    <a:pt x="9444" y="2386"/>
                  </a:cubicBezTo>
                  <a:cubicBezTo>
                    <a:pt x="9187" y="2603"/>
                    <a:pt x="8970" y="2800"/>
                    <a:pt x="8734" y="2997"/>
                  </a:cubicBezTo>
                  <a:cubicBezTo>
                    <a:pt x="8596" y="3115"/>
                    <a:pt x="8458" y="3214"/>
                    <a:pt x="8320" y="3313"/>
                  </a:cubicBezTo>
                  <a:cubicBezTo>
                    <a:pt x="8320" y="3352"/>
                    <a:pt x="8320" y="3411"/>
                    <a:pt x="8320" y="3470"/>
                  </a:cubicBezTo>
                  <a:cubicBezTo>
                    <a:pt x="8576" y="4239"/>
                    <a:pt x="8635" y="5067"/>
                    <a:pt x="8892" y="5816"/>
                  </a:cubicBezTo>
                  <a:cubicBezTo>
                    <a:pt x="9010" y="6073"/>
                    <a:pt x="8951" y="6368"/>
                    <a:pt x="8754" y="6566"/>
                  </a:cubicBezTo>
                  <a:cubicBezTo>
                    <a:pt x="8320" y="6920"/>
                    <a:pt x="7965" y="7354"/>
                    <a:pt x="7669" y="7827"/>
                  </a:cubicBezTo>
                  <a:cubicBezTo>
                    <a:pt x="7630" y="7926"/>
                    <a:pt x="7531" y="7985"/>
                    <a:pt x="7433" y="8024"/>
                  </a:cubicBezTo>
                  <a:cubicBezTo>
                    <a:pt x="7216" y="8044"/>
                    <a:pt x="6940" y="8103"/>
                    <a:pt x="6782" y="8005"/>
                  </a:cubicBezTo>
                  <a:cubicBezTo>
                    <a:pt x="6427" y="7788"/>
                    <a:pt x="6013" y="7729"/>
                    <a:pt x="5718" y="7453"/>
                  </a:cubicBezTo>
                  <a:cubicBezTo>
                    <a:pt x="5422" y="7157"/>
                    <a:pt x="5067" y="7177"/>
                    <a:pt x="4732" y="7078"/>
                  </a:cubicBezTo>
                  <a:cubicBezTo>
                    <a:pt x="4594" y="7078"/>
                    <a:pt x="4475" y="7118"/>
                    <a:pt x="4377" y="7216"/>
                  </a:cubicBezTo>
                  <a:cubicBezTo>
                    <a:pt x="3963" y="7610"/>
                    <a:pt x="3549" y="8024"/>
                    <a:pt x="3135" y="8438"/>
                  </a:cubicBezTo>
                  <a:cubicBezTo>
                    <a:pt x="3174" y="8813"/>
                    <a:pt x="3470" y="9010"/>
                    <a:pt x="3707" y="9247"/>
                  </a:cubicBezTo>
                  <a:cubicBezTo>
                    <a:pt x="4357" y="9956"/>
                    <a:pt x="4988" y="10686"/>
                    <a:pt x="5284" y="11573"/>
                  </a:cubicBezTo>
                  <a:cubicBezTo>
                    <a:pt x="5126" y="12224"/>
                    <a:pt x="4929" y="12815"/>
                    <a:pt x="4791" y="13426"/>
                  </a:cubicBezTo>
                  <a:cubicBezTo>
                    <a:pt x="4594" y="14412"/>
                    <a:pt x="4475" y="14274"/>
                    <a:pt x="3746" y="14333"/>
                  </a:cubicBezTo>
                  <a:cubicBezTo>
                    <a:pt x="3056" y="14373"/>
                    <a:pt x="2366" y="14333"/>
                    <a:pt x="1676" y="14511"/>
                  </a:cubicBezTo>
                  <a:cubicBezTo>
                    <a:pt x="1341" y="14609"/>
                    <a:pt x="1006" y="14708"/>
                    <a:pt x="690" y="14826"/>
                  </a:cubicBezTo>
                  <a:cubicBezTo>
                    <a:pt x="710" y="15003"/>
                    <a:pt x="710" y="15141"/>
                    <a:pt x="749" y="15299"/>
                  </a:cubicBezTo>
                  <a:cubicBezTo>
                    <a:pt x="789" y="15437"/>
                    <a:pt x="828" y="15595"/>
                    <a:pt x="848" y="15753"/>
                  </a:cubicBezTo>
                  <a:cubicBezTo>
                    <a:pt x="828" y="16186"/>
                    <a:pt x="1006" y="16541"/>
                    <a:pt x="1163" y="16955"/>
                  </a:cubicBezTo>
                  <a:cubicBezTo>
                    <a:pt x="1735" y="16955"/>
                    <a:pt x="2307" y="16975"/>
                    <a:pt x="2898" y="16955"/>
                  </a:cubicBezTo>
                  <a:cubicBezTo>
                    <a:pt x="3253" y="16955"/>
                    <a:pt x="3608" y="17014"/>
                    <a:pt x="3943" y="17152"/>
                  </a:cubicBezTo>
                  <a:cubicBezTo>
                    <a:pt x="4140" y="17192"/>
                    <a:pt x="4298" y="17350"/>
                    <a:pt x="4377" y="17547"/>
                  </a:cubicBezTo>
                  <a:cubicBezTo>
                    <a:pt x="4456" y="17764"/>
                    <a:pt x="4535" y="18000"/>
                    <a:pt x="4613" y="18237"/>
                  </a:cubicBezTo>
                  <a:cubicBezTo>
                    <a:pt x="4811" y="18710"/>
                    <a:pt x="4988" y="19203"/>
                    <a:pt x="5225" y="19656"/>
                  </a:cubicBezTo>
                  <a:cubicBezTo>
                    <a:pt x="5363" y="19972"/>
                    <a:pt x="5382" y="20327"/>
                    <a:pt x="5264" y="20642"/>
                  </a:cubicBezTo>
                  <a:cubicBezTo>
                    <a:pt x="5205" y="20879"/>
                    <a:pt x="4929" y="20918"/>
                    <a:pt x="4732" y="21017"/>
                  </a:cubicBezTo>
                  <a:cubicBezTo>
                    <a:pt x="4318" y="21233"/>
                    <a:pt x="3904" y="21450"/>
                    <a:pt x="3490" y="21687"/>
                  </a:cubicBezTo>
                  <a:cubicBezTo>
                    <a:pt x="3194" y="21884"/>
                    <a:pt x="2918" y="22101"/>
                    <a:pt x="2642" y="22337"/>
                  </a:cubicBezTo>
                  <a:cubicBezTo>
                    <a:pt x="2484" y="22456"/>
                    <a:pt x="2445" y="22673"/>
                    <a:pt x="2543" y="22830"/>
                  </a:cubicBezTo>
                  <a:cubicBezTo>
                    <a:pt x="2681" y="23126"/>
                    <a:pt x="2839" y="23382"/>
                    <a:pt x="3017" y="23639"/>
                  </a:cubicBezTo>
                  <a:cubicBezTo>
                    <a:pt x="3253" y="23934"/>
                    <a:pt x="3371" y="24348"/>
                    <a:pt x="3864" y="24447"/>
                  </a:cubicBezTo>
                  <a:cubicBezTo>
                    <a:pt x="4259" y="24250"/>
                    <a:pt x="4692" y="24053"/>
                    <a:pt x="5126" y="23816"/>
                  </a:cubicBezTo>
                  <a:cubicBezTo>
                    <a:pt x="5560" y="23540"/>
                    <a:pt x="6013" y="23303"/>
                    <a:pt x="6467" y="23087"/>
                  </a:cubicBezTo>
                  <a:lnTo>
                    <a:pt x="6684" y="23284"/>
                  </a:lnTo>
                  <a:cubicBezTo>
                    <a:pt x="7157" y="23678"/>
                    <a:pt x="7512" y="24171"/>
                    <a:pt x="7985" y="24565"/>
                  </a:cubicBezTo>
                  <a:cubicBezTo>
                    <a:pt x="8320" y="24841"/>
                    <a:pt x="8596" y="25216"/>
                    <a:pt x="8734" y="25630"/>
                  </a:cubicBezTo>
                  <a:cubicBezTo>
                    <a:pt x="8537" y="26280"/>
                    <a:pt x="8340" y="26852"/>
                    <a:pt x="8162" y="27424"/>
                  </a:cubicBezTo>
                  <a:cubicBezTo>
                    <a:pt x="7985" y="27996"/>
                    <a:pt x="7827" y="28567"/>
                    <a:pt x="7650" y="29159"/>
                  </a:cubicBezTo>
                  <a:cubicBezTo>
                    <a:pt x="7945" y="29336"/>
                    <a:pt x="8241" y="29514"/>
                    <a:pt x="8537" y="29711"/>
                  </a:cubicBezTo>
                  <a:cubicBezTo>
                    <a:pt x="8813" y="29987"/>
                    <a:pt x="9128" y="30204"/>
                    <a:pt x="9503" y="30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18;p28">
              <a:extLst>
                <a:ext uri="{FF2B5EF4-FFF2-40B4-BE49-F238E27FC236}">
                  <a16:creationId xmlns:a16="http://schemas.microsoft.com/office/drawing/2014/main" id="{52764B34-74BD-4BDF-B4B6-91A9D67726FB}"/>
                </a:ext>
              </a:extLst>
            </p:cNvPr>
            <p:cNvSpPr/>
            <p:nvPr/>
          </p:nvSpPr>
          <p:spPr>
            <a:xfrm flipH="1">
              <a:off x="7254624" y="2425716"/>
              <a:ext cx="493929" cy="497247"/>
            </a:xfrm>
            <a:custGeom>
              <a:avLst/>
              <a:gdLst/>
              <a:ahLst/>
              <a:cxnLst/>
              <a:rect l="l" t="t" r="r" b="b"/>
              <a:pathLst>
                <a:path w="20544" h="20682" extrusionOk="0">
                  <a:moveTo>
                    <a:pt x="20484" y="11199"/>
                  </a:moveTo>
                  <a:lnTo>
                    <a:pt x="20484" y="11869"/>
                  </a:lnTo>
                  <a:cubicBezTo>
                    <a:pt x="20504" y="12323"/>
                    <a:pt x="20445" y="12776"/>
                    <a:pt x="20287" y="13190"/>
                  </a:cubicBezTo>
                  <a:cubicBezTo>
                    <a:pt x="20051" y="13841"/>
                    <a:pt x="19873" y="14511"/>
                    <a:pt x="19637" y="15162"/>
                  </a:cubicBezTo>
                  <a:cubicBezTo>
                    <a:pt x="19558" y="15418"/>
                    <a:pt x="19420" y="15655"/>
                    <a:pt x="19282" y="15891"/>
                  </a:cubicBezTo>
                  <a:cubicBezTo>
                    <a:pt x="18868" y="16522"/>
                    <a:pt x="18375" y="17113"/>
                    <a:pt x="17921" y="17725"/>
                  </a:cubicBezTo>
                  <a:cubicBezTo>
                    <a:pt x="17566" y="18178"/>
                    <a:pt x="17133" y="18572"/>
                    <a:pt x="16640" y="18848"/>
                  </a:cubicBezTo>
                  <a:cubicBezTo>
                    <a:pt x="16226" y="19085"/>
                    <a:pt x="15851" y="19381"/>
                    <a:pt x="15437" y="19598"/>
                  </a:cubicBezTo>
                  <a:cubicBezTo>
                    <a:pt x="15082" y="19775"/>
                    <a:pt x="14688" y="19893"/>
                    <a:pt x="14294" y="19972"/>
                  </a:cubicBezTo>
                  <a:cubicBezTo>
                    <a:pt x="13702" y="20051"/>
                    <a:pt x="13131" y="20307"/>
                    <a:pt x="12500" y="20209"/>
                  </a:cubicBezTo>
                  <a:cubicBezTo>
                    <a:pt x="12480" y="20209"/>
                    <a:pt x="12460" y="20209"/>
                    <a:pt x="12441" y="20209"/>
                  </a:cubicBezTo>
                  <a:cubicBezTo>
                    <a:pt x="11810" y="20485"/>
                    <a:pt x="11159" y="20366"/>
                    <a:pt x="10509" y="20386"/>
                  </a:cubicBezTo>
                  <a:cubicBezTo>
                    <a:pt x="10351" y="20386"/>
                    <a:pt x="10193" y="20386"/>
                    <a:pt x="10035" y="20406"/>
                  </a:cubicBezTo>
                  <a:cubicBezTo>
                    <a:pt x="8912" y="20682"/>
                    <a:pt x="7867" y="20366"/>
                    <a:pt x="6802" y="20031"/>
                  </a:cubicBezTo>
                  <a:cubicBezTo>
                    <a:pt x="5659" y="19696"/>
                    <a:pt x="4614" y="19065"/>
                    <a:pt x="3766" y="18237"/>
                  </a:cubicBezTo>
                  <a:cubicBezTo>
                    <a:pt x="3746" y="18217"/>
                    <a:pt x="3727" y="18198"/>
                    <a:pt x="3727" y="18198"/>
                  </a:cubicBezTo>
                  <a:cubicBezTo>
                    <a:pt x="2938" y="17665"/>
                    <a:pt x="2268" y="16975"/>
                    <a:pt x="1755" y="16187"/>
                  </a:cubicBezTo>
                  <a:cubicBezTo>
                    <a:pt x="1578" y="15990"/>
                    <a:pt x="1420" y="15773"/>
                    <a:pt x="1321" y="15517"/>
                  </a:cubicBezTo>
                  <a:cubicBezTo>
                    <a:pt x="1302" y="15457"/>
                    <a:pt x="1262" y="15398"/>
                    <a:pt x="1223" y="15339"/>
                  </a:cubicBezTo>
                  <a:cubicBezTo>
                    <a:pt x="730" y="14767"/>
                    <a:pt x="533" y="14038"/>
                    <a:pt x="277" y="13368"/>
                  </a:cubicBezTo>
                  <a:cubicBezTo>
                    <a:pt x="217" y="13249"/>
                    <a:pt x="139" y="13092"/>
                    <a:pt x="178" y="12993"/>
                  </a:cubicBezTo>
                  <a:cubicBezTo>
                    <a:pt x="316" y="12618"/>
                    <a:pt x="217" y="12283"/>
                    <a:pt x="119" y="11928"/>
                  </a:cubicBezTo>
                  <a:cubicBezTo>
                    <a:pt x="99" y="11771"/>
                    <a:pt x="79" y="11613"/>
                    <a:pt x="79" y="11475"/>
                  </a:cubicBezTo>
                  <a:cubicBezTo>
                    <a:pt x="60" y="10608"/>
                    <a:pt x="40" y="9760"/>
                    <a:pt x="20" y="8912"/>
                  </a:cubicBezTo>
                  <a:cubicBezTo>
                    <a:pt x="1" y="8735"/>
                    <a:pt x="20" y="8537"/>
                    <a:pt x="60" y="8380"/>
                  </a:cubicBezTo>
                  <a:cubicBezTo>
                    <a:pt x="316" y="7808"/>
                    <a:pt x="336" y="7197"/>
                    <a:pt x="434" y="6605"/>
                  </a:cubicBezTo>
                  <a:cubicBezTo>
                    <a:pt x="493" y="6152"/>
                    <a:pt x="750" y="5738"/>
                    <a:pt x="809" y="5245"/>
                  </a:cubicBezTo>
                  <a:cubicBezTo>
                    <a:pt x="848" y="5048"/>
                    <a:pt x="967" y="4870"/>
                    <a:pt x="1105" y="4752"/>
                  </a:cubicBezTo>
                  <a:cubicBezTo>
                    <a:pt x="1361" y="4476"/>
                    <a:pt x="1597" y="4220"/>
                    <a:pt x="1873" y="3964"/>
                  </a:cubicBezTo>
                  <a:cubicBezTo>
                    <a:pt x="2327" y="3550"/>
                    <a:pt x="2780" y="3116"/>
                    <a:pt x="3253" y="2702"/>
                  </a:cubicBezTo>
                  <a:cubicBezTo>
                    <a:pt x="3549" y="2446"/>
                    <a:pt x="3845" y="2229"/>
                    <a:pt x="4180" y="2012"/>
                  </a:cubicBezTo>
                  <a:cubicBezTo>
                    <a:pt x="4239" y="1972"/>
                    <a:pt x="4358" y="1913"/>
                    <a:pt x="4417" y="1953"/>
                  </a:cubicBezTo>
                  <a:cubicBezTo>
                    <a:pt x="4673" y="2071"/>
                    <a:pt x="4910" y="1933"/>
                    <a:pt x="5126" y="1854"/>
                  </a:cubicBezTo>
                  <a:cubicBezTo>
                    <a:pt x="5560" y="1716"/>
                    <a:pt x="5974" y="1558"/>
                    <a:pt x="6368" y="1342"/>
                  </a:cubicBezTo>
                  <a:cubicBezTo>
                    <a:pt x="6723" y="1125"/>
                    <a:pt x="7137" y="987"/>
                    <a:pt x="7571" y="947"/>
                  </a:cubicBezTo>
                  <a:cubicBezTo>
                    <a:pt x="7867" y="927"/>
                    <a:pt x="8182" y="829"/>
                    <a:pt x="8458" y="711"/>
                  </a:cubicBezTo>
                  <a:cubicBezTo>
                    <a:pt x="8912" y="513"/>
                    <a:pt x="9365" y="336"/>
                    <a:pt x="9838" y="178"/>
                  </a:cubicBezTo>
                  <a:cubicBezTo>
                    <a:pt x="10095" y="99"/>
                    <a:pt x="10371" y="60"/>
                    <a:pt x="10627" y="60"/>
                  </a:cubicBezTo>
                  <a:cubicBezTo>
                    <a:pt x="11001" y="21"/>
                    <a:pt x="11356" y="80"/>
                    <a:pt x="11711" y="60"/>
                  </a:cubicBezTo>
                  <a:cubicBezTo>
                    <a:pt x="12401" y="1"/>
                    <a:pt x="13111" y="119"/>
                    <a:pt x="13742" y="395"/>
                  </a:cubicBezTo>
                  <a:cubicBezTo>
                    <a:pt x="14116" y="533"/>
                    <a:pt x="14471" y="711"/>
                    <a:pt x="14826" y="927"/>
                  </a:cubicBezTo>
                  <a:cubicBezTo>
                    <a:pt x="15437" y="1302"/>
                    <a:pt x="16048" y="1677"/>
                    <a:pt x="16679" y="2032"/>
                  </a:cubicBezTo>
                  <a:cubicBezTo>
                    <a:pt x="17014" y="2248"/>
                    <a:pt x="17310" y="2544"/>
                    <a:pt x="17507" y="2899"/>
                  </a:cubicBezTo>
                  <a:cubicBezTo>
                    <a:pt x="17704" y="3234"/>
                    <a:pt x="17961" y="3550"/>
                    <a:pt x="18237" y="3845"/>
                  </a:cubicBezTo>
                  <a:cubicBezTo>
                    <a:pt x="18434" y="4062"/>
                    <a:pt x="18592" y="4299"/>
                    <a:pt x="18710" y="4575"/>
                  </a:cubicBezTo>
                  <a:cubicBezTo>
                    <a:pt x="18809" y="4811"/>
                    <a:pt x="18947" y="5048"/>
                    <a:pt x="19144" y="5225"/>
                  </a:cubicBezTo>
                  <a:cubicBezTo>
                    <a:pt x="19518" y="5580"/>
                    <a:pt x="19676" y="6073"/>
                    <a:pt x="19834" y="6507"/>
                  </a:cubicBezTo>
                  <a:cubicBezTo>
                    <a:pt x="20090" y="7256"/>
                    <a:pt x="20346" y="7985"/>
                    <a:pt x="20287" y="8813"/>
                  </a:cubicBezTo>
                  <a:cubicBezTo>
                    <a:pt x="20267" y="8932"/>
                    <a:pt x="20287" y="9070"/>
                    <a:pt x="20327" y="9208"/>
                  </a:cubicBezTo>
                  <a:cubicBezTo>
                    <a:pt x="20543" y="9858"/>
                    <a:pt x="20465" y="10529"/>
                    <a:pt x="20484" y="11199"/>
                  </a:cubicBezTo>
                  <a:close/>
                  <a:moveTo>
                    <a:pt x="631" y="10154"/>
                  </a:moveTo>
                  <a:cubicBezTo>
                    <a:pt x="651" y="10765"/>
                    <a:pt x="553" y="11514"/>
                    <a:pt x="769" y="12244"/>
                  </a:cubicBezTo>
                  <a:cubicBezTo>
                    <a:pt x="789" y="12303"/>
                    <a:pt x="789" y="12382"/>
                    <a:pt x="789" y="12441"/>
                  </a:cubicBezTo>
                  <a:cubicBezTo>
                    <a:pt x="750" y="12973"/>
                    <a:pt x="967" y="13466"/>
                    <a:pt x="1105" y="13939"/>
                  </a:cubicBezTo>
                  <a:cubicBezTo>
                    <a:pt x="1203" y="14215"/>
                    <a:pt x="1341" y="14472"/>
                    <a:pt x="1499" y="14728"/>
                  </a:cubicBezTo>
                  <a:cubicBezTo>
                    <a:pt x="1617" y="14905"/>
                    <a:pt x="1716" y="15103"/>
                    <a:pt x="1834" y="15300"/>
                  </a:cubicBezTo>
                  <a:cubicBezTo>
                    <a:pt x="1952" y="15457"/>
                    <a:pt x="2051" y="15635"/>
                    <a:pt x="2169" y="15793"/>
                  </a:cubicBezTo>
                  <a:cubicBezTo>
                    <a:pt x="2287" y="15950"/>
                    <a:pt x="2406" y="16069"/>
                    <a:pt x="2485" y="16207"/>
                  </a:cubicBezTo>
                  <a:cubicBezTo>
                    <a:pt x="2780" y="16640"/>
                    <a:pt x="3135" y="17035"/>
                    <a:pt x="3549" y="17350"/>
                  </a:cubicBezTo>
                  <a:cubicBezTo>
                    <a:pt x="3845" y="17587"/>
                    <a:pt x="4141" y="17823"/>
                    <a:pt x="4436" y="18060"/>
                  </a:cubicBezTo>
                  <a:cubicBezTo>
                    <a:pt x="5028" y="18572"/>
                    <a:pt x="5698" y="18986"/>
                    <a:pt x="6447" y="19282"/>
                  </a:cubicBezTo>
                  <a:cubicBezTo>
                    <a:pt x="6566" y="19322"/>
                    <a:pt x="6723" y="19400"/>
                    <a:pt x="6822" y="19341"/>
                  </a:cubicBezTo>
                  <a:cubicBezTo>
                    <a:pt x="7039" y="19223"/>
                    <a:pt x="7196" y="19341"/>
                    <a:pt x="7394" y="19400"/>
                  </a:cubicBezTo>
                  <a:cubicBezTo>
                    <a:pt x="7729" y="19519"/>
                    <a:pt x="8064" y="19657"/>
                    <a:pt x="8399" y="19755"/>
                  </a:cubicBezTo>
                  <a:cubicBezTo>
                    <a:pt x="8774" y="19893"/>
                    <a:pt x="9168" y="19913"/>
                    <a:pt x="9543" y="19795"/>
                  </a:cubicBezTo>
                  <a:cubicBezTo>
                    <a:pt x="9819" y="19716"/>
                    <a:pt x="10095" y="19676"/>
                    <a:pt x="10390" y="19676"/>
                  </a:cubicBezTo>
                  <a:lnTo>
                    <a:pt x="11475" y="19676"/>
                  </a:lnTo>
                  <a:cubicBezTo>
                    <a:pt x="11652" y="19676"/>
                    <a:pt x="11829" y="19657"/>
                    <a:pt x="11987" y="19598"/>
                  </a:cubicBezTo>
                  <a:cubicBezTo>
                    <a:pt x="12243" y="19499"/>
                    <a:pt x="12519" y="19460"/>
                    <a:pt x="12795" y="19460"/>
                  </a:cubicBezTo>
                  <a:cubicBezTo>
                    <a:pt x="13347" y="19479"/>
                    <a:pt x="13880" y="19282"/>
                    <a:pt x="14432" y="19184"/>
                  </a:cubicBezTo>
                  <a:cubicBezTo>
                    <a:pt x="14885" y="19065"/>
                    <a:pt x="15319" y="18868"/>
                    <a:pt x="15694" y="18592"/>
                  </a:cubicBezTo>
                  <a:cubicBezTo>
                    <a:pt x="16305" y="18198"/>
                    <a:pt x="16975" y="17882"/>
                    <a:pt x="17389" y="17232"/>
                  </a:cubicBezTo>
                  <a:cubicBezTo>
                    <a:pt x="17586" y="16916"/>
                    <a:pt x="17823" y="16601"/>
                    <a:pt x="18099" y="16345"/>
                  </a:cubicBezTo>
                  <a:cubicBezTo>
                    <a:pt x="18730" y="15694"/>
                    <a:pt x="18966" y="14846"/>
                    <a:pt x="19301" y="14038"/>
                  </a:cubicBezTo>
                  <a:cubicBezTo>
                    <a:pt x="19341" y="13939"/>
                    <a:pt x="19361" y="13821"/>
                    <a:pt x="19380" y="13722"/>
                  </a:cubicBezTo>
                  <a:cubicBezTo>
                    <a:pt x="19400" y="13584"/>
                    <a:pt x="19420" y="13446"/>
                    <a:pt x="19479" y="13328"/>
                  </a:cubicBezTo>
                  <a:cubicBezTo>
                    <a:pt x="19715" y="12737"/>
                    <a:pt x="19834" y="12066"/>
                    <a:pt x="19794" y="11416"/>
                  </a:cubicBezTo>
                  <a:cubicBezTo>
                    <a:pt x="19755" y="10667"/>
                    <a:pt x="19834" y="9898"/>
                    <a:pt x="19637" y="9149"/>
                  </a:cubicBezTo>
                  <a:cubicBezTo>
                    <a:pt x="19577" y="8991"/>
                    <a:pt x="19558" y="8833"/>
                    <a:pt x="19577" y="8675"/>
                  </a:cubicBezTo>
                  <a:cubicBezTo>
                    <a:pt x="19597" y="8202"/>
                    <a:pt x="19518" y="7749"/>
                    <a:pt x="19361" y="7295"/>
                  </a:cubicBezTo>
                  <a:cubicBezTo>
                    <a:pt x="19203" y="6763"/>
                    <a:pt x="18966" y="6251"/>
                    <a:pt x="18671" y="5777"/>
                  </a:cubicBezTo>
                  <a:cubicBezTo>
                    <a:pt x="18414" y="5403"/>
                    <a:pt x="18040" y="5146"/>
                    <a:pt x="17842" y="4732"/>
                  </a:cubicBezTo>
                  <a:cubicBezTo>
                    <a:pt x="17685" y="4378"/>
                    <a:pt x="17468" y="4062"/>
                    <a:pt x="17172" y="3806"/>
                  </a:cubicBezTo>
                  <a:cubicBezTo>
                    <a:pt x="17054" y="3688"/>
                    <a:pt x="16975" y="3530"/>
                    <a:pt x="16936" y="3352"/>
                  </a:cubicBezTo>
                  <a:cubicBezTo>
                    <a:pt x="16798" y="2998"/>
                    <a:pt x="16541" y="2682"/>
                    <a:pt x="16226" y="2465"/>
                  </a:cubicBezTo>
                  <a:cubicBezTo>
                    <a:pt x="15812" y="2189"/>
                    <a:pt x="15378" y="1953"/>
                    <a:pt x="14944" y="1736"/>
                  </a:cubicBezTo>
                  <a:cubicBezTo>
                    <a:pt x="13860" y="1263"/>
                    <a:pt x="12756" y="908"/>
                    <a:pt x="11553" y="947"/>
                  </a:cubicBezTo>
                  <a:cubicBezTo>
                    <a:pt x="11179" y="967"/>
                    <a:pt x="10804" y="947"/>
                    <a:pt x="10410" y="888"/>
                  </a:cubicBezTo>
                  <a:cubicBezTo>
                    <a:pt x="10213" y="829"/>
                    <a:pt x="9976" y="849"/>
                    <a:pt x="9779" y="927"/>
                  </a:cubicBezTo>
                  <a:cubicBezTo>
                    <a:pt x="9286" y="1125"/>
                    <a:pt x="8774" y="1302"/>
                    <a:pt x="8281" y="1480"/>
                  </a:cubicBezTo>
                  <a:cubicBezTo>
                    <a:pt x="8202" y="1519"/>
                    <a:pt x="8103" y="1539"/>
                    <a:pt x="8005" y="1539"/>
                  </a:cubicBezTo>
                  <a:cubicBezTo>
                    <a:pt x="7413" y="1539"/>
                    <a:pt x="6802" y="1716"/>
                    <a:pt x="6309" y="2071"/>
                  </a:cubicBezTo>
                  <a:cubicBezTo>
                    <a:pt x="6191" y="2150"/>
                    <a:pt x="6073" y="2209"/>
                    <a:pt x="5935" y="2248"/>
                  </a:cubicBezTo>
                  <a:cubicBezTo>
                    <a:pt x="5205" y="2465"/>
                    <a:pt x="4653" y="3057"/>
                    <a:pt x="3924" y="3313"/>
                  </a:cubicBezTo>
                  <a:cubicBezTo>
                    <a:pt x="3372" y="3845"/>
                    <a:pt x="2701" y="4220"/>
                    <a:pt x="2209" y="4811"/>
                  </a:cubicBezTo>
                  <a:cubicBezTo>
                    <a:pt x="1992" y="5068"/>
                    <a:pt x="1795" y="5344"/>
                    <a:pt x="1597" y="5620"/>
                  </a:cubicBezTo>
                  <a:cubicBezTo>
                    <a:pt x="1440" y="5817"/>
                    <a:pt x="1243" y="5994"/>
                    <a:pt x="1420" y="6270"/>
                  </a:cubicBezTo>
                  <a:cubicBezTo>
                    <a:pt x="1440" y="6310"/>
                    <a:pt x="1400" y="6389"/>
                    <a:pt x="1381" y="6448"/>
                  </a:cubicBezTo>
                  <a:cubicBezTo>
                    <a:pt x="651" y="8143"/>
                    <a:pt x="651" y="8143"/>
                    <a:pt x="631" y="9878"/>
                  </a:cubicBezTo>
                  <a:cubicBezTo>
                    <a:pt x="631" y="9937"/>
                    <a:pt x="631" y="9996"/>
                    <a:pt x="631" y="1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19;p28">
              <a:extLst>
                <a:ext uri="{FF2B5EF4-FFF2-40B4-BE49-F238E27FC236}">
                  <a16:creationId xmlns:a16="http://schemas.microsoft.com/office/drawing/2014/main" id="{84936247-FAAB-4E8E-8D6E-F382FD54D8D3}"/>
                </a:ext>
              </a:extLst>
            </p:cNvPr>
            <p:cNvSpPr/>
            <p:nvPr/>
          </p:nvSpPr>
          <p:spPr>
            <a:xfrm flipH="1">
              <a:off x="7586891" y="2828139"/>
              <a:ext cx="130839" cy="98141"/>
            </a:xfrm>
            <a:custGeom>
              <a:avLst/>
              <a:gdLst/>
              <a:ahLst/>
              <a:cxnLst/>
              <a:rect l="l" t="t" r="r" b="b"/>
              <a:pathLst>
                <a:path w="5442" h="4082" extrusionOk="0">
                  <a:moveTo>
                    <a:pt x="5441" y="3944"/>
                  </a:moveTo>
                  <a:cubicBezTo>
                    <a:pt x="5224" y="4062"/>
                    <a:pt x="4988" y="4082"/>
                    <a:pt x="4771" y="3983"/>
                  </a:cubicBezTo>
                  <a:cubicBezTo>
                    <a:pt x="4298" y="3786"/>
                    <a:pt x="3825" y="3589"/>
                    <a:pt x="3352" y="3372"/>
                  </a:cubicBezTo>
                  <a:cubicBezTo>
                    <a:pt x="3135" y="3293"/>
                    <a:pt x="2938" y="3195"/>
                    <a:pt x="2740" y="3096"/>
                  </a:cubicBezTo>
                  <a:cubicBezTo>
                    <a:pt x="2425" y="2938"/>
                    <a:pt x="2129" y="2722"/>
                    <a:pt x="1853" y="2485"/>
                  </a:cubicBezTo>
                  <a:cubicBezTo>
                    <a:pt x="1360" y="1992"/>
                    <a:pt x="927" y="1479"/>
                    <a:pt x="473" y="947"/>
                  </a:cubicBezTo>
                  <a:cubicBezTo>
                    <a:pt x="256" y="671"/>
                    <a:pt x="99" y="375"/>
                    <a:pt x="0" y="60"/>
                  </a:cubicBezTo>
                  <a:cubicBezTo>
                    <a:pt x="158" y="1"/>
                    <a:pt x="355" y="60"/>
                    <a:pt x="434" y="218"/>
                  </a:cubicBezTo>
                  <a:cubicBezTo>
                    <a:pt x="828" y="671"/>
                    <a:pt x="1203" y="1144"/>
                    <a:pt x="1617" y="1598"/>
                  </a:cubicBezTo>
                  <a:cubicBezTo>
                    <a:pt x="2011" y="2032"/>
                    <a:pt x="2484" y="2524"/>
                    <a:pt x="3115" y="2781"/>
                  </a:cubicBezTo>
                  <a:cubicBezTo>
                    <a:pt x="3864" y="3076"/>
                    <a:pt x="4534" y="3451"/>
                    <a:pt x="5244" y="3786"/>
                  </a:cubicBezTo>
                  <a:cubicBezTo>
                    <a:pt x="5323" y="3826"/>
                    <a:pt x="5382" y="3885"/>
                    <a:pt x="5441" y="3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0;p28">
              <a:extLst>
                <a:ext uri="{FF2B5EF4-FFF2-40B4-BE49-F238E27FC236}">
                  <a16:creationId xmlns:a16="http://schemas.microsoft.com/office/drawing/2014/main" id="{C5194A0E-9AEB-4C22-A554-E15CDD02A0A9}"/>
                </a:ext>
              </a:extLst>
            </p:cNvPr>
            <p:cNvSpPr/>
            <p:nvPr/>
          </p:nvSpPr>
          <p:spPr>
            <a:xfrm flipH="1">
              <a:off x="7737157" y="2744736"/>
              <a:ext cx="21350" cy="46931"/>
            </a:xfrm>
            <a:custGeom>
              <a:avLst/>
              <a:gdLst/>
              <a:ahLst/>
              <a:cxnLst/>
              <a:rect l="l" t="t" r="r" b="b"/>
              <a:pathLst>
                <a:path w="888" h="1952" extrusionOk="0">
                  <a:moveTo>
                    <a:pt x="158" y="0"/>
                  </a:moveTo>
                  <a:cubicBezTo>
                    <a:pt x="336" y="394"/>
                    <a:pt x="533" y="769"/>
                    <a:pt x="691" y="1163"/>
                  </a:cubicBezTo>
                  <a:cubicBezTo>
                    <a:pt x="769" y="1341"/>
                    <a:pt x="829" y="1538"/>
                    <a:pt x="868" y="1735"/>
                  </a:cubicBezTo>
                  <a:cubicBezTo>
                    <a:pt x="888" y="1794"/>
                    <a:pt x="829" y="1873"/>
                    <a:pt x="809" y="1952"/>
                  </a:cubicBezTo>
                  <a:cubicBezTo>
                    <a:pt x="730" y="1932"/>
                    <a:pt x="651" y="1932"/>
                    <a:pt x="651" y="1912"/>
                  </a:cubicBezTo>
                  <a:cubicBezTo>
                    <a:pt x="474" y="1518"/>
                    <a:pt x="296" y="1144"/>
                    <a:pt x="119" y="749"/>
                  </a:cubicBezTo>
                  <a:cubicBezTo>
                    <a:pt x="20" y="572"/>
                    <a:pt x="1" y="355"/>
                    <a:pt x="40" y="158"/>
                  </a:cubicBezTo>
                  <a:cubicBezTo>
                    <a:pt x="40" y="99"/>
                    <a:pt x="99" y="59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1;p28">
              <a:extLst>
                <a:ext uri="{FF2B5EF4-FFF2-40B4-BE49-F238E27FC236}">
                  <a16:creationId xmlns:a16="http://schemas.microsoft.com/office/drawing/2014/main" id="{2E26B6AE-014D-4DC4-8C03-54B9C94A4FEA}"/>
                </a:ext>
              </a:extLst>
            </p:cNvPr>
            <p:cNvSpPr/>
            <p:nvPr/>
          </p:nvSpPr>
          <p:spPr>
            <a:xfrm flipH="1">
              <a:off x="7469828" y="2348948"/>
              <a:ext cx="25605" cy="34621"/>
            </a:xfrm>
            <a:custGeom>
              <a:avLst/>
              <a:gdLst/>
              <a:ahLst/>
              <a:cxnLst/>
              <a:rect l="l" t="t" r="r" b="b"/>
              <a:pathLst>
                <a:path w="1065" h="1440" extrusionOk="0">
                  <a:moveTo>
                    <a:pt x="0" y="138"/>
                  </a:moveTo>
                  <a:cubicBezTo>
                    <a:pt x="119" y="0"/>
                    <a:pt x="316" y="0"/>
                    <a:pt x="434" y="158"/>
                  </a:cubicBezTo>
                  <a:cubicBezTo>
                    <a:pt x="631" y="454"/>
                    <a:pt x="809" y="808"/>
                    <a:pt x="986" y="1144"/>
                  </a:cubicBezTo>
                  <a:cubicBezTo>
                    <a:pt x="1045" y="1242"/>
                    <a:pt x="1065" y="1380"/>
                    <a:pt x="947" y="1420"/>
                  </a:cubicBezTo>
                  <a:cubicBezTo>
                    <a:pt x="828" y="1439"/>
                    <a:pt x="730" y="1400"/>
                    <a:pt x="651" y="1341"/>
                  </a:cubicBezTo>
                  <a:cubicBezTo>
                    <a:pt x="355" y="966"/>
                    <a:pt x="59" y="631"/>
                    <a:pt x="0" y="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2;p28">
              <a:extLst>
                <a:ext uri="{FF2B5EF4-FFF2-40B4-BE49-F238E27FC236}">
                  <a16:creationId xmlns:a16="http://schemas.microsoft.com/office/drawing/2014/main" id="{AB6AA9E7-C528-46BD-8275-1238FCA27151}"/>
                </a:ext>
              </a:extLst>
            </p:cNvPr>
            <p:cNvSpPr/>
            <p:nvPr/>
          </p:nvSpPr>
          <p:spPr>
            <a:xfrm flipH="1">
              <a:off x="7487836" y="2363638"/>
              <a:ext cx="17551" cy="21350"/>
            </a:xfrm>
            <a:custGeom>
              <a:avLst/>
              <a:gdLst/>
              <a:ahLst/>
              <a:cxnLst/>
              <a:rect l="l" t="t" r="r" b="b"/>
              <a:pathLst>
                <a:path w="730" h="888" extrusionOk="0">
                  <a:moveTo>
                    <a:pt x="0" y="158"/>
                  </a:moveTo>
                  <a:cubicBezTo>
                    <a:pt x="158" y="0"/>
                    <a:pt x="296" y="40"/>
                    <a:pt x="375" y="158"/>
                  </a:cubicBezTo>
                  <a:cubicBezTo>
                    <a:pt x="552" y="355"/>
                    <a:pt x="730" y="552"/>
                    <a:pt x="552" y="887"/>
                  </a:cubicBezTo>
                  <a:cubicBezTo>
                    <a:pt x="237" y="690"/>
                    <a:pt x="197" y="355"/>
                    <a:pt x="0" y="1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3;p28">
              <a:extLst>
                <a:ext uri="{FF2B5EF4-FFF2-40B4-BE49-F238E27FC236}">
                  <a16:creationId xmlns:a16="http://schemas.microsoft.com/office/drawing/2014/main" id="{513FBCD4-7AC2-420E-B047-A7B3F918A50B}"/>
                </a:ext>
              </a:extLst>
            </p:cNvPr>
            <p:cNvSpPr/>
            <p:nvPr/>
          </p:nvSpPr>
          <p:spPr>
            <a:xfrm flipH="1">
              <a:off x="7402029" y="2572182"/>
              <a:ext cx="201957" cy="204794"/>
            </a:xfrm>
            <a:custGeom>
              <a:avLst/>
              <a:gdLst/>
              <a:ahLst/>
              <a:cxnLst/>
              <a:rect l="l" t="t" r="r" b="b"/>
              <a:pathLst>
                <a:path w="8400" h="8518" extrusionOk="0">
                  <a:moveTo>
                    <a:pt x="4712" y="80"/>
                  </a:moveTo>
                  <a:cubicBezTo>
                    <a:pt x="5383" y="80"/>
                    <a:pt x="5935" y="80"/>
                    <a:pt x="6428" y="336"/>
                  </a:cubicBezTo>
                  <a:cubicBezTo>
                    <a:pt x="7078" y="671"/>
                    <a:pt x="7591" y="1203"/>
                    <a:pt x="7887" y="1854"/>
                  </a:cubicBezTo>
                  <a:cubicBezTo>
                    <a:pt x="8084" y="2268"/>
                    <a:pt x="8202" y="2702"/>
                    <a:pt x="8241" y="3155"/>
                  </a:cubicBezTo>
                  <a:cubicBezTo>
                    <a:pt x="8241" y="3313"/>
                    <a:pt x="8261" y="3451"/>
                    <a:pt x="8301" y="3609"/>
                  </a:cubicBezTo>
                  <a:cubicBezTo>
                    <a:pt x="8399" y="3983"/>
                    <a:pt x="8379" y="4378"/>
                    <a:pt x="8261" y="4732"/>
                  </a:cubicBezTo>
                  <a:cubicBezTo>
                    <a:pt x="8143" y="5127"/>
                    <a:pt x="8064" y="5521"/>
                    <a:pt x="8005" y="5915"/>
                  </a:cubicBezTo>
                  <a:cubicBezTo>
                    <a:pt x="7887" y="6487"/>
                    <a:pt x="7512" y="6921"/>
                    <a:pt x="7196" y="7374"/>
                  </a:cubicBezTo>
                  <a:cubicBezTo>
                    <a:pt x="7098" y="7473"/>
                    <a:pt x="6980" y="7552"/>
                    <a:pt x="6861" y="7591"/>
                  </a:cubicBezTo>
                  <a:cubicBezTo>
                    <a:pt x="6585" y="7709"/>
                    <a:pt x="6329" y="7828"/>
                    <a:pt x="6073" y="7985"/>
                  </a:cubicBezTo>
                  <a:cubicBezTo>
                    <a:pt x="5343" y="8518"/>
                    <a:pt x="4496" y="8380"/>
                    <a:pt x="3668" y="8360"/>
                  </a:cubicBezTo>
                  <a:cubicBezTo>
                    <a:pt x="3470" y="8340"/>
                    <a:pt x="3273" y="8261"/>
                    <a:pt x="3116" y="8163"/>
                  </a:cubicBezTo>
                  <a:cubicBezTo>
                    <a:pt x="2642" y="7887"/>
                    <a:pt x="2189" y="7591"/>
                    <a:pt x="1755" y="7295"/>
                  </a:cubicBezTo>
                  <a:cubicBezTo>
                    <a:pt x="1479" y="7078"/>
                    <a:pt x="1223" y="6881"/>
                    <a:pt x="986" y="6645"/>
                  </a:cubicBezTo>
                  <a:cubicBezTo>
                    <a:pt x="868" y="6546"/>
                    <a:pt x="769" y="6428"/>
                    <a:pt x="691" y="6290"/>
                  </a:cubicBezTo>
                  <a:cubicBezTo>
                    <a:pt x="612" y="6172"/>
                    <a:pt x="553" y="6053"/>
                    <a:pt x="513" y="5935"/>
                  </a:cubicBezTo>
                  <a:cubicBezTo>
                    <a:pt x="237" y="5028"/>
                    <a:pt x="1" y="4121"/>
                    <a:pt x="40" y="3155"/>
                  </a:cubicBezTo>
                  <a:cubicBezTo>
                    <a:pt x="60" y="2800"/>
                    <a:pt x="198" y="2465"/>
                    <a:pt x="395" y="2169"/>
                  </a:cubicBezTo>
                  <a:cubicBezTo>
                    <a:pt x="592" y="1933"/>
                    <a:pt x="769" y="1657"/>
                    <a:pt x="967" y="1440"/>
                  </a:cubicBezTo>
                  <a:cubicBezTo>
                    <a:pt x="1321" y="987"/>
                    <a:pt x="1795" y="671"/>
                    <a:pt x="2347" y="513"/>
                  </a:cubicBezTo>
                  <a:cubicBezTo>
                    <a:pt x="3175" y="277"/>
                    <a:pt x="3983" y="1"/>
                    <a:pt x="4712" y="80"/>
                  </a:cubicBezTo>
                  <a:close/>
                  <a:moveTo>
                    <a:pt x="7551" y="4220"/>
                  </a:moveTo>
                  <a:lnTo>
                    <a:pt x="7551" y="3411"/>
                  </a:lnTo>
                  <a:cubicBezTo>
                    <a:pt x="7532" y="3273"/>
                    <a:pt x="7512" y="3135"/>
                    <a:pt x="7453" y="3017"/>
                  </a:cubicBezTo>
                  <a:cubicBezTo>
                    <a:pt x="7157" y="2505"/>
                    <a:pt x="6822" y="1992"/>
                    <a:pt x="6566" y="1440"/>
                  </a:cubicBezTo>
                  <a:cubicBezTo>
                    <a:pt x="6408" y="1065"/>
                    <a:pt x="6053" y="809"/>
                    <a:pt x="5639" y="770"/>
                  </a:cubicBezTo>
                  <a:cubicBezTo>
                    <a:pt x="5442" y="730"/>
                    <a:pt x="5245" y="711"/>
                    <a:pt x="5048" y="711"/>
                  </a:cubicBezTo>
                  <a:cubicBezTo>
                    <a:pt x="4121" y="651"/>
                    <a:pt x="3273" y="908"/>
                    <a:pt x="2406" y="1164"/>
                  </a:cubicBezTo>
                  <a:cubicBezTo>
                    <a:pt x="2110" y="1263"/>
                    <a:pt x="1834" y="1440"/>
                    <a:pt x="1637" y="1677"/>
                  </a:cubicBezTo>
                  <a:cubicBezTo>
                    <a:pt x="1381" y="1992"/>
                    <a:pt x="1124" y="2307"/>
                    <a:pt x="888" y="2643"/>
                  </a:cubicBezTo>
                  <a:cubicBezTo>
                    <a:pt x="809" y="2741"/>
                    <a:pt x="769" y="2879"/>
                    <a:pt x="750" y="3017"/>
                  </a:cubicBezTo>
                  <a:cubicBezTo>
                    <a:pt x="691" y="3411"/>
                    <a:pt x="710" y="3806"/>
                    <a:pt x="789" y="4220"/>
                  </a:cubicBezTo>
                  <a:cubicBezTo>
                    <a:pt x="868" y="4496"/>
                    <a:pt x="907" y="4792"/>
                    <a:pt x="967" y="5068"/>
                  </a:cubicBezTo>
                  <a:cubicBezTo>
                    <a:pt x="1045" y="5344"/>
                    <a:pt x="1105" y="5580"/>
                    <a:pt x="1203" y="5836"/>
                  </a:cubicBezTo>
                  <a:cubicBezTo>
                    <a:pt x="1243" y="5935"/>
                    <a:pt x="1302" y="6034"/>
                    <a:pt x="1381" y="6112"/>
                  </a:cubicBezTo>
                  <a:cubicBezTo>
                    <a:pt x="1795" y="6448"/>
                    <a:pt x="2228" y="6763"/>
                    <a:pt x="2642" y="7118"/>
                  </a:cubicBezTo>
                  <a:cubicBezTo>
                    <a:pt x="3194" y="7591"/>
                    <a:pt x="3944" y="7828"/>
                    <a:pt x="4673" y="7788"/>
                  </a:cubicBezTo>
                  <a:cubicBezTo>
                    <a:pt x="5067" y="7808"/>
                    <a:pt x="5442" y="7729"/>
                    <a:pt x="5777" y="7571"/>
                  </a:cubicBezTo>
                  <a:cubicBezTo>
                    <a:pt x="5935" y="7473"/>
                    <a:pt x="6092" y="7394"/>
                    <a:pt x="6270" y="7315"/>
                  </a:cubicBezTo>
                  <a:cubicBezTo>
                    <a:pt x="6546" y="7216"/>
                    <a:pt x="6763" y="7019"/>
                    <a:pt x="6920" y="6763"/>
                  </a:cubicBezTo>
                  <a:cubicBezTo>
                    <a:pt x="7078" y="6507"/>
                    <a:pt x="7196" y="6250"/>
                    <a:pt x="7315" y="5974"/>
                  </a:cubicBezTo>
                  <a:cubicBezTo>
                    <a:pt x="7532" y="5422"/>
                    <a:pt x="7611" y="4811"/>
                    <a:pt x="7551" y="4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;p28">
              <a:extLst>
                <a:ext uri="{FF2B5EF4-FFF2-40B4-BE49-F238E27FC236}">
                  <a16:creationId xmlns:a16="http://schemas.microsoft.com/office/drawing/2014/main" id="{3D632D81-9AF0-412F-BFBC-E9C2456979AC}"/>
                </a:ext>
              </a:extLst>
            </p:cNvPr>
            <p:cNvSpPr/>
            <p:nvPr/>
          </p:nvSpPr>
          <p:spPr>
            <a:xfrm flipH="1">
              <a:off x="7283066" y="2634284"/>
              <a:ext cx="13776" cy="80590"/>
            </a:xfrm>
            <a:custGeom>
              <a:avLst/>
              <a:gdLst/>
              <a:ahLst/>
              <a:cxnLst/>
              <a:rect l="l" t="t" r="r" b="b"/>
              <a:pathLst>
                <a:path w="573" h="3352" extrusionOk="0">
                  <a:moveTo>
                    <a:pt x="139" y="3352"/>
                  </a:moveTo>
                  <a:cubicBezTo>
                    <a:pt x="139" y="2524"/>
                    <a:pt x="119" y="1755"/>
                    <a:pt x="99" y="986"/>
                  </a:cubicBezTo>
                  <a:cubicBezTo>
                    <a:pt x="99" y="750"/>
                    <a:pt x="21" y="533"/>
                    <a:pt x="1" y="316"/>
                  </a:cubicBezTo>
                  <a:cubicBezTo>
                    <a:pt x="21" y="217"/>
                    <a:pt x="60" y="99"/>
                    <a:pt x="119" y="0"/>
                  </a:cubicBezTo>
                  <a:cubicBezTo>
                    <a:pt x="375" y="257"/>
                    <a:pt x="533" y="592"/>
                    <a:pt x="553" y="947"/>
                  </a:cubicBezTo>
                  <a:cubicBezTo>
                    <a:pt x="573" y="1617"/>
                    <a:pt x="533" y="2287"/>
                    <a:pt x="513" y="2958"/>
                  </a:cubicBezTo>
                  <a:cubicBezTo>
                    <a:pt x="494" y="3076"/>
                    <a:pt x="454" y="3175"/>
                    <a:pt x="395" y="3273"/>
                  </a:cubicBezTo>
                  <a:cubicBezTo>
                    <a:pt x="375" y="3313"/>
                    <a:pt x="257" y="3313"/>
                    <a:pt x="139" y="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5;p28">
              <a:extLst>
                <a:ext uri="{FF2B5EF4-FFF2-40B4-BE49-F238E27FC236}">
                  <a16:creationId xmlns:a16="http://schemas.microsoft.com/office/drawing/2014/main" id="{E68D5E13-75E5-40EC-B573-3DD1410F3909}"/>
                </a:ext>
              </a:extLst>
            </p:cNvPr>
            <p:cNvSpPr/>
            <p:nvPr/>
          </p:nvSpPr>
          <p:spPr>
            <a:xfrm flipH="1">
              <a:off x="7297275" y="2759882"/>
              <a:ext cx="17094" cy="43637"/>
            </a:xfrm>
            <a:custGeom>
              <a:avLst/>
              <a:gdLst/>
              <a:ahLst/>
              <a:cxnLst/>
              <a:rect l="l" t="t" r="r" b="b"/>
              <a:pathLst>
                <a:path w="711" h="1815" extrusionOk="0">
                  <a:moveTo>
                    <a:pt x="0" y="1815"/>
                  </a:moveTo>
                  <a:cubicBezTo>
                    <a:pt x="20" y="1263"/>
                    <a:pt x="99" y="711"/>
                    <a:pt x="276" y="178"/>
                  </a:cubicBezTo>
                  <a:cubicBezTo>
                    <a:pt x="296" y="99"/>
                    <a:pt x="395" y="40"/>
                    <a:pt x="434" y="1"/>
                  </a:cubicBezTo>
                  <a:cubicBezTo>
                    <a:pt x="612" y="40"/>
                    <a:pt x="710" y="218"/>
                    <a:pt x="651" y="395"/>
                  </a:cubicBezTo>
                  <a:cubicBezTo>
                    <a:pt x="533" y="868"/>
                    <a:pt x="454" y="1381"/>
                    <a:pt x="0" y="1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6;p28">
              <a:extLst>
                <a:ext uri="{FF2B5EF4-FFF2-40B4-BE49-F238E27FC236}">
                  <a16:creationId xmlns:a16="http://schemas.microsoft.com/office/drawing/2014/main" id="{AC0F9BDA-4A7D-4457-AAF4-953831A48FA3}"/>
                </a:ext>
              </a:extLst>
            </p:cNvPr>
            <p:cNvSpPr/>
            <p:nvPr/>
          </p:nvSpPr>
          <p:spPr>
            <a:xfrm flipH="1">
              <a:off x="7701117" y="2657990"/>
              <a:ext cx="10939" cy="45993"/>
            </a:xfrm>
            <a:custGeom>
              <a:avLst/>
              <a:gdLst/>
              <a:ahLst/>
              <a:cxnLst/>
              <a:rect l="l" t="t" r="r" b="b"/>
              <a:pathLst>
                <a:path w="455" h="1913" extrusionOk="0">
                  <a:moveTo>
                    <a:pt x="237" y="1913"/>
                  </a:moveTo>
                  <a:cubicBezTo>
                    <a:pt x="99" y="1814"/>
                    <a:pt x="60" y="1656"/>
                    <a:pt x="79" y="1499"/>
                  </a:cubicBezTo>
                  <a:cubicBezTo>
                    <a:pt x="99" y="1025"/>
                    <a:pt x="1" y="533"/>
                    <a:pt x="158" y="59"/>
                  </a:cubicBezTo>
                  <a:cubicBezTo>
                    <a:pt x="158" y="40"/>
                    <a:pt x="237" y="40"/>
                    <a:pt x="296" y="0"/>
                  </a:cubicBezTo>
                  <a:cubicBezTo>
                    <a:pt x="454" y="533"/>
                    <a:pt x="355" y="1045"/>
                    <a:pt x="375" y="1558"/>
                  </a:cubicBezTo>
                  <a:cubicBezTo>
                    <a:pt x="375" y="1676"/>
                    <a:pt x="395" y="1834"/>
                    <a:pt x="237" y="19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7;p28">
              <a:extLst>
                <a:ext uri="{FF2B5EF4-FFF2-40B4-BE49-F238E27FC236}">
                  <a16:creationId xmlns:a16="http://schemas.microsoft.com/office/drawing/2014/main" id="{2249B17B-037A-420F-8D93-8183F428654D}"/>
                </a:ext>
              </a:extLst>
            </p:cNvPr>
            <p:cNvSpPr/>
            <p:nvPr/>
          </p:nvSpPr>
          <p:spPr>
            <a:xfrm flipH="1">
              <a:off x="7677892" y="2643300"/>
              <a:ext cx="12839" cy="28923"/>
            </a:xfrm>
            <a:custGeom>
              <a:avLst/>
              <a:gdLst/>
              <a:ahLst/>
              <a:cxnLst/>
              <a:rect l="l" t="t" r="r" b="b"/>
              <a:pathLst>
                <a:path w="534" h="1203" extrusionOk="0">
                  <a:moveTo>
                    <a:pt x="375" y="1203"/>
                  </a:moveTo>
                  <a:cubicBezTo>
                    <a:pt x="1" y="789"/>
                    <a:pt x="158" y="414"/>
                    <a:pt x="277" y="59"/>
                  </a:cubicBezTo>
                  <a:cubicBezTo>
                    <a:pt x="434" y="0"/>
                    <a:pt x="494" y="99"/>
                    <a:pt x="494" y="177"/>
                  </a:cubicBezTo>
                  <a:cubicBezTo>
                    <a:pt x="533" y="414"/>
                    <a:pt x="533" y="670"/>
                    <a:pt x="533" y="907"/>
                  </a:cubicBezTo>
                  <a:cubicBezTo>
                    <a:pt x="533" y="986"/>
                    <a:pt x="434" y="1084"/>
                    <a:pt x="375" y="12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8;p28">
              <a:extLst>
                <a:ext uri="{FF2B5EF4-FFF2-40B4-BE49-F238E27FC236}">
                  <a16:creationId xmlns:a16="http://schemas.microsoft.com/office/drawing/2014/main" id="{30D72374-B4EB-4D88-99F3-DB0E6DEFA72C}"/>
                </a:ext>
              </a:extLst>
            </p:cNvPr>
            <p:cNvSpPr/>
            <p:nvPr/>
          </p:nvSpPr>
          <p:spPr>
            <a:xfrm flipH="1">
              <a:off x="7434750" y="2628586"/>
              <a:ext cx="35559" cy="37963"/>
            </a:xfrm>
            <a:custGeom>
              <a:avLst/>
              <a:gdLst/>
              <a:ahLst/>
              <a:cxnLst/>
              <a:rect l="l" t="t" r="r" b="b"/>
              <a:pathLst>
                <a:path w="1479" h="1579" extrusionOk="0">
                  <a:moveTo>
                    <a:pt x="0" y="218"/>
                  </a:moveTo>
                  <a:cubicBezTo>
                    <a:pt x="59" y="159"/>
                    <a:pt x="118" y="99"/>
                    <a:pt x="197" y="80"/>
                  </a:cubicBezTo>
                  <a:cubicBezTo>
                    <a:pt x="394" y="1"/>
                    <a:pt x="611" y="60"/>
                    <a:pt x="749" y="218"/>
                  </a:cubicBezTo>
                  <a:cubicBezTo>
                    <a:pt x="1006" y="533"/>
                    <a:pt x="1222" y="868"/>
                    <a:pt x="1459" y="1184"/>
                  </a:cubicBezTo>
                  <a:cubicBezTo>
                    <a:pt x="1479" y="1243"/>
                    <a:pt x="1479" y="1322"/>
                    <a:pt x="1479" y="1381"/>
                  </a:cubicBezTo>
                  <a:cubicBezTo>
                    <a:pt x="1459" y="1440"/>
                    <a:pt x="1420" y="1539"/>
                    <a:pt x="1380" y="1539"/>
                  </a:cubicBezTo>
                  <a:cubicBezTo>
                    <a:pt x="1301" y="1578"/>
                    <a:pt x="1203" y="1558"/>
                    <a:pt x="1124" y="1519"/>
                  </a:cubicBezTo>
                  <a:cubicBezTo>
                    <a:pt x="1025" y="1420"/>
                    <a:pt x="927" y="1282"/>
                    <a:pt x="828" y="1164"/>
                  </a:cubicBezTo>
                  <a:cubicBezTo>
                    <a:pt x="631" y="868"/>
                    <a:pt x="454" y="553"/>
                    <a:pt x="99" y="415"/>
                  </a:cubicBezTo>
                  <a:cubicBezTo>
                    <a:pt x="40" y="395"/>
                    <a:pt x="40" y="297"/>
                    <a:pt x="0" y="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9;p28">
              <a:extLst>
                <a:ext uri="{FF2B5EF4-FFF2-40B4-BE49-F238E27FC236}">
                  <a16:creationId xmlns:a16="http://schemas.microsoft.com/office/drawing/2014/main" id="{98F9A5E8-62EE-4313-A9A8-C2177D75F7CB}"/>
                </a:ext>
              </a:extLst>
            </p:cNvPr>
            <p:cNvSpPr/>
            <p:nvPr/>
          </p:nvSpPr>
          <p:spPr>
            <a:xfrm flipH="1">
              <a:off x="7464130" y="2629067"/>
              <a:ext cx="32265" cy="37939"/>
            </a:xfrm>
            <a:custGeom>
              <a:avLst/>
              <a:gdLst/>
              <a:ahLst/>
              <a:cxnLst/>
              <a:rect l="l" t="t" r="r" b="b"/>
              <a:pathLst>
                <a:path w="1342" h="1578" extrusionOk="0">
                  <a:moveTo>
                    <a:pt x="60" y="1"/>
                  </a:moveTo>
                  <a:cubicBezTo>
                    <a:pt x="454" y="257"/>
                    <a:pt x="829" y="553"/>
                    <a:pt x="1144" y="907"/>
                  </a:cubicBezTo>
                  <a:cubicBezTo>
                    <a:pt x="1223" y="967"/>
                    <a:pt x="1282" y="1065"/>
                    <a:pt x="1322" y="1183"/>
                  </a:cubicBezTo>
                  <a:cubicBezTo>
                    <a:pt x="1341" y="1282"/>
                    <a:pt x="1322" y="1381"/>
                    <a:pt x="1263" y="1479"/>
                  </a:cubicBezTo>
                  <a:cubicBezTo>
                    <a:pt x="1184" y="1578"/>
                    <a:pt x="1065" y="1538"/>
                    <a:pt x="987" y="1460"/>
                  </a:cubicBezTo>
                  <a:cubicBezTo>
                    <a:pt x="651" y="1105"/>
                    <a:pt x="336" y="769"/>
                    <a:pt x="40" y="395"/>
                  </a:cubicBezTo>
                  <a:cubicBezTo>
                    <a:pt x="1" y="355"/>
                    <a:pt x="40" y="217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430;p28">
            <a:extLst>
              <a:ext uri="{FF2B5EF4-FFF2-40B4-BE49-F238E27FC236}">
                <a16:creationId xmlns:a16="http://schemas.microsoft.com/office/drawing/2014/main" id="{E11E2136-B99A-4120-9F20-1B137145AFD7}"/>
              </a:ext>
            </a:extLst>
          </p:cNvPr>
          <p:cNvGrpSpPr/>
          <p:nvPr/>
        </p:nvGrpSpPr>
        <p:grpSpPr>
          <a:xfrm>
            <a:off x="10083343" y="5119997"/>
            <a:ext cx="634192" cy="662339"/>
            <a:chOff x="5236350" y="592059"/>
            <a:chExt cx="666939" cy="696319"/>
          </a:xfrm>
        </p:grpSpPr>
        <p:sp>
          <p:nvSpPr>
            <p:cNvPr id="210" name="Google Shape;431;p28">
              <a:extLst>
                <a:ext uri="{FF2B5EF4-FFF2-40B4-BE49-F238E27FC236}">
                  <a16:creationId xmlns:a16="http://schemas.microsoft.com/office/drawing/2014/main" id="{8730C4B5-A745-4014-AD71-EB2563343F0F}"/>
                </a:ext>
              </a:extLst>
            </p:cNvPr>
            <p:cNvSpPr/>
            <p:nvPr/>
          </p:nvSpPr>
          <p:spPr>
            <a:xfrm flipH="1">
              <a:off x="5248684" y="613865"/>
              <a:ext cx="641815" cy="653187"/>
            </a:xfrm>
            <a:custGeom>
              <a:avLst/>
              <a:gdLst/>
              <a:ahLst/>
              <a:cxnLst/>
              <a:rect l="l" t="t" r="r" b="b"/>
              <a:pathLst>
                <a:path w="26695" h="27168" extrusionOk="0">
                  <a:moveTo>
                    <a:pt x="26616" y="14156"/>
                  </a:moveTo>
                  <a:cubicBezTo>
                    <a:pt x="26694" y="14767"/>
                    <a:pt x="26694" y="15378"/>
                    <a:pt x="26616" y="15989"/>
                  </a:cubicBezTo>
                  <a:cubicBezTo>
                    <a:pt x="26280" y="15989"/>
                    <a:pt x="25945" y="16127"/>
                    <a:pt x="25630" y="15871"/>
                  </a:cubicBezTo>
                  <a:cubicBezTo>
                    <a:pt x="25551" y="15832"/>
                    <a:pt x="25472" y="15812"/>
                    <a:pt x="25374" y="15832"/>
                  </a:cubicBezTo>
                  <a:lnTo>
                    <a:pt x="24822" y="15832"/>
                  </a:lnTo>
                  <a:cubicBezTo>
                    <a:pt x="24565" y="15832"/>
                    <a:pt x="24506" y="15891"/>
                    <a:pt x="24467" y="16147"/>
                  </a:cubicBezTo>
                  <a:cubicBezTo>
                    <a:pt x="24467" y="16246"/>
                    <a:pt x="24447" y="16344"/>
                    <a:pt x="24408" y="16443"/>
                  </a:cubicBezTo>
                  <a:cubicBezTo>
                    <a:pt x="24289" y="16699"/>
                    <a:pt x="24230" y="16975"/>
                    <a:pt x="24270" y="17271"/>
                  </a:cubicBezTo>
                  <a:cubicBezTo>
                    <a:pt x="24309" y="17507"/>
                    <a:pt x="24250" y="17783"/>
                    <a:pt x="24112" y="17981"/>
                  </a:cubicBezTo>
                  <a:cubicBezTo>
                    <a:pt x="24092" y="18000"/>
                    <a:pt x="24092" y="18020"/>
                    <a:pt x="24092" y="18040"/>
                  </a:cubicBezTo>
                  <a:cubicBezTo>
                    <a:pt x="24053" y="18335"/>
                    <a:pt x="23994" y="18651"/>
                    <a:pt x="23875" y="18947"/>
                  </a:cubicBezTo>
                  <a:cubicBezTo>
                    <a:pt x="23796" y="19282"/>
                    <a:pt x="23639" y="19597"/>
                    <a:pt x="23422" y="19873"/>
                  </a:cubicBezTo>
                  <a:cubicBezTo>
                    <a:pt x="23284" y="20011"/>
                    <a:pt x="23185" y="20169"/>
                    <a:pt x="23106" y="20366"/>
                  </a:cubicBezTo>
                  <a:cubicBezTo>
                    <a:pt x="22988" y="20642"/>
                    <a:pt x="22830" y="20898"/>
                    <a:pt x="22614" y="21115"/>
                  </a:cubicBezTo>
                  <a:cubicBezTo>
                    <a:pt x="22515" y="21214"/>
                    <a:pt x="22436" y="21332"/>
                    <a:pt x="22357" y="21450"/>
                  </a:cubicBezTo>
                  <a:cubicBezTo>
                    <a:pt x="22495" y="21825"/>
                    <a:pt x="22653" y="22200"/>
                    <a:pt x="22771" y="22574"/>
                  </a:cubicBezTo>
                  <a:cubicBezTo>
                    <a:pt x="22909" y="22929"/>
                    <a:pt x="23008" y="23304"/>
                    <a:pt x="23126" y="23639"/>
                  </a:cubicBezTo>
                  <a:cubicBezTo>
                    <a:pt x="23087" y="23698"/>
                    <a:pt x="23067" y="23737"/>
                    <a:pt x="23047" y="23737"/>
                  </a:cubicBezTo>
                  <a:cubicBezTo>
                    <a:pt x="22712" y="23934"/>
                    <a:pt x="22397" y="24151"/>
                    <a:pt x="22101" y="24388"/>
                  </a:cubicBezTo>
                  <a:cubicBezTo>
                    <a:pt x="22002" y="24447"/>
                    <a:pt x="21884" y="24486"/>
                    <a:pt x="21766" y="24506"/>
                  </a:cubicBezTo>
                  <a:cubicBezTo>
                    <a:pt x="21707" y="24506"/>
                    <a:pt x="21628" y="24486"/>
                    <a:pt x="21588" y="24447"/>
                  </a:cubicBezTo>
                  <a:cubicBezTo>
                    <a:pt x="21371" y="24092"/>
                    <a:pt x="20997" y="23974"/>
                    <a:pt x="20681" y="23757"/>
                  </a:cubicBezTo>
                  <a:cubicBezTo>
                    <a:pt x="20543" y="23678"/>
                    <a:pt x="20445" y="23560"/>
                    <a:pt x="20425" y="23402"/>
                  </a:cubicBezTo>
                  <a:cubicBezTo>
                    <a:pt x="20405" y="23264"/>
                    <a:pt x="20287" y="23166"/>
                    <a:pt x="20129" y="23185"/>
                  </a:cubicBezTo>
                  <a:lnTo>
                    <a:pt x="19696" y="23185"/>
                  </a:lnTo>
                  <a:cubicBezTo>
                    <a:pt x="19499" y="23402"/>
                    <a:pt x="19242" y="23560"/>
                    <a:pt x="18947" y="23639"/>
                  </a:cubicBezTo>
                  <a:cubicBezTo>
                    <a:pt x="18611" y="23777"/>
                    <a:pt x="18276" y="23954"/>
                    <a:pt x="17941" y="24072"/>
                  </a:cubicBezTo>
                  <a:cubicBezTo>
                    <a:pt x="17685" y="24171"/>
                    <a:pt x="17429" y="24250"/>
                    <a:pt x="17172" y="24309"/>
                  </a:cubicBezTo>
                  <a:cubicBezTo>
                    <a:pt x="16896" y="24329"/>
                    <a:pt x="16600" y="24388"/>
                    <a:pt x="16344" y="24486"/>
                  </a:cubicBezTo>
                  <a:cubicBezTo>
                    <a:pt x="16285" y="24506"/>
                    <a:pt x="16206" y="24506"/>
                    <a:pt x="16147" y="24506"/>
                  </a:cubicBezTo>
                  <a:cubicBezTo>
                    <a:pt x="15772" y="24427"/>
                    <a:pt x="15477" y="24703"/>
                    <a:pt x="15122" y="24743"/>
                  </a:cubicBezTo>
                  <a:cubicBezTo>
                    <a:pt x="15063" y="24743"/>
                    <a:pt x="15004" y="24861"/>
                    <a:pt x="14984" y="24940"/>
                  </a:cubicBezTo>
                  <a:cubicBezTo>
                    <a:pt x="14964" y="25019"/>
                    <a:pt x="14964" y="25098"/>
                    <a:pt x="14964" y="25177"/>
                  </a:cubicBezTo>
                  <a:cubicBezTo>
                    <a:pt x="14984" y="25472"/>
                    <a:pt x="14944" y="25748"/>
                    <a:pt x="14826" y="26005"/>
                  </a:cubicBezTo>
                  <a:cubicBezTo>
                    <a:pt x="14767" y="26162"/>
                    <a:pt x="14747" y="26340"/>
                    <a:pt x="14767" y="26497"/>
                  </a:cubicBezTo>
                  <a:cubicBezTo>
                    <a:pt x="14747" y="26872"/>
                    <a:pt x="14708" y="26892"/>
                    <a:pt x="14353" y="26931"/>
                  </a:cubicBezTo>
                  <a:cubicBezTo>
                    <a:pt x="14195" y="26951"/>
                    <a:pt x="14018" y="26990"/>
                    <a:pt x="13860" y="27049"/>
                  </a:cubicBezTo>
                  <a:cubicBezTo>
                    <a:pt x="13545" y="27128"/>
                    <a:pt x="13229" y="27168"/>
                    <a:pt x="12934" y="27128"/>
                  </a:cubicBezTo>
                  <a:cubicBezTo>
                    <a:pt x="12835" y="26675"/>
                    <a:pt x="12756" y="26281"/>
                    <a:pt x="12638" y="25867"/>
                  </a:cubicBezTo>
                  <a:cubicBezTo>
                    <a:pt x="12539" y="25453"/>
                    <a:pt x="12421" y="25078"/>
                    <a:pt x="12303" y="24664"/>
                  </a:cubicBezTo>
                  <a:cubicBezTo>
                    <a:pt x="11908" y="24782"/>
                    <a:pt x="11494" y="24743"/>
                    <a:pt x="11120" y="24585"/>
                  </a:cubicBezTo>
                  <a:cubicBezTo>
                    <a:pt x="10725" y="24427"/>
                    <a:pt x="10331" y="24309"/>
                    <a:pt x="9937" y="24151"/>
                  </a:cubicBezTo>
                  <a:cubicBezTo>
                    <a:pt x="9917" y="24151"/>
                    <a:pt x="9917" y="24132"/>
                    <a:pt x="9897" y="24132"/>
                  </a:cubicBezTo>
                  <a:cubicBezTo>
                    <a:pt x="9503" y="24191"/>
                    <a:pt x="9247" y="23954"/>
                    <a:pt x="8951" y="23737"/>
                  </a:cubicBezTo>
                  <a:cubicBezTo>
                    <a:pt x="8813" y="23599"/>
                    <a:pt x="8636" y="23501"/>
                    <a:pt x="8439" y="23481"/>
                  </a:cubicBezTo>
                  <a:cubicBezTo>
                    <a:pt x="8281" y="23481"/>
                    <a:pt x="8143" y="23323"/>
                    <a:pt x="8005" y="23225"/>
                  </a:cubicBezTo>
                  <a:cubicBezTo>
                    <a:pt x="7867" y="23146"/>
                    <a:pt x="7768" y="23067"/>
                    <a:pt x="7630" y="22988"/>
                  </a:cubicBezTo>
                  <a:cubicBezTo>
                    <a:pt x="7433" y="22870"/>
                    <a:pt x="7197" y="22870"/>
                    <a:pt x="7019" y="23008"/>
                  </a:cubicBezTo>
                  <a:cubicBezTo>
                    <a:pt x="6960" y="23028"/>
                    <a:pt x="6920" y="23047"/>
                    <a:pt x="6901" y="23087"/>
                  </a:cubicBezTo>
                  <a:cubicBezTo>
                    <a:pt x="6546" y="23560"/>
                    <a:pt x="5974" y="23816"/>
                    <a:pt x="5619" y="24289"/>
                  </a:cubicBezTo>
                  <a:cubicBezTo>
                    <a:pt x="5540" y="24348"/>
                    <a:pt x="5462" y="24427"/>
                    <a:pt x="5363" y="24486"/>
                  </a:cubicBezTo>
                  <a:cubicBezTo>
                    <a:pt x="5067" y="24329"/>
                    <a:pt x="4811" y="24112"/>
                    <a:pt x="4594" y="23875"/>
                  </a:cubicBezTo>
                  <a:cubicBezTo>
                    <a:pt x="4436" y="23678"/>
                    <a:pt x="4239" y="23501"/>
                    <a:pt x="4042" y="23343"/>
                  </a:cubicBezTo>
                  <a:cubicBezTo>
                    <a:pt x="4121" y="23087"/>
                    <a:pt x="4220" y="22830"/>
                    <a:pt x="4358" y="22594"/>
                  </a:cubicBezTo>
                  <a:cubicBezTo>
                    <a:pt x="4496" y="22377"/>
                    <a:pt x="4594" y="22121"/>
                    <a:pt x="4653" y="21864"/>
                  </a:cubicBezTo>
                  <a:cubicBezTo>
                    <a:pt x="4712" y="21608"/>
                    <a:pt x="4811" y="21352"/>
                    <a:pt x="4910" y="21115"/>
                  </a:cubicBezTo>
                  <a:cubicBezTo>
                    <a:pt x="5008" y="20879"/>
                    <a:pt x="5008" y="20800"/>
                    <a:pt x="4811" y="20721"/>
                  </a:cubicBezTo>
                  <a:cubicBezTo>
                    <a:pt x="4594" y="20622"/>
                    <a:pt x="4436" y="20425"/>
                    <a:pt x="4397" y="20189"/>
                  </a:cubicBezTo>
                  <a:cubicBezTo>
                    <a:pt x="4338" y="19913"/>
                    <a:pt x="4200" y="19637"/>
                    <a:pt x="4022" y="19439"/>
                  </a:cubicBezTo>
                  <a:cubicBezTo>
                    <a:pt x="3727" y="19085"/>
                    <a:pt x="3648" y="18651"/>
                    <a:pt x="3431" y="18276"/>
                  </a:cubicBezTo>
                  <a:cubicBezTo>
                    <a:pt x="3490" y="17862"/>
                    <a:pt x="3155" y="17567"/>
                    <a:pt x="3214" y="17153"/>
                  </a:cubicBezTo>
                  <a:cubicBezTo>
                    <a:pt x="3234" y="16975"/>
                    <a:pt x="3096" y="16877"/>
                    <a:pt x="2918" y="16877"/>
                  </a:cubicBezTo>
                  <a:cubicBezTo>
                    <a:pt x="2780" y="16857"/>
                    <a:pt x="2642" y="16896"/>
                    <a:pt x="2544" y="16975"/>
                  </a:cubicBezTo>
                  <a:cubicBezTo>
                    <a:pt x="2327" y="17113"/>
                    <a:pt x="2090" y="17212"/>
                    <a:pt x="1854" y="17231"/>
                  </a:cubicBezTo>
                  <a:cubicBezTo>
                    <a:pt x="1617" y="17291"/>
                    <a:pt x="1361" y="17271"/>
                    <a:pt x="1144" y="17192"/>
                  </a:cubicBezTo>
                  <a:cubicBezTo>
                    <a:pt x="967" y="17113"/>
                    <a:pt x="789" y="17054"/>
                    <a:pt x="592" y="16995"/>
                  </a:cubicBezTo>
                  <a:lnTo>
                    <a:pt x="1" y="15378"/>
                  </a:lnTo>
                  <a:cubicBezTo>
                    <a:pt x="60" y="15181"/>
                    <a:pt x="237" y="15023"/>
                    <a:pt x="454" y="15004"/>
                  </a:cubicBezTo>
                  <a:cubicBezTo>
                    <a:pt x="750" y="14925"/>
                    <a:pt x="1026" y="14747"/>
                    <a:pt x="1361" y="14747"/>
                  </a:cubicBezTo>
                  <a:cubicBezTo>
                    <a:pt x="1578" y="14728"/>
                    <a:pt x="1775" y="14609"/>
                    <a:pt x="1913" y="14432"/>
                  </a:cubicBezTo>
                  <a:cubicBezTo>
                    <a:pt x="1972" y="14333"/>
                    <a:pt x="2011" y="14215"/>
                    <a:pt x="2011" y="14097"/>
                  </a:cubicBezTo>
                  <a:cubicBezTo>
                    <a:pt x="2011" y="13840"/>
                    <a:pt x="2011" y="13564"/>
                    <a:pt x="2011" y="13288"/>
                  </a:cubicBezTo>
                  <a:cubicBezTo>
                    <a:pt x="1992" y="13111"/>
                    <a:pt x="2031" y="12934"/>
                    <a:pt x="2071" y="12756"/>
                  </a:cubicBezTo>
                  <a:cubicBezTo>
                    <a:pt x="2189" y="12441"/>
                    <a:pt x="2228" y="12125"/>
                    <a:pt x="2209" y="11810"/>
                  </a:cubicBezTo>
                  <a:cubicBezTo>
                    <a:pt x="2189" y="11494"/>
                    <a:pt x="2228" y="11179"/>
                    <a:pt x="2327" y="10863"/>
                  </a:cubicBezTo>
                  <a:cubicBezTo>
                    <a:pt x="2386" y="10686"/>
                    <a:pt x="2406" y="10469"/>
                    <a:pt x="2406" y="10272"/>
                  </a:cubicBezTo>
                  <a:cubicBezTo>
                    <a:pt x="2386" y="10075"/>
                    <a:pt x="2445" y="9878"/>
                    <a:pt x="2603" y="9720"/>
                  </a:cubicBezTo>
                  <a:cubicBezTo>
                    <a:pt x="2642" y="9681"/>
                    <a:pt x="2682" y="9621"/>
                    <a:pt x="2721" y="9562"/>
                  </a:cubicBezTo>
                  <a:cubicBezTo>
                    <a:pt x="2780" y="9483"/>
                    <a:pt x="2761" y="9365"/>
                    <a:pt x="2702" y="9286"/>
                  </a:cubicBezTo>
                  <a:cubicBezTo>
                    <a:pt x="2623" y="9227"/>
                    <a:pt x="2524" y="9168"/>
                    <a:pt x="2465" y="9109"/>
                  </a:cubicBezTo>
                  <a:cubicBezTo>
                    <a:pt x="2209" y="8853"/>
                    <a:pt x="1972" y="8596"/>
                    <a:pt x="1775" y="8301"/>
                  </a:cubicBezTo>
                  <a:cubicBezTo>
                    <a:pt x="1578" y="8005"/>
                    <a:pt x="1361" y="7729"/>
                    <a:pt x="1144" y="7453"/>
                  </a:cubicBezTo>
                  <a:cubicBezTo>
                    <a:pt x="947" y="7216"/>
                    <a:pt x="907" y="6881"/>
                    <a:pt x="1065" y="6605"/>
                  </a:cubicBezTo>
                  <a:cubicBezTo>
                    <a:pt x="1223" y="6290"/>
                    <a:pt x="1420" y="5954"/>
                    <a:pt x="1834" y="5876"/>
                  </a:cubicBezTo>
                  <a:cubicBezTo>
                    <a:pt x="1913" y="5856"/>
                    <a:pt x="1972" y="5777"/>
                    <a:pt x="2051" y="5738"/>
                  </a:cubicBezTo>
                  <a:cubicBezTo>
                    <a:pt x="2189" y="5659"/>
                    <a:pt x="2386" y="5678"/>
                    <a:pt x="2524" y="5777"/>
                  </a:cubicBezTo>
                  <a:cubicBezTo>
                    <a:pt x="2800" y="6053"/>
                    <a:pt x="3194" y="6152"/>
                    <a:pt x="3530" y="6290"/>
                  </a:cubicBezTo>
                  <a:cubicBezTo>
                    <a:pt x="3628" y="6349"/>
                    <a:pt x="3727" y="6388"/>
                    <a:pt x="3806" y="6408"/>
                  </a:cubicBezTo>
                  <a:cubicBezTo>
                    <a:pt x="3944" y="6447"/>
                    <a:pt x="4062" y="6487"/>
                    <a:pt x="4200" y="6506"/>
                  </a:cubicBezTo>
                  <a:cubicBezTo>
                    <a:pt x="4811" y="6526"/>
                    <a:pt x="4811" y="6526"/>
                    <a:pt x="5225" y="6053"/>
                  </a:cubicBezTo>
                  <a:cubicBezTo>
                    <a:pt x="5560" y="5678"/>
                    <a:pt x="5895" y="5324"/>
                    <a:pt x="6211" y="4929"/>
                  </a:cubicBezTo>
                  <a:cubicBezTo>
                    <a:pt x="6349" y="4693"/>
                    <a:pt x="6585" y="4535"/>
                    <a:pt x="6842" y="4456"/>
                  </a:cubicBezTo>
                  <a:cubicBezTo>
                    <a:pt x="6980" y="4397"/>
                    <a:pt x="7118" y="4318"/>
                    <a:pt x="7216" y="4220"/>
                  </a:cubicBezTo>
                  <a:cubicBezTo>
                    <a:pt x="7512" y="4042"/>
                    <a:pt x="7847" y="4022"/>
                    <a:pt x="8143" y="3865"/>
                  </a:cubicBezTo>
                  <a:cubicBezTo>
                    <a:pt x="8399" y="3746"/>
                    <a:pt x="8478" y="3648"/>
                    <a:pt x="8399" y="3411"/>
                  </a:cubicBezTo>
                  <a:cubicBezTo>
                    <a:pt x="8320" y="3175"/>
                    <a:pt x="8261" y="2938"/>
                    <a:pt x="8222" y="2701"/>
                  </a:cubicBezTo>
                  <a:cubicBezTo>
                    <a:pt x="8123" y="2347"/>
                    <a:pt x="8261" y="1992"/>
                    <a:pt x="8064" y="1676"/>
                  </a:cubicBezTo>
                  <a:cubicBezTo>
                    <a:pt x="8064" y="1381"/>
                    <a:pt x="8025" y="1065"/>
                    <a:pt x="8064" y="769"/>
                  </a:cubicBezTo>
                  <a:cubicBezTo>
                    <a:pt x="8064" y="493"/>
                    <a:pt x="8281" y="257"/>
                    <a:pt x="8577" y="237"/>
                  </a:cubicBezTo>
                  <a:cubicBezTo>
                    <a:pt x="8695" y="217"/>
                    <a:pt x="8833" y="178"/>
                    <a:pt x="8951" y="139"/>
                  </a:cubicBezTo>
                  <a:cubicBezTo>
                    <a:pt x="9267" y="40"/>
                    <a:pt x="9582" y="1"/>
                    <a:pt x="9917" y="60"/>
                  </a:cubicBezTo>
                  <a:cubicBezTo>
                    <a:pt x="10016" y="355"/>
                    <a:pt x="10134" y="651"/>
                    <a:pt x="10233" y="947"/>
                  </a:cubicBezTo>
                  <a:cubicBezTo>
                    <a:pt x="10311" y="1144"/>
                    <a:pt x="10430" y="1341"/>
                    <a:pt x="10568" y="1499"/>
                  </a:cubicBezTo>
                  <a:cubicBezTo>
                    <a:pt x="10785" y="1716"/>
                    <a:pt x="10903" y="2011"/>
                    <a:pt x="10883" y="2327"/>
                  </a:cubicBezTo>
                  <a:cubicBezTo>
                    <a:pt x="11021" y="2544"/>
                    <a:pt x="11258" y="2662"/>
                    <a:pt x="11514" y="2682"/>
                  </a:cubicBezTo>
                  <a:cubicBezTo>
                    <a:pt x="11652" y="2682"/>
                    <a:pt x="11790" y="2820"/>
                    <a:pt x="11928" y="2820"/>
                  </a:cubicBezTo>
                  <a:cubicBezTo>
                    <a:pt x="12066" y="2820"/>
                    <a:pt x="12204" y="2721"/>
                    <a:pt x="12342" y="2682"/>
                  </a:cubicBezTo>
                  <a:cubicBezTo>
                    <a:pt x="12460" y="2662"/>
                    <a:pt x="12579" y="2662"/>
                    <a:pt x="12697" y="2682"/>
                  </a:cubicBezTo>
                  <a:lnTo>
                    <a:pt x="15260" y="2682"/>
                  </a:lnTo>
                  <a:cubicBezTo>
                    <a:pt x="15398" y="2682"/>
                    <a:pt x="15536" y="2682"/>
                    <a:pt x="15654" y="2662"/>
                  </a:cubicBezTo>
                  <a:cubicBezTo>
                    <a:pt x="15792" y="2662"/>
                    <a:pt x="15891" y="2563"/>
                    <a:pt x="15910" y="2445"/>
                  </a:cubicBezTo>
                  <a:cubicBezTo>
                    <a:pt x="15950" y="2209"/>
                    <a:pt x="16048" y="1992"/>
                    <a:pt x="16206" y="1814"/>
                  </a:cubicBezTo>
                  <a:cubicBezTo>
                    <a:pt x="16384" y="1558"/>
                    <a:pt x="16502" y="1282"/>
                    <a:pt x="16541" y="986"/>
                  </a:cubicBezTo>
                  <a:cubicBezTo>
                    <a:pt x="16581" y="691"/>
                    <a:pt x="16738" y="415"/>
                    <a:pt x="16995" y="257"/>
                  </a:cubicBezTo>
                  <a:lnTo>
                    <a:pt x="17369" y="257"/>
                  </a:lnTo>
                  <a:cubicBezTo>
                    <a:pt x="17665" y="237"/>
                    <a:pt x="17941" y="296"/>
                    <a:pt x="18197" y="454"/>
                  </a:cubicBezTo>
                  <a:cubicBezTo>
                    <a:pt x="18454" y="612"/>
                    <a:pt x="18730" y="730"/>
                    <a:pt x="19006" y="868"/>
                  </a:cubicBezTo>
                  <a:cubicBezTo>
                    <a:pt x="19025" y="1262"/>
                    <a:pt x="19065" y="1637"/>
                    <a:pt x="18868" y="2011"/>
                  </a:cubicBezTo>
                  <a:cubicBezTo>
                    <a:pt x="18809" y="2189"/>
                    <a:pt x="18809" y="2366"/>
                    <a:pt x="18828" y="2563"/>
                  </a:cubicBezTo>
                  <a:cubicBezTo>
                    <a:pt x="18828" y="2761"/>
                    <a:pt x="18789" y="2958"/>
                    <a:pt x="18710" y="3135"/>
                  </a:cubicBezTo>
                  <a:cubicBezTo>
                    <a:pt x="18651" y="3273"/>
                    <a:pt x="18631" y="3392"/>
                    <a:pt x="18611" y="3530"/>
                  </a:cubicBezTo>
                  <a:cubicBezTo>
                    <a:pt x="18533" y="3825"/>
                    <a:pt x="18710" y="4121"/>
                    <a:pt x="19006" y="4180"/>
                  </a:cubicBezTo>
                  <a:cubicBezTo>
                    <a:pt x="19361" y="4298"/>
                    <a:pt x="19676" y="4515"/>
                    <a:pt x="19913" y="4772"/>
                  </a:cubicBezTo>
                  <a:cubicBezTo>
                    <a:pt x="20129" y="4969"/>
                    <a:pt x="20366" y="5126"/>
                    <a:pt x="20622" y="5264"/>
                  </a:cubicBezTo>
                  <a:cubicBezTo>
                    <a:pt x="20681" y="5284"/>
                    <a:pt x="20760" y="5324"/>
                    <a:pt x="20780" y="5363"/>
                  </a:cubicBezTo>
                  <a:cubicBezTo>
                    <a:pt x="20879" y="5738"/>
                    <a:pt x="21233" y="5856"/>
                    <a:pt x="21450" y="6073"/>
                  </a:cubicBezTo>
                  <a:cubicBezTo>
                    <a:pt x="21608" y="6211"/>
                    <a:pt x="21746" y="6368"/>
                    <a:pt x="21864" y="6526"/>
                  </a:cubicBezTo>
                  <a:cubicBezTo>
                    <a:pt x="21943" y="6644"/>
                    <a:pt x="22042" y="6763"/>
                    <a:pt x="22160" y="6842"/>
                  </a:cubicBezTo>
                  <a:cubicBezTo>
                    <a:pt x="22278" y="6940"/>
                    <a:pt x="22456" y="6920"/>
                    <a:pt x="22515" y="6782"/>
                  </a:cubicBezTo>
                  <a:cubicBezTo>
                    <a:pt x="22633" y="6526"/>
                    <a:pt x="22870" y="6349"/>
                    <a:pt x="23146" y="6290"/>
                  </a:cubicBezTo>
                  <a:cubicBezTo>
                    <a:pt x="23264" y="6230"/>
                    <a:pt x="23363" y="6152"/>
                    <a:pt x="23461" y="6053"/>
                  </a:cubicBezTo>
                  <a:cubicBezTo>
                    <a:pt x="23580" y="5954"/>
                    <a:pt x="23718" y="5895"/>
                    <a:pt x="23875" y="5915"/>
                  </a:cubicBezTo>
                  <a:lnTo>
                    <a:pt x="24841" y="5915"/>
                  </a:lnTo>
                  <a:cubicBezTo>
                    <a:pt x="25176" y="6290"/>
                    <a:pt x="25334" y="6763"/>
                    <a:pt x="25650" y="7157"/>
                  </a:cubicBezTo>
                  <a:cubicBezTo>
                    <a:pt x="25610" y="7275"/>
                    <a:pt x="25512" y="7394"/>
                    <a:pt x="25393" y="7473"/>
                  </a:cubicBezTo>
                  <a:cubicBezTo>
                    <a:pt x="25117" y="7670"/>
                    <a:pt x="24881" y="7946"/>
                    <a:pt x="24703" y="8241"/>
                  </a:cubicBezTo>
                  <a:cubicBezTo>
                    <a:pt x="24585" y="8458"/>
                    <a:pt x="24427" y="8636"/>
                    <a:pt x="24270" y="8793"/>
                  </a:cubicBezTo>
                  <a:cubicBezTo>
                    <a:pt x="24072" y="8971"/>
                    <a:pt x="24033" y="9247"/>
                    <a:pt x="24171" y="9483"/>
                  </a:cubicBezTo>
                  <a:cubicBezTo>
                    <a:pt x="24348" y="9858"/>
                    <a:pt x="24506" y="10272"/>
                    <a:pt x="24664" y="10666"/>
                  </a:cubicBezTo>
                  <a:cubicBezTo>
                    <a:pt x="24684" y="10765"/>
                    <a:pt x="24684" y="10863"/>
                    <a:pt x="24684" y="10982"/>
                  </a:cubicBezTo>
                  <a:cubicBezTo>
                    <a:pt x="24684" y="11061"/>
                    <a:pt x="24684" y="11159"/>
                    <a:pt x="24723" y="11218"/>
                  </a:cubicBezTo>
                  <a:cubicBezTo>
                    <a:pt x="24920" y="11415"/>
                    <a:pt x="24881" y="11652"/>
                    <a:pt x="24881" y="11889"/>
                  </a:cubicBezTo>
                  <a:lnTo>
                    <a:pt x="24881" y="13288"/>
                  </a:lnTo>
                  <a:lnTo>
                    <a:pt x="24881" y="13604"/>
                  </a:lnTo>
                  <a:cubicBezTo>
                    <a:pt x="24900" y="13880"/>
                    <a:pt x="24960" y="13959"/>
                    <a:pt x="25236" y="13978"/>
                  </a:cubicBezTo>
                  <a:lnTo>
                    <a:pt x="25748" y="13978"/>
                  </a:lnTo>
                  <a:cubicBezTo>
                    <a:pt x="25886" y="13959"/>
                    <a:pt x="26044" y="13998"/>
                    <a:pt x="26162" y="14077"/>
                  </a:cubicBezTo>
                  <a:cubicBezTo>
                    <a:pt x="26241" y="14136"/>
                    <a:pt x="26320" y="14156"/>
                    <a:pt x="26399" y="14176"/>
                  </a:cubicBezTo>
                  <a:cubicBezTo>
                    <a:pt x="26478" y="14176"/>
                    <a:pt x="26556" y="14156"/>
                    <a:pt x="26616" y="14156"/>
                  </a:cubicBezTo>
                  <a:close/>
                  <a:moveTo>
                    <a:pt x="7315" y="21786"/>
                  </a:moveTo>
                  <a:cubicBezTo>
                    <a:pt x="7197" y="21786"/>
                    <a:pt x="7078" y="21786"/>
                    <a:pt x="7058" y="21983"/>
                  </a:cubicBezTo>
                  <a:cubicBezTo>
                    <a:pt x="7354" y="22495"/>
                    <a:pt x="7867" y="22653"/>
                    <a:pt x="8439" y="22692"/>
                  </a:cubicBezTo>
                  <a:cubicBezTo>
                    <a:pt x="8458" y="22692"/>
                    <a:pt x="8498" y="22692"/>
                    <a:pt x="8517" y="22673"/>
                  </a:cubicBezTo>
                  <a:cubicBezTo>
                    <a:pt x="8577" y="22633"/>
                    <a:pt x="8616" y="22594"/>
                    <a:pt x="8636" y="22535"/>
                  </a:cubicBezTo>
                  <a:cubicBezTo>
                    <a:pt x="8636" y="22515"/>
                    <a:pt x="8596" y="22436"/>
                    <a:pt x="8557" y="22416"/>
                  </a:cubicBezTo>
                  <a:cubicBezTo>
                    <a:pt x="8399" y="22357"/>
                    <a:pt x="8222" y="22318"/>
                    <a:pt x="8044" y="22259"/>
                  </a:cubicBezTo>
                  <a:cubicBezTo>
                    <a:pt x="7729" y="22200"/>
                    <a:pt x="7473" y="22022"/>
                    <a:pt x="7295" y="21786"/>
                  </a:cubicBezTo>
                  <a:cubicBezTo>
                    <a:pt x="7433" y="21825"/>
                    <a:pt x="7551" y="21845"/>
                    <a:pt x="7689" y="21884"/>
                  </a:cubicBezTo>
                  <a:cubicBezTo>
                    <a:pt x="7808" y="21904"/>
                    <a:pt x="7926" y="21904"/>
                    <a:pt x="8025" y="21884"/>
                  </a:cubicBezTo>
                  <a:cubicBezTo>
                    <a:pt x="8103" y="21845"/>
                    <a:pt x="8143" y="21805"/>
                    <a:pt x="8163" y="21746"/>
                  </a:cubicBezTo>
                  <a:cubicBezTo>
                    <a:pt x="8163" y="21687"/>
                    <a:pt x="8103" y="21628"/>
                    <a:pt x="8084" y="21569"/>
                  </a:cubicBezTo>
                  <a:cubicBezTo>
                    <a:pt x="8064" y="21549"/>
                    <a:pt x="8025" y="21529"/>
                    <a:pt x="7985" y="21529"/>
                  </a:cubicBezTo>
                  <a:cubicBezTo>
                    <a:pt x="7768" y="21510"/>
                    <a:pt x="7571" y="21431"/>
                    <a:pt x="7413" y="21293"/>
                  </a:cubicBezTo>
                  <a:cubicBezTo>
                    <a:pt x="7354" y="21253"/>
                    <a:pt x="7295" y="21234"/>
                    <a:pt x="7236" y="21214"/>
                  </a:cubicBezTo>
                  <a:cubicBezTo>
                    <a:pt x="7197" y="21194"/>
                    <a:pt x="7157" y="21214"/>
                    <a:pt x="7137" y="21234"/>
                  </a:cubicBezTo>
                  <a:cubicBezTo>
                    <a:pt x="7118" y="21253"/>
                    <a:pt x="7078" y="21332"/>
                    <a:pt x="7078" y="21352"/>
                  </a:cubicBezTo>
                  <a:cubicBezTo>
                    <a:pt x="7157" y="21510"/>
                    <a:pt x="7236" y="21648"/>
                    <a:pt x="7315" y="21786"/>
                  </a:cubicBezTo>
                  <a:close/>
                  <a:moveTo>
                    <a:pt x="20366" y="13367"/>
                  </a:moveTo>
                  <a:lnTo>
                    <a:pt x="20366" y="12973"/>
                  </a:lnTo>
                  <a:cubicBezTo>
                    <a:pt x="20366" y="12658"/>
                    <a:pt x="20346" y="12322"/>
                    <a:pt x="20327" y="12007"/>
                  </a:cubicBezTo>
                  <a:cubicBezTo>
                    <a:pt x="20110" y="11751"/>
                    <a:pt x="20189" y="11396"/>
                    <a:pt x="20129" y="11100"/>
                  </a:cubicBezTo>
                  <a:cubicBezTo>
                    <a:pt x="20070" y="10824"/>
                    <a:pt x="19991" y="10568"/>
                    <a:pt x="19893" y="10331"/>
                  </a:cubicBezTo>
                  <a:cubicBezTo>
                    <a:pt x="19735" y="9976"/>
                    <a:pt x="19538" y="9641"/>
                    <a:pt x="19301" y="9345"/>
                  </a:cubicBezTo>
                  <a:cubicBezTo>
                    <a:pt x="18927" y="8813"/>
                    <a:pt x="18473" y="8340"/>
                    <a:pt x="17981" y="7906"/>
                  </a:cubicBezTo>
                  <a:cubicBezTo>
                    <a:pt x="17724" y="7670"/>
                    <a:pt x="17350" y="7532"/>
                    <a:pt x="17251" y="7118"/>
                  </a:cubicBezTo>
                  <a:cubicBezTo>
                    <a:pt x="17231" y="7058"/>
                    <a:pt x="17133" y="6999"/>
                    <a:pt x="17054" y="6960"/>
                  </a:cubicBezTo>
                  <a:cubicBezTo>
                    <a:pt x="16876" y="6842"/>
                    <a:pt x="16699" y="6723"/>
                    <a:pt x="16502" y="6605"/>
                  </a:cubicBezTo>
                  <a:cubicBezTo>
                    <a:pt x="16265" y="6428"/>
                    <a:pt x="15950" y="6349"/>
                    <a:pt x="15654" y="6368"/>
                  </a:cubicBezTo>
                  <a:cubicBezTo>
                    <a:pt x="15398" y="6408"/>
                    <a:pt x="15142" y="6368"/>
                    <a:pt x="14905" y="6250"/>
                  </a:cubicBezTo>
                  <a:cubicBezTo>
                    <a:pt x="14787" y="6191"/>
                    <a:pt x="14649" y="6171"/>
                    <a:pt x="14511" y="6171"/>
                  </a:cubicBezTo>
                  <a:cubicBezTo>
                    <a:pt x="13880" y="6171"/>
                    <a:pt x="13249" y="6171"/>
                    <a:pt x="12598" y="6171"/>
                  </a:cubicBezTo>
                  <a:cubicBezTo>
                    <a:pt x="12480" y="6171"/>
                    <a:pt x="12342" y="6191"/>
                    <a:pt x="12204" y="6230"/>
                  </a:cubicBezTo>
                  <a:cubicBezTo>
                    <a:pt x="11928" y="6309"/>
                    <a:pt x="11652" y="6428"/>
                    <a:pt x="11356" y="6526"/>
                  </a:cubicBezTo>
                  <a:cubicBezTo>
                    <a:pt x="11080" y="6625"/>
                    <a:pt x="10725" y="6723"/>
                    <a:pt x="10410" y="6822"/>
                  </a:cubicBezTo>
                  <a:cubicBezTo>
                    <a:pt x="9937" y="6940"/>
                    <a:pt x="9483" y="7137"/>
                    <a:pt x="9089" y="7433"/>
                  </a:cubicBezTo>
                  <a:cubicBezTo>
                    <a:pt x="8813" y="7689"/>
                    <a:pt x="8537" y="7926"/>
                    <a:pt x="8241" y="8123"/>
                  </a:cubicBezTo>
                  <a:cubicBezTo>
                    <a:pt x="8163" y="8182"/>
                    <a:pt x="8084" y="8261"/>
                    <a:pt x="8025" y="8360"/>
                  </a:cubicBezTo>
                  <a:cubicBezTo>
                    <a:pt x="7808" y="8715"/>
                    <a:pt x="7591" y="9069"/>
                    <a:pt x="7374" y="9424"/>
                  </a:cubicBezTo>
                  <a:cubicBezTo>
                    <a:pt x="7058" y="9996"/>
                    <a:pt x="6999" y="10666"/>
                    <a:pt x="6743" y="11277"/>
                  </a:cubicBezTo>
                  <a:cubicBezTo>
                    <a:pt x="6723" y="11396"/>
                    <a:pt x="6704" y="11494"/>
                    <a:pt x="6723" y="11613"/>
                  </a:cubicBezTo>
                  <a:cubicBezTo>
                    <a:pt x="6723" y="11751"/>
                    <a:pt x="6704" y="11889"/>
                    <a:pt x="6644" y="12007"/>
                  </a:cubicBezTo>
                  <a:cubicBezTo>
                    <a:pt x="6526" y="12244"/>
                    <a:pt x="6487" y="12520"/>
                    <a:pt x="6506" y="12796"/>
                  </a:cubicBezTo>
                  <a:lnTo>
                    <a:pt x="6506" y="13801"/>
                  </a:lnTo>
                  <a:cubicBezTo>
                    <a:pt x="6506" y="14038"/>
                    <a:pt x="6546" y="14274"/>
                    <a:pt x="6625" y="14491"/>
                  </a:cubicBezTo>
                  <a:cubicBezTo>
                    <a:pt x="6782" y="14846"/>
                    <a:pt x="6881" y="15220"/>
                    <a:pt x="6920" y="15595"/>
                  </a:cubicBezTo>
                  <a:cubicBezTo>
                    <a:pt x="6920" y="15674"/>
                    <a:pt x="6940" y="15733"/>
                    <a:pt x="6980" y="15792"/>
                  </a:cubicBezTo>
                  <a:cubicBezTo>
                    <a:pt x="7197" y="16206"/>
                    <a:pt x="7394" y="16640"/>
                    <a:pt x="7650" y="17034"/>
                  </a:cubicBezTo>
                  <a:cubicBezTo>
                    <a:pt x="7887" y="17429"/>
                    <a:pt x="8301" y="17744"/>
                    <a:pt x="8517" y="18197"/>
                  </a:cubicBezTo>
                  <a:cubicBezTo>
                    <a:pt x="8537" y="18237"/>
                    <a:pt x="8596" y="18296"/>
                    <a:pt x="8636" y="18335"/>
                  </a:cubicBezTo>
                  <a:cubicBezTo>
                    <a:pt x="8853" y="18552"/>
                    <a:pt x="9050" y="18789"/>
                    <a:pt x="9286" y="18986"/>
                  </a:cubicBezTo>
                  <a:cubicBezTo>
                    <a:pt x="9483" y="19183"/>
                    <a:pt x="9720" y="19361"/>
                    <a:pt x="9957" y="19499"/>
                  </a:cubicBezTo>
                  <a:cubicBezTo>
                    <a:pt x="10193" y="19597"/>
                    <a:pt x="10410" y="19735"/>
                    <a:pt x="10607" y="19873"/>
                  </a:cubicBezTo>
                  <a:cubicBezTo>
                    <a:pt x="10903" y="20070"/>
                    <a:pt x="11238" y="20189"/>
                    <a:pt x="11593" y="20189"/>
                  </a:cubicBezTo>
                  <a:cubicBezTo>
                    <a:pt x="11731" y="20189"/>
                    <a:pt x="11869" y="20208"/>
                    <a:pt x="11987" y="20267"/>
                  </a:cubicBezTo>
                  <a:cubicBezTo>
                    <a:pt x="12244" y="20366"/>
                    <a:pt x="12500" y="20405"/>
                    <a:pt x="12776" y="20386"/>
                  </a:cubicBezTo>
                  <a:lnTo>
                    <a:pt x="13643" y="20386"/>
                  </a:lnTo>
                  <a:cubicBezTo>
                    <a:pt x="13821" y="20386"/>
                    <a:pt x="13998" y="20346"/>
                    <a:pt x="14156" y="20267"/>
                  </a:cubicBezTo>
                  <a:cubicBezTo>
                    <a:pt x="14491" y="20070"/>
                    <a:pt x="14846" y="19972"/>
                    <a:pt x="15220" y="19991"/>
                  </a:cubicBezTo>
                  <a:cubicBezTo>
                    <a:pt x="15634" y="20031"/>
                    <a:pt x="16009" y="19735"/>
                    <a:pt x="16423" y="19755"/>
                  </a:cubicBezTo>
                  <a:cubicBezTo>
                    <a:pt x="16462" y="19755"/>
                    <a:pt x="16522" y="19696"/>
                    <a:pt x="16561" y="19676"/>
                  </a:cubicBezTo>
                  <a:cubicBezTo>
                    <a:pt x="17034" y="19479"/>
                    <a:pt x="17468" y="19183"/>
                    <a:pt x="17843" y="18809"/>
                  </a:cubicBezTo>
                  <a:cubicBezTo>
                    <a:pt x="17862" y="18789"/>
                    <a:pt x="17882" y="18769"/>
                    <a:pt x="17921" y="18749"/>
                  </a:cubicBezTo>
                  <a:cubicBezTo>
                    <a:pt x="18257" y="18552"/>
                    <a:pt x="18473" y="18217"/>
                    <a:pt x="18769" y="17981"/>
                  </a:cubicBezTo>
                  <a:cubicBezTo>
                    <a:pt x="18848" y="17921"/>
                    <a:pt x="18907" y="17823"/>
                    <a:pt x="18947" y="17724"/>
                  </a:cubicBezTo>
                  <a:cubicBezTo>
                    <a:pt x="19006" y="17567"/>
                    <a:pt x="19124" y="17409"/>
                    <a:pt x="19262" y="17291"/>
                  </a:cubicBezTo>
                  <a:cubicBezTo>
                    <a:pt x="19479" y="17054"/>
                    <a:pt x="19637" y="16778"/>
                    <a:pt x="19735" y="16482"/>
                  </a:cubicBezTo>
                  <a:cubicBezTo>
                    <a:pt x="19873" y="15970"/>
                    <a:pt x="20169" y="15496"/>
                    <a:pt x="20208" y="14944"/>
                  </a:cubicBezTo>
                  <a:cubicBezTo>
                    <a:pt x="20327" y="14688"/>
                    <a:pt x="20386" y="14412"/>
                    <a:pt x="20346" y="14116"/>
                  </a:cubicBezTo>
                  <a:cubicBezTo>
                    <a:pt x="20366" y="13860"/>
                    <a:pt x="20366" y="13624"/>
                    <a:pt x="20366" y="13367"/>
                  </a:cubicBezTo>
                  <a:close/>
                  <a:moveTo>
                    <a:pt x="24072" y="14984"/>
                  </a:moveTo>
                  <a:cubicBezTo>
                    <a:pt x="24033" y="15043"/>
                    <a:pt x="23994" y="15122"/>
                    <a:pt x="23974" y="15201"/>
                  </a:cubicBezTo>
                  <a:cubicBezTo>
                    <a:pt x="23954" y="15398"/>
                    <a:pt x="23954" y="15615"/>
                    <a:pt x="23934" y="15812"/>
                  </a:cubicBezTo>
                  <a:cubicBezTo>
                    <a:pt x="23915" y="15950"/>
                    <a:pt x="23895" y="16108"/>
                    <a:pt x="23836" y="16246"/>
                  </a:cubicBezTo>
                  <a:cubicBezTo>
                    <a:pt x="23540" y="16817"/>
                    <a:pt x="23402" y="17468"/>
                    <a:pt x="23047" y="18020"/>
                  </a:cubicBezTo>
                  <a:cubicBezTo>
                    <a:pt x="23028" y="18059"/>
                    <a:pt x="23008" y="18099"/>
                    <a:pt x="23008" y="18158"/>
                  </a:cubicBezTo>
                  <a:cubicBezTo>
                    <a:pt x="23028" y="18237"/>
                    <a:pt x="23047" y="18296"/>
                    <a:pt x="23087" y="18375"/>
                  </a:cubicBezTo>
                  <a:cubicBezTo>
                    <a:pt x="23284" y="18296"/>
                    <a:pt x="23442" y="18138"/>
                    <a:pt x="23540" y="17941"/>
                  </a:cubicBezTo>
                  <a:cubicBezTo>
                    <a:pt x="23856" y="17350"/>
                    <a:pt x="24092" y="16739"/>
                    <a:pt x="24289" y="16088"/>
                  </a:cubicBezTo>
                  <a:cubicBezTo>
                    <a:pt x="24368" y="15733"/>
                    <a:pt x="24329" y="15358"/>
                    <a:pt x="24171" y="15023"/>
                  </a:cubicBezTo>
                  <a:cubicBezTo>
                    <a:pt x="24171" y="15023"/>
                    <a:pt x="24151" y="15004"/>
                    <a:pt x="24072" y="14984"/>
                  </a:cubicBezTo>
                  <a:close/>
                  <a:moveTo>
                    <a:pt x="23166" y="9306"/>
                  </a:moveTo>
                  <a:cubicBezTo>
                    <a:pt x="23284" y="9483"/>
                    <a:pt x="23323" y="9681"/>
                    <a:pt x="23323" y="9897"/>
                  </a:cubicBezTo>
                  <a:cubicBezTo>
                    <a:pt x="23323" y="10095"/>
                    <a:pt x="23343" y="10292"/>
                    <a:pt x="23343" y="10489"/>
                  </a:cubicBezTo>
                  <a:cubicBezTo>
                    <a:pt x="23343" y="10548"/>
                    <a:pt x="23343" y="10587"/>
                    <a:pt x="23382" y="10647"/>
                  </a:cubicBezTo>
                  <a:cubicBezTo>
                    <a:pt x="23402" y="10686"/>
                    <a:pt x="23461" y="10725"/>
                    <a:pt x="23520" y="10745"/>
                  </a:cubicBezTo>
                  <a:cubicBezTo>
                    <a:pt x="23560" y="10745"/>
                    <a:pt x="23619" y="10706"/>
                    <a:pt x="23639" y="10666"/>
                  </a:cubicBezTo>
                  <a:cubicBezTo>
                    <a:pt x="23658" y="10607"/>
                    <a:pt x="23658" y="10568"/>
                    <a:pt x="23658" y="10509"/>
                  </a:cubicBezTo>
                  <a:cubicBezTo>
                    <a:pt x="23737" y="9996"/>
                    <a:pt x="23678" y="9483"/>
                    <a:pt x="23481" y="8991"/>
                  </a:cubicBezTo>
                  <a:cubicBezTo>
                    <a:pt x="23422" y="8853"/>
                    <a:pt x="23402" y="8715"/>
                    <a:pt x="23185" y="8774"/>
                  </a:cubicBezTo>
                  <a:cubicBezTo>
                    <a:pt x="23146" y="8774"/>
                    <a:pt x="23087" y="8695"/>
                    <a:pt x="23047" y="8655"/>
                  </a:cubicBezTo>
                  <a:cubicBezTo>
                    <a:pt x="22909" y="8537"/>
                    <a:pt x="22771" y="8557"/>
                    <a:pt x="22732" y="8715"/>
                  </a:cubicBezTo>
                  <a:cubicBezTo>
                    <a:pt x="22653" y="9089"/>
                    <a:pt x="22633" y="9483"/>
                    <a:pt x="22712" y="9858"/>
                  </a:cubicBezTo>
                  <a:cubicBezTo>
                    <a:pt x="22712" y="9917"/>
                    <a:pt x="22811" y="9996"/>
                    <a:pt x="22870" y="10016"/>
                  </a:cubicBezTo>
                  <a:cubicBezTo>
                    <a:pt x="22988" y="10035"/>
                    <a:pt x="23087" y="9976"/>
                    <a:pt x="23087" y="9858"/>
                  </a:cubicBezTo>
                  <a:cubicBezTo>
                    <a:pt x="23126" y="9700"/>
                    <a:pt x="23146" y="9562"/>
                    <a:pt x="23166" y="9286"/>
                  </a:cubicBezTo>
                  <a:close/>
                  <a:moveTo>
                    <a:pt x="8931" y="6014"/>
                  </a:moveTo>
                  <a:cubicBezTo>
                    <a:pt x="8793" y="5876"/>
                    <a:pt x="8695" y="5836"/>
                    <a:pt x="8577" y="5915"/>
                  </a:cubicBezTo>
                  <a:cubicBezTo>
                    <a:pt x="8419" y="5994"/>
                    <a:pt x="8281" y="6073"/>
                    <a:pt x="8163" y="6171"/>
                  </a:cubicBezTo>
                  <a:cubicBezTo>
                    <a:pt x="7709" y="6506"/>
                    <a:pt x="7295" y="6861"/>
                    <a:pt x="6861" y="7196"/>
                  </a:cubicBezTo>
                  <a:cubicBezTo>
                    <a:pt x="6605" y="7433"/>
                    <a:pt x="6408" y="7709"/>
                    <a:pt x="6309" y="8025"/>
                  </a:cubicBezTo>
                  <a:cubicBezTo>
                    <a:pt x="6290" y="8103"/>
                    <a:pt x="6250" y="8241"/>
                    <a:pt x="6428" y="8241"/>
                  </a:cubicBezTo>
                  <a:cubicBezTo>
                    <a:pt x="6704" y="7867"/>
                    <a:pt x="7039" y="7512"/>
                    <a:pt x="7433" y="7236"/>
                  </a:cubicBezTo>
                  <a:cubicBezTo>
                    <a:pt x="7827" y="6940"/>
                    <a:pt x="8241" y="6644"/>
                    <a:pt x="8636" y="6329"/>
                  </a:cubicBezTo>
                  <a:cubicBezTo>
                    <a:pt x="8734" y="6230"/>
                    <a:pt x="8833" y="6132"/>
                    <a:pt x="8931" y="6014"/>
                  </a:cubicBezTo>
                  <a:close/>
                  <a:moveTo>
                    <a:pt x="17448" y="20051"/>
                  </a:moveTo>
                  <a:cubicBezTo>
                    <a:pt x="17271" y="20149"/>
                    <a:pt x="17093" y="20248"/>
                    <a:pt x="16916" y="20346"/>
                  </a:cubicBezTo>
                  <a:cubicBezTo>
                    <a:pt x="16502" y="20622"/>
                    <a:pt x="16088" y="20898"/>
                    <a:pt x="15575" y="20958"/>
                  </a:cubicBezTo>
                  <a:cubicBezTo>
                    <a:pt x="15516" y="20958"/>
                    <a:pt x="15477" y="20977"/>
                    <a:pt x="15437" y="21017"/>
                  </a:cubicBezTo>
                  <a:cubicBezTo>
                    <a:pt x="15398" y="21036"/>
                    <a:pt x="15358" y="21076"/>
                    <a:pt x="15358" y="21115"/>
                  </a:cubicBezTo>
                  <a:cubicBezTo>
                    <a:pt x="15358" y="21174"/>
                    <a:pt x="15398" y="21214"/>
                    <a:pt x="15437" y="21234"/>
                  </a:cubicBezTo>
                  <a:cubicBezTo>
                    <a:pt x="15674" y="21332"/>
                    <a:pt x="15970" y="21332"/>
                    <a:pt x="16206" y="21214"/>
                  </a:cubicBezTo>
                  <a:cubicBezTo>
                    <a:pt x="16443" y="21115"/>
                    <a:pt x="16699" y="20997"/>
                    <a:pt x="16916" y="20859"/>
                  </a:cubicBezTo>
                  <a:cubicBezTo>
                    <a:pt x="17133" y="20721"/>
                    <a:pt x="17310" y="20563"/>
                    <a:pt x="17507" y="20405"/>
                  </a:cubicBezTo>
                  <a:cubicBezTo>
                    <a:pt x="17586" y="20307"/>
                    <a:pt x="17626" y="20189"/>
                    <a:pt x="17448" y="20051"/>
                  </a:cubicBezTo>
                  <a:close/>
                  <a:moveTo>
                    <a:pt x="5383" y="9937"/>
                  </a:moveTo>
                  <a:cubicBezTo>
                    <a:pt x="5264" y="9976"/>
                    <a:pt x="5186" y="10095"/>
                    <a:pt x="5186" y="10213"/>
                  </a:cubicBezTo>
                  <a:cubicBezTo>
                    <a:pt x="5107" y="10686"/>
                    <a:pt x="4969" y="11159"/>
                    <a:pt x="4811" y="11613"/>
                  </a:cubicBezTo>
                  <a:cubicBezTo>
                    <a:pt x="4772" y="11751"/>
                    <a:pt x="4791" y="11869"/>
                    <a:pt x="4811" y="12007"/>
                  </a:cubicBezTo>
                  <a:cubicBezTo>
                    <a:pt x="4811" y="12046"/>
                    <a:pt x="4910" y="12086"/>
                    <a:pt x="4969" y="12106"/>
                  </a:cubicBezTo>
                  <a:cubicBezTo>
                    <a:pt x="5028" y="12106"/>
                    <a:pt x="5067" y="12086"/>
                    <a:pt x="5087" y="12046"/>
                  </a:cubicBezTo>
                  <a:cubicBezTo>
                    <a:pt x="5166" y="11889"/>
                    <a:pt x="5245" y="11731"/>
                    <a:pt x="5304" y="11573"/>
                  </a:cubicBezTo>
                  <a:cubicBezTo>
                    <a:pt x="5442" y="11218"/>
                    <a:pt x="5540" y="10844"/>
                    <a:pt x="5560" y="10469"/>
                  </a:cubicBezTo>
                  <a:cubicBezTo>
                    <a:pt x="5600" y="10252"/>
                    <a:pt x="5600" y="10055"/>
                    <a:pt x="5383" y="9937"/>
                  </a:cubicBezTo>
                  <a:close/>
                  <a:moveTo>
                    <a:pt x="18079" y="23047"/>
                  </a:moveTo>
                  <a:lnTo>
                    <a:pt x="17843" y="23106"/>
                  </a:lnTo>
                  <a:cubicBezTo>
                    <a:pt x="17231" y="23323"/>
                    <a:pt x="16620" y="23501"/>
                    <a:pt x="16009" y="23639"/>
                  </a:cubicBezTo>
                  <a:cubicBezTo>
                    <a:pt x="15634" y="23737"/>
                    <a:pt x="15260" y="23856"/>
                    <a:pt x="14925" y="24013"/>
                  </a:cubicBezTo>
                  <a:cubicBezTo>
                    <a:pt x="14866" y="24033"/>
                    <a:pt x="14826" y="24092"/>
                    <a:pt x="14747" y="24171"/>
                  </a:cubicBezTo>
                  <a:cubicBezTo>
                    <a:pt x="14925" y="24250"/>
                    <a:pt x="15102" y="24250"/>
                    <a:pt x="15260" y="24171"/>
                  </a:cubicBezTo>
                  <a:cubicBezTo>
                    <a:pt x="15654" y="24033"/>
                    <a:pt x="16029" y="23915"/>
                    <a:pt x="16423" y="23836"/>
                  </a:cubicBezTo>
                  <a:cubicBezTo>
                    <a:pt x="16955" y="23678"/>
                    <a:pt x="17468" y="23481"/>
                    <a:pt x="17981" y="23284"/>
                  </a:cubicBezTo>
                  <a:cubicBezTo>
                    <a:pt x="18040" y="23284"/>
                    <a:pt x="18079" y="23244"/>
                    <a:pt x="18099" y="23205"/>
                  </a:cubicBezTo>
                  <a:cubicBezTo>
                    <a:pt x="18099" y="23166"/>
                    <a:pt x="18099" y="23106"/>
                    <a:pt x="18079" y="23047"/>
                  </a:cubicBezTo>
                  <a:close/>
                  <a:moveTo>
                    <a:pt x="20445" y="8103"/>
                  </a:moveTo>
                  <a:cubicBezTo>
                    <a:pt x="20405" y="8084"/>
                    <a:pt x="20366" y="8084"/>
                    <a:pt x="20327" y="8064"/>
                  </a:cubicBezTo>
                  <a:cubicBezTo>
                    <a:pt x="20189" y="8025"/>
                    <a:pt x="20051" y="8163"/>
                    <a:pt x="20090" y="8301"/>
                  </a:cubicBezTo>
                  <a:cubicBezTo>
                    <a:pt x="20090" y="8360"/>
                    <a:pt x="20110" y="8399"/>
                    <a:pt x="20110" y="8439"/>
                  </a:cubicBezTo>
                  <a:cubicBezTo>
                    <a:pt x="20208" y="8833"/>
                    <a:pt x="20405" y="9188"/>
                    <a:pt x="20484" y="9582"/>
                  </a:cubicBezTo>
                  <a:cubicBezTo>
                    <a:pt x="20524" y="9720"/>
                    <a:pt x="20642" y="9838"/>
                    <a:pt x="20780" y="9878"/>
                  </a:cubicBezTo>
                  <a:cubicBezTo>
                    <a:pt x="20859" y="9897"/>
                    <a:pt x="20918" y="9897"/>
                    <a:pt x="20977" y="9858"/>
                  </a:cubicBezTo>
                  <a:cubicBezTo>
                    <a:pt x="21017" y="9838"/>
                    <a:pt x="21036" y="9779"/>
                    <a:pt x="21017" y="9740"/>
                  </a:cubicBezTo>
                  <a:cubicBezTo>
                    <a:pt x="20977" y="9483"/>
                    <a:pt x="20918" y="9247"/>
                    <a:pt x="20839" y="9030"/>
                  </a:cubicBezTo>
                  <a:cubicBezTo>
                    <a:pt x="20760" y="8715"/>
                    <a:pt x="20583" y="8419"/>
                    <a:pt x="20445" y="8103"/>
                  </a:cubicBezTo>
                  <a:close/>
                  <a:moveTo>
                    <a:pt x="10666" y="20938"/>
                  </a:moveTo>
                  <a:cubicBezTo>
                    <a:pt x="10923" y="21096"/>
                    <a:pt x="11139" y="21214"/>
                    <a:pt x="11356" y="21332"/>
                  </a:cubicBezTo>
                  <a:cubicBezTo>
                    <a:pt x="11691" y="21529"/>
                    <a:pt x="12086" y="21588"/>
                    <a:pt x="12460" y="21490"/>
                  </a:cubicBezTo>
                  <a:cubicBezTo>
                    <a:pt x="12618" y="21490"/>
                    <a:pt x="12776" y="21450"/>
                    <a:pt x="12894" y="21332"/>
                  </a:cubicBezTo>
                  <a:cubicBezTo>
                    <a:pt x="12874" y="21293"/>
                    <a:pt x="12855" y="21253"/>
                    <a:pt x="12835" y="21234"/>
                  </a:cubicBezTo>
                  <a:cubicBezTo>
                    <a:pt x="12658" y="21174"/>
                    <a:pt x="12460" y="21115"/>
                    <a:pt x="12263" y="21115"/>
                  </a:cubicBezTo>
                  <a:cubicBezTo>
                    <a:pt x="11948" y="21115"/>
                    <a:pt x="11632" y="21036"/>
                    <a:pt x="11376" y="20859"/>
                  </a:cubicBezTo>
                  <a:cubicBezTo>
                    <a:pt x="11297" y="20820"/>
                    <a:pt x="11218" y="20780"/>
                    <a:pt x="11159" y="20760"/>
                  </a:cubicBezTo>
                  <a:cubicBezTo>
                    <a:pt x="11061" y="20721"/>
                    <a:pt x="10982" y="20721"/>
                    <a:pt x="10903" y="20760"/>
                  </a:cubicBezTo>
                  <a:cubicBezTo>
                    <a:pt x="10824" y="20800"/>
                    <a:pt x="10745" y="20879"/>
                    <a:pt x="10666" y="20938"/>
                  </a:cubicBezTo>
                  <a:close/>
                  <a:moveTo>
                    <a:pt x="20031" y="18986"/>
                  </a:moveTo>
                  <a:cubicBezTo>
                    <a:pt x="20307" y="18907"/>
                    <a:pt x="20524" y="18690"/>
                    <a:pt x="20603" y="18434"/>
                  </a:cubicBezTo>
                  <a:cubicBezTo>
                    <a:pt x="20681" y="18178"/>
                    <a:pt x="20819" y="17941"/>
                    <a:pt x="20997" y="17744"/>
                  </a:cubicBezTo>
                  <a:cubicBezTo>
                    <a:pt x="21056" y="17685"/>
                    <a:pt x="21076" y="17626"/>
                    <a:pt x="21076" y="17567"/>
                  </a:cubicBezTo>
                  <a:cubicBezTo>
                    <a:pt x="21115" y="17409"/>
                    <a:pt x="21056" y="17310"/>
                    <a:pt x="20859" y="17212"/>
                  </a:cubicBezTo>
                  <a:cubicBezTo>
                    <a:pt x="20405" y="17626"/>
                    <a:pt x="20267" y="18197"/>
                    <a:pt x="19972" y="18690"/>
                  </a:cubicBezTo>
                  <a:cubicBezTo>
                    <a:pt x="19952" y="18749"/>
                    <a:pt x="20011" y="18868"/>
                    <a:pt x="20031" y="18986"/>
                  </a:cubicBezTo>
                  <a:close/>
                  <a:moveTo>
                    <a:pt x="18414" y="6388"/>
                  </a:moveTo>
                  <a:cubicBezTo>
                    <a:pt x="18631" y="6644"/>
                    <a:pt x="18809" y="6881"/>
                    <a:pt x="19006" y="7118"/>
                  </a:cubicBezTo>
                  <a:cubicBezTo>
                    <a:pt x="19124" y="7256"/>
                    <a:pt x="19223" y="7413"/>
                    <a:pt x="19321" y="7551"/>
                  </a:cubicBezTo>
                  <a:cubicBezTo>
                    <a:pt x="19380" y="7630"/>
                    <a:pt x="19479" y="7650"/>
                    <a:pt x="19558" y="7611"/>
                  </a:cubicBezTo>
                  <a:cubicBezTo>
                    <a:pt x="19656" y="7571"/>
                    <a:pt x="19715" y="7473"/>
                    <a:pt x="19696" y="7354"/>
                  </a:cubicBezTo>
                  <a:cubicBezTo>
                    <a:pt x="19696" y="7275"/>
                    <a:pt x="19656" y="7196"/>
                    <a:pt x="19617" y="7118"/>
                  </a:cubicBezTo>
                  <a:cubicBezTo>
                    <a:pt x="19420" y="6881"/>
                    <a:pt x="19223" y="6625"/>
                    <a:pt x="19045" y="6368"/>
                  </a:cubicBezTo>
                  <a:cubicBezTo>
                    <a:pt x="18947" y="6250"/>
                    <a:pt x="18828" y="6191"/>
                    <a:pt x="18690" y="6211"/>
                  </a:cubicBezTo>
                  <a:cubicBezTo>
                    <a:pt x="18552" y="6171"/>
                    <a:pt x="18434" y="6250"/>
                    <a:pt x="18414" y="6388"/>
                  </a:cubicBezTo>
                  <a:close/>
                  <a:moveTo>
                    <a:pt x="15733" y="5008"/>
                  </a:moveTo>
                  <a:cubicBezTo>
                    <a:pt x="15575" y="5028"/>
                    <a:pt x="15398" y="5048"/>
                    <a:pt x="15240" y="5087"/>
                  </a:cubicBezTo>
                  <a:cubicBezTo>
                    <a:pt x="15201" y="5087"/>
                    <a:pt x="15161" y="5166"/>
                    <a:pt x="15161" y="5205"/>
                  </a:cubicBezTo>
                  <a:cubicBezTo>
                    <a:pt x="15181" y="5264"/>
                    <a:pt x="15201" y="5304"/>
                    <a:pt x="15240" y="5324"/>
                  </a:cubicBezTo>
                  <a:cubicBezTo>
                    <a:pt x="15358" y="5363"/>
                    <a:pt x="15477" y="5383"/>
                    <a:pt x="15595" y="5383"/>
                  </a:cubicBezTo>
                  <a:cubicBezTo>
                    <a:pt x="15910" y="5363"/>
                    <a:pt x="16226" y="5481"/>
                    <a:pt x="16462" y="5718"/>
                  </a:cubicBezTo>
                  <a:cubicBezTo>
                    <a:pt x="16541" y="5777"/>
                    <a:pt x="16640" y="5856"/>
                    <a:pt x="16758" y="5895"/>
                  </a:cubicBezTo>
                  <a:cubicBezTo>
                    <a:pt x="16817" y="5935"/>
                    <a:pt x="16876" y="5954"/>
                    <a:pt x="16936" y="5935"/>
                  </a:cubicBezTo>
                  <a:cubicBezTo>
                    <a:pt x="16995" y="5915"/>
                    <a:pt x="17054" y="5876"/>
                    <a:pt x="17093" y="5836"/>
                  </a:cubicBezTo>
                  <a:cubicBezTo>
                    <a:pt x="17113" y="5777"/>
                    <a:pt x="17093" y="5738"/>
                    <a:pt x="17054" y="5698"/>
                  </a:cubicBezTo>
                  <a:cubicBezTo>
                    <a:pt x="16916" y="5560"/>
                    <a:pt x="16758" y="5422"/>
                    <a:pt x="16600" y="5304"/>
                  </a:cubicBezTo>
                  <a:cubicBezTo>
                    <a:pt x="16384" y="5067"/>
                    <a:pt x="16048" y="4969"/>
                    <a:pt x="15733" y="5008"/>
                  </a:cubicBezTo>
                  <a:close/>
                  <a:moveTo>
                    <a:pt x="13308" y="4634"/>
                  </a:moveTo>
                  <a:lnTo>
                    <a:pt x="12539" y="4634"/>
                  </a:lnTo>
                  <a:lnTo>
                    <a:pt x="11494" y="4634"/>
                  </a:lnTo>
                  <a:cubicBezTo>
                    <a:pt x="11356" y="4634"/>
                    <a:pt x="11218" y="4634"/>
                    <a:pt x="11159" y="4811"/>
                  </a:cubicBezTo>
                  <a:cubicBezTo>
                    <a:pt x="11218" y="4949"/>
                    <a:pt x="11356" y="4969"/>
                    <a:pt x="11494" y="4988"/>
                  </a:cubicBezTo>
                  <a:lnTo>
                    <a:pt x="12244" y="4988"/>
                  </a:lnTo>
                  <a:cubicBezTo>
                    <a:pt x="12598" y="4949"/>
                    <a:pt x="12934" y="4969"/>
                    <a:pt x="13269" y="5067"/>
                  </a:cubicBezTo>
                  <a:cubicBezTo>
                    <a:pt x="13407" y="4949"/>
                    <a:pt x="13387" y="4831"/>
                    <a:pt x="13308" y="4634"/>
                  </a:cubicBezTo>
                  <a:close/>
                  <a:moveTo>
                    <a:pt x="21766" y="12184"/>
                  </a:moveTo>
                  <a:cubicBezTo>
                    <a:pt x="21746" y="12046"/>
                    <a:pt x="21726" y="11889"/>
                    <a:pt x="21707" y="11751"/>
                  </a:cubicBezTo>
                  <a:cubicBezTo>
                    <a:pt x="21667" y="11672"/>
                    <a:pt x="21588" y="11613"/>
                    <a:pt x="21509" y="11593"/>
                  </a:cubicBezTo>
                  <a:cubicBezTo>
                    <a:pt x="21411" y="11573"/>
                    <a:pt x="21332" y="11652"/>
                    <a:pt x="21293" y="11751"/>
                  </a:cubicBezTo>
                  <a:cubicBezTo>
                    <a:pt x="21273" y="11770"/>
                    <a:pt x="21253" y="11810"/>
                    <a:pt x="21253" y="11849"/>
                  </a:cubicBezTo>
                  <a:lnTo>
                    <a:pt x="21253" y="12736"/>
                  </a:lnTo>
                  <a:cubicBezTo>
                    <a:pt x="21273" y="12815"/>
                    <a:pt x="21312" y="12894"/>
                    <a:pt x="21352" y="12953"/>
                  </a:cubicBezTo>
                  <a:cubicBezTo>
                    <a:pt x="21431" y="13032"/>
                    <a:pt x="21549" y="13032"/>
                    <a:pt x="21608" y="12953"/>
                  </a:cubicBezTo>
                  <a:cubicBezTo>
                    <a:pt x="21647" y="12894"/>
                    <a:pt x="21687" y="12815"/>
                    <a:pt x="21707" y="12736"/>
                  </a:cubicBezTo>
                  <a:cubicBezTo>
                    <a:pt x="21746" y="12559"/>
                    <a:pt x="21746" y="12401"/>
                    <a:pt x="21766" y="12184"/>
                  </a:cubicBezTo>
                  <a:close/>
                  <a:moveTo>
                    <a:pt x="8931" y="20563"/>
                  </a:moveTo>
                  <a:cubicBezTo>
                    <a:pt x="9050" y="20544"/>
                    <a:pt x="9168" y="20524"/>
                    <a:pt x="9267" y="20484"/>
                  </a:cubicBezTo>
                  <a:cubicBezTo>
                    <a:pt x="9326" y="20445"/>
                    <a:pt x="9365" y="20386"/>
                    <a:pt x="9385" y="20327"/>
                  </a:cubicBezTo>
                  <a:cubicBezTo>
                    <a:pt x="9365" y="20248"/>
                    <a:pt x="9345" y="20189"/>
                    <a:pt x="9286" y="20149"/>
                  </a:cubicBezTo>
                  <a:cubicBezTo>
                    <a:pt x="9247" y="20129"/>
                    <a:pt x="9207" y="20110"/>
                    <a:pt x="9148" y="20090"/>
                  </a:cubicBezTo>
                  <a:cubicBezTo>
                    <a:pt x="8971" y="20070"/>
                    <a:pt x="8813" y="19972"/>
                    <a:pt x="8715" y="19814"/>
                  </a:cubicBezTo>
                  <a:cubicBezTo>
                    <a:pt x="8596" y="19696"/>
                    <a:pt x="8439" y="19617"/>
                    <a:pt x="8261" y="19617"/>
                  </a:cubicBezTo>
                  <a:cubicBezTo>
                    <a:pt x="8163" y="19597"/>
                    <a:pt x="8084" y="19715"/>
                    <a:pt x="8143" y="19814"/>
                  </a:cubicBezTo>
                  <a:cubicBezTo>
                    <a:pt x="8261" y="20031"/>
                    <a:pt x="8419" y="20248"/>
                    <a:pt x="8636" y="20425"/>
                  </a:cubicBezTo>
                  <a:cubicBezTo>
                    <a:pt x="8715" y="20484"/>
                    <a:pt x="8813" y="20524"/>
                    <a:pt x="8931" y="20563"/>
                  </a:cubicBezTo>
                  <a:close/>
                  <a:moveTo>
                    <a:pt x="21490" y="15930"/>
                  </a:moveTo>
                  <a:cubicBezTo>
                    <a:pt x="21707" y="15733"/>
                    <a:pt x="21707" y="15733"/>
                    <a:pt x="21707" y="15634"/>
                  </a:cubicBezTo>
                  <a:cubicBezTo>
                    <a:pt x="21707" y="15378"/>
                    <a:pt x="21687" y="15102"/>
                    <a:pt x="21687" y="14846"/>
                  </a:cubicBezTo>
                  <a:cubicBezTo>
                    <a:pt x="21667" y="14787"/>
                    <a:pt x="21647" y="14747"/>
                    <a:pt x="21628" y="14708"/>
                  </a:cubicBezTo>
                  <a:cubicBezTo>
                    <a:pt x="21588" y="14668"/>
                    <a:pt x="21529" y="14629"/>
                    <a:pt x="21490" y="14629"/>
                  </a:cubicBezTo>
                  <a:cubicBezTo>
                    <a:pt x="21431" y="14649"/>
                    <a:pt x="21391" y="14668"/>
                    <a:pt x="21332" y="14708"/>
                  </a:cubicBezTo>
                  <a:cubicBezTo>
                    <a:pt x="21312" y="14747"/>
                    <a:pt x="21293" y="14767"/>
                    <a:pt x="21293" y="14806"/>
                  </a:cubicBezTo>
                  <a:cubicBezTo>
                    <a:pt x="21273" y="15102"/>
                    <a:pt x="21253" y="15398"/>
                    <a:pt x="21273" y="15694"/>
                  </a:cubicBezTo>
                  <a:cubicBezTo>
                    <a:pt x="21273" y="15812"/>
                    <a:pt x="21371" y="15930"/>
                    <a:pt x="21490" y="15930"/>
                  </a:cubicBezTo>
                  <a:close/>
                  <a:moveTo>
                    <a:pt x="5166" y="15358"/>
                  </a:moveTo>
                  <a:cubicBezTo>
                    <a:pt x="5146" y="15496"/>
                    <a:pt x="5166" y="15634"/>
                    <a:pt x="5186" y="15792"/>
                  </a:cubicBezTo>
                  <a:cubicBezTo>
                    <a:pt x="5205" y="15970"/>
                    <a:pt x="5324" y="16127"/>
                    <a:pt x="5501" y="16187"/>
                  </a:cubicBezTo>
                  <a:cubicBezTo>
                    <a:pt x="5540" y="16206"/>
                    <a:pt x="5600" y="16206"/>
                    <a:pt x="5639" y="16167"/>
                  </a:cubicBezTo>
                  <a:cubicBezTo>
                    <a:pt x="5678" y="16147"/>
                    <a:pt x="5698" y="16068"/>
                    <a:pt x="5698" y="16048"/>
                  </a:cubicBezTo>
                  <a:cubicBezTo>
                    <a:pt x="5600" y="15772"/>
                    <a:pt x="5560" y="15457"/>
                    <a:pt x="5580" y="15161"/>
                  </a:cubicBezTo>
                  <a:cubicBezTo>
                    <a:pt x="5580" y="15082"/>
                    <a:pt x="5560" y="15004"/>
                    <a:pt x="5521" y="14925"/>
                  </a:cubicBezTo>
                  <a:cubicBezTo>
                    <a:pt x="5481" y="14885"/>
                    <a:pt x="5422" y="14846"/>
                    <a:pt x="5363" y="14846"/>
                  </a:cubicBezTo>
                  <a:cubicBezTo>
                    <a:pt x="5304" y="14846"/>
                    <a:pt x="5245" y="14885"/>
                    <a:pt x="5225" y="14944"/>
                  </a:cubicBezTo>
                  <a:cubicBezTo>
                    <a:pt x="5186" y="15082"/>
                    <a:pt x="5166" y="15220"/>
                    <a:pt x="5166" y="15358"/>
                  </a:cubicBezTo>
                  <a:close/>
                  <a:moveTo>
                    <a:pt x="9168" y="1696"/>
                  </a:moveTo>
                  <a:cubicBezTo>
                    <a:pt x="9109" y="1775"/>
                    <a:pt x="9050" y="1834"/>
                    <a:pt x="9030" y="1913"/>
                  </a:cubicBezTo>
                  <a:cubicBezTo>
                    <a:pt x="9030" y="2209"/>
                    <a:pt x="8951" y="2485"/>
                    <a:pt x="8833" y="2741"/>
                  </a:cubicBezTo>
                  <a:cubicBezTo>
                    <a:pt x="8793" y="2800"/>
                    <a:pt x="8793" y="2859"/>
                    <a:pt x="8813" y="2938"/>
                  </a:cubicBezTo>
                  <a:cubicBezTo>
                    <a:pt x="8833" y="2997"/>
                    <a:pt x="8872" y="3076"/>
                    <a:pt x="8931" y="3116"/>
                  </a:cubicBezTo>
                  <a:cubicBezTo>
                    <a:pt x="9010" y="3175"/>
                    <a:pt x="9089" y="3116"/>
                    <a:pt x="9148" y="2977"/>
                  </a:cubicBezTo>
                  <a:cubicBezTo>
                    <a:pt x="9168" y="2918"/>
                    <a:pt x="9188" y="2859"/>
                    <a:pt x="9207" y="2800"/>
                  </a:cubicBezTo>
                  <a:cubicBezTo>
                    <a:pt x="9385" y="2524"/>
                    <a:pt x="9405" y="2189"/>
                    <a:pt x="9306" y="1873"/>
                  </a:cubicBezTo>
                  <a:cubicBezTo>
                    <a:pt x="9306" y="1814"/>
                    <a:pt x="9247" y="1775"/>
                    <a:pt x="9188" y="1696"/>
                  </a:cubicBezTo>
                  <a:close/>
                  <a:moveTo>
                    <a:pt x="6388" y="17823"/>
                  </a:moveTo>
                  <a:cubicBezTo>
                    <a:pt x="6329" y="17882"/>
                    <a:pt x="6250" y="17941"/>
                    <a:pt x="6270" y="17981"/>
                  </a:cubicBezTo>
                  <a:cubicBezTo>
                    <a:pt x="6309" y="18296"/>
                    <a:pt x="6447" y="18592"/>
                    <a:pt x="6664" y="18828"/>
                  </a:cubicBezTo>
                  <a:cubicBezTo>
                    <a:pt x="6802" y="18907"/>
                    <a:pt x="6960" y="18887"/>
                    <a:pt x="7078" y="18789"/>
                  </a:cubicBezTo>
                  <a:cubicBezTo>
                    <a:pt x="7098" y="18749"/>
                    <a:pt x="7118" y="18651"/>
                    <a:pt x="7098" y="18651"/>
                  </a:cubicBezTo>
                  <a:cubicBezTo>
                    <a:pt x="6861" y="18473"/>
                    <a:pt x="6782" y="18217"/>
                    <a:pt x="6625" y="18000"/>
                  </a:cubicBezTo>
                  <a:cubicBezTo>
                    <a:pt x="6566" y="17921"/>
                    <a:pt x="6487" y="17862"/>
                    <a:pt x="6388" y="17823"/>
                  </a:cubicBezTo>
                  <a:close/>
                  <a:moveTo>
                    <a:pt x="9759" y="2524"/>
                  </a:moveTo>
                  <a:cubicBezTo>
                    <a:pt x="9582" y="2721"/>
                    <a:pt x="9424" y="2899"/>
                    <a:pt x="9267" y="3096"/>
                  </a:cubicBezTo>
                  <a:cubicBezTo>
                    <a:pt x="9188" y="3214"/>
                    <a:pt x="9286" y="3352"/>
                    <a:pt x="9424" y="3352"/>
                  </a:cubicBezTo>
                  <a:cubicBezTo>
                    <a:pt x="9523" y="3332"/>
                    <a:pt x="9602" y="3293"/>
                    <a:pt x="9681" y="3234"/>
                  </a:cubicBezTo>
                  <a:cubicBezTo>
                    <a:pt x="9759" y="3135"/>
                    <a:pt x="9838" y="3017"/>
                    <a:pt x="9897" y="2899"/>
                  </a:cubicBezTo>
                  <a:cubicBezTo>
                    <a:pt x="9996" y="2761"/>
                    <a:pt x="9976" y="2701"/>
                    <a:pt x="9759" y="25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2;p28">
              <a:extLst>
                <a:ext uri="{FF2B5EF4-FFF2-40B4-BE49-F238E27FC236}">
                  <a16:creationId xmlns:a16="http://schemas.microsoft.com/office/drawing/2014/main" id="{A3B93DCD-D12D-4979-80A3-028C0BAABF57}"/>
                </a:ext>
              </a:extLst>
            </p:cNvPr>
            <p:cNvSpPr/>
            <p:nvPr/>
          </p:nvSpPr>
          <p:spPr>
            <a:xfrm flipH="1">
              <a:off x="5625502" y="629036"/>
              <a:ext cx="6660" cy="9040"/>
            </a:xfrm>
            <a:custGeom>
              <a:avLst/>
              <a:gdLst/>
              <a:ahLst/>
              <a:cxnLst/>
              <a:rect l="l" t="t" r="r" b="b"/>
              <a:pathLst>
                <a:path w="277" h="376" extrusionOk="0">
                  <a:moveTo>
                    <a:pt x="256" y="316"/>
                  </a:moveTo>
                  <a:cubicBezTo>
                    <a:pt x="197" y="375"/>
                    <a:pt x="79" y="355"/>
                    <a:pt x="59" y="276"/>
                  </a:cubicBezTo>
                  <a:cubicBezTo>
                    <a:pt x="40" y="178"/>
                    <a:pt x="20" y="79"/>
                    <a:pt x="0" y="0"/>
                  </a:cubicBezTo>
                  <a:lnTo>
                    <a:pt x="0" y="0"/>
                  </a:lnTo>
                  <a:cubicBezTo>
                    <a:pt x="40" y="20"/>
                    <a:pt x="79" y="60"/>
                    <a:pt x="118" y="99"/>
                  </a:cubicBezTo>
                  <a:cubicBezTo>
                    <a:pt x="178" y="158"/>
                    <a:pt x="217" y="237"/>
                    <a:pt x="276" y="316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33;p28">
              <a:extLst>
                <a:ext uri="{FF2B5EF4-FFF2-40B4-BE49-F238E27FC236}">
                  <a16:creationId xmlns:a16="http://schemas.microsoft.com/office/drawing/2014/main" id="{25DED13F-3E2F-48E8-8ADC-3B23588FC2AA}"/>
                </a:ext>
              </a:extLst>
            </p:cNvPr>
            <p:cNvSpPr/>
            <p:nvPr/>
          </p:nvSpPr>
          <p:spPr>
            <a:xfrm flipH="1">
              <a:off x="5625983" y="636609"/>
              <a:ext cx="505" cy="1923"/>
            </a:xfrm>
            <a:custGeom>
              <a:avLst/>
              <a:gdLst/>
              <a:ahLst/>
              <a:cxnLst/>
              <a:rect l="l" t="t" r="r" b="b"/>
              <a:pathLst>
                <a:path w="21" h="80" extrusionOk="0">
                  <a:moveTo>
                    <a:pt x="20" y="1"/>
                  </a:moveTo>
                  <a:cubicBezTo>
                    <a:pt x="20" y="40"/>
                    <a:pt x="1" y="60"/>
                    <a:pt x="1" y="8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34;p28">
              <a:extLst>
                <a:ext uri="{FF2B5EF4-FFF2-40B4-BE49-F238E27FC236}">
                  <a16:creationId xmlns:a16="http://schemas.microsoft.com/office/drawing/2014/main" id="{3C90A760-688E-496F-94B7-6918297DC859}"/>
                </a:ext>
              </a:extLst>
            </p:cNvPr>
            <p:cNvSpPr/>
            <p:nvPr/>
          </p:nvSpPr>
          <p:spPr>
            <a:xfrm flipH="1">
              <a:off x="5631200" y="625237"/>
              <a:ext cx="5241" cy="3823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78" y="158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19" y="1"/>
                    <a:pt x="218" y="1"/>
                    <a:pt x="158" y="158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35;p28">
              <a:extLst>
                <a:ext uri="{FF2B5EF4-FFF2-40B4-BE49-F238E27FC236}">
                  <a16:creationId xmlns:a16="http://schemas.microsoft.com/office/drawing/2014/main" id="{4121F02D-E88B-42ED-B8AF-C21C2FA14013}"/>
                </a:ext>
              </a:extLst>
            </p:cNvPr>
            <p:cNvSpPr/>
            <p:nvPr/>
          </p:nvSpPr>
          <p:spPr>
            <a:xfrm flipH="1">
              <a:off x="5634518" y="620982"/>
              <a:ext cx="1923" cy="4280"/>
            </a:xfrm>
            <a:custGeom>
              <a:avLst/>
              <a:gdLst/>
              <a:ahLst/>
              <a:cxnLst/>
              <a:rect l="l" t="t" r="r" b="b"/>
              <a:pathLst>
                <a:path w="80" h="178" extrusionOk="0">
                  <a:moveTo>
                    <a:pt x="1" y="178"/>
                  </a:moveTo>
                  <a:cubicBezTo>
                    <a:pt x="1" y="138"/>
                    <a:pt x="1" y="99"/>
                    <a:pt x="1" y="40"/>
                  </a:cubicBezTo>
                  <a:cubicBezTo>
                    <a:pt x="1" y="40"/>
                    <a:pt x="40" y="20"/>
                    <a:pt x="60" y="20"/>
                  </a:cubicBezTo>
                  <a:cubicBezTo>
                    <a:pt x="80" y="0"/>
                    <a:pt x="80" y="40"/>
                    <a:pt x="60" y="59"/>
                  </a:cubicBezTo>
                  <a:cubicBezTo>
                    <a:pt x="40" y="59"/>
                    <a:pt x="20" y="138"/>
                    <a:pt x="1" y="178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36;p28">
              <a:extLst>
                <a:ext uri="{FF2B5EF4-FFF2-40B4-BE49-F238E27FC236}">
                  <a16:creationId xmlns:a16="http://schemas.microsoft.com/office/drawing/2014/main" id="{A68E9A5C-4F05-4ADD-913A-833D96F6C2C8}"/>
                </a:ext>
              </a:extLst>
            </p:cNvPr>
            <p:cNvSpPr/>
            <p:nvPr/>
          </p:nvSpPr>
          <p:spPr>
            <a:xfrm flipH="1">
              <a:off x="5236350" y="592059"/>
              <a:ext cx="666939" cy="696319"/>
            </a:xfrm>
            <a:custGeom>
              <a:avLst/>
              <a:gdLst/>
              <a:ahLst/>
              <a:cxnLst/>
              <a:rect l="l" t="t" r="r" b="b"/>
              <a:pathLst>
                <a:path w="27740" h="28962" extrusionOk="0">
                  <a:moveTo>
                    <a:pt x="2563" y="10351"/>
                  </a:moveTo>
                  <a:cubicBezTo>
                    <a:pt x="2090" y="9740"/>
                    <a:pt x="1617" y="9168"/>
                    <a:pt x="1163" y="8596"/>
                  </a:cubicBezTo>
                  <a:cubicBezTo>
                    <a:pt x="1104" y="8518"/>
                    <a:pt x="1045" y="8439"/>
                    <a:pt x="1025" y="8340"/>
                  </a:cubicBezTo>
                  <a:cubicBezTo>
                    <a:pt x="1025" y="7926"/>
                    <a:pt x="947" y="7512"/>
                    <a:pt x="1183" y="7118"/>
                  </a:cubicBezTo>
                  <a:cubicBezTo>
                    <a:pt x="1301" y="6861"/>
                    <a:pt x="1479" y="6645"/>
                    <a:pt x="1735" y="6487"/>
                  </a:cubicBezTo>
                  <a:cubicBezTo>
                    <a:pt x="1932" y="6329"/>
                    <a:pt x="2149" y="6211"/>
                    <a:pt x="2366" y="6112"/>
                  </a:cubicBezTo>
                  <a:cubicBezTo>
                    <a:pt x="2681" y="5994"/>
                    <a:pt x="3056" y="6033"/>
                    <a:pt x="3332" y="6211"/>
                  </a:cubicBezTo>
                  <a:cubicBezTo>
                    <a:pt x="3648" y="6467"/>
                    <a:pt x="4022" y="6625"/>
                    <a:pt x="4416" y="6684"/>
                  </a:cubicBezTo>
                  <a:cubicBezTo>
                    <a:pt x="4495" y="6704"/>
                    <a:pt x="4574" y="6743"/>
                    <a:pt x="4653" y="6783"/>
                  </a:cubicBezTo>
                  <a:cubicBezTo>
                    <a:pt x="4929" y="6921"/>
                    <a:pt x="5067" y="6921"/>
                    <a:pt x="5284" y="6704"/>
                  </a:cubicBezTo>
                  <a:cubicBezTo>
                    <a:pt x="5619" y="6329"/>
                    <a:pt x="5934" y="5935"/>
                    <a:pt x="6270" y="5560"/>
                  </a:cubicBezTo>
                  <a:cubicBezTo>
                    <a:pt x="6546" y="5205"/>
                    <a:pt x="6881" y="4910"/>
                    <a:pt x="7255" y="4673"/>
                  </a:cubicBezTo>
                  <a:cubicBezTo>
                    <a:pt x="7413" y="4594"/>
                    <a:pt x="7590" y="4555"/>
                    <a:pt x="7748" y="4535"/>
                  </a:cubicBezTo>
                  <a:cubicBezTo>
                    <a:pt x="8064" y="4496"/>
                    <a:pt x="8064" y="4496"/>
                    <a:pt x="8379" y="4220"/>
                  </a:cubicBezTo>
                  <a:cubicBezTo>
                    <a:pt x="8281" y="3924"/>
                    <a:pt x="8340" y="3589"/>
                    <a:pt x="8162" y="3273"/>
                  </a:cubicBezTo>
                  <a:cubicBezTo>
                    <a:pt x="8103" y="3155"/>
                    <a:pt x="8083" y="3017"/>
                    <a:pt x="8103" y="2879"/>
                  </a:cubicBezTo>
                  <a:lnTo>
                    <a:pt x="8103" y="2426"/>
                  </a:lnTo>
                  <a:cubicBezTo>
                    <a:pt x="8103" y="2090"/>
                    <a:pt x="8143" y="1755"/>
                    <a:pt x="7945" y="1440"/>
                  </a:cubicBezTo>
                  <a:cubicBezTo>
                    <a:pt x="8123" y="1184"/>
                    <a:pt x="8320" y="947"/>
                    <a:pt x="8576" y="770"/>
                  </a:cubicBezTo>
                  <a:cubicBezTo>
                    <a:pt x="8813" y="553"/>
                    <a:pt x="9128" y="434"/>
                    <a:pt x="9444" y="454"/>
                  </a:cubicBezTo>
                  <a:cubicBezTo>
                    <a:pt x="9759" y="474"/>
                    <a:pt x="10055" y="375"/>
                    <a:pt x="10291" y="178"/>
                  </a:cubicBezTo>
                  <a:cubicBezTo>
                    <a:pt x="10449" y="60"/>
                    <a:pt x="10666" y="1"/>
                    <a:pt x="10863" y="20"/>
                  </a:cubicBezTo>
                  <a:cubicBezTo>
                    <a:pt x="11001" y="20"/>
                    <a:pt x="11119" y="99"/>
                    <a:pt x="11179" y="237"/>
                  </a:cubicBezTo>
                  <a:cubicBezTo>
                    <a:pt x="11455" y="691"/>
                    <a:pt x="11711" y="1164"/>
                    <a:pt x="11947" y="1637"/>
                  </a:cubicBezTo>
                  <a:cubicBezTo>
                    <a:pt x="12066" y="1933"/>
                    <a:pt x="12223" y="2228"/>
                    <a:pt x="12421" y="2465"/>
                  </a:cubicBezTo>
                  <a:cubicBezTo>
                    <a:pt x="12539" y="2642"/>
                    <a:pt x="12618" y="2820"/>
                    <a:pt x="12638" y="3017"/>
                  </a:cubicBezTo>
                  <a:lnTo>
                    <a:pt x="15871" y="3017"/>
                  </a:lnTo>
                  <a:cubicBezTo>
                    <a:pt x="16028" y="2780"/>
                    <a:pt x="16206" y="2504"/>
                    <a:pt x="16364" y="2248"/>
                  </a:cubicBezTo>
                  <a:cubicBezTo>
                    <a:pt x="16442" y="2130"/>
                    <a:pt x="16482" y="1992"/>
                    <a:pt x="16521" y="1834"/>
                  </a:cubicBezTo>
                  <a:cubicBezTo>
                    <a:pt x="16580" y="1479"/>
                    <a:pt x="16718" y="1124"/>
                    <a:pt x="16935" y="829"/>
                  </a:cubicBezTo>
                  <a:cubicBezTo>
                    <a:pt x="17014" y="691"/>
                    <a:pt x="17192" y="592"/>
                    <a:pt x="17349" y="612"/>
                  </a:cubicBezTo>
                  <a:lnTo>
                    <a:pt x="18315" y="612"/>
                  </a:lnTo>
                  <a:cubicBezTo>
                    <a:pt x="18473" y="612"/>
                    <a:pt x="18611" y="651"/>
                    <a:pt x="18749" y="730"/>
                  </a:cubicBezTo>
                  <a:cubicBezTo>
                    <a:pt x="18946" y="868"/>
                    <a:pt x="19183" y="967"/>
                    <a:pt x="19419" y="1026"/>
                  </a:cubicBezTo>
                  <a:cubicBezTo>
                    <a:pt x="19597" y="1085"/>
                    <a:pt x="19774" y="1164"/>
                    <a:pt x="19912" y="1262"/>
                  </a:cubicBezTo>
                  <a:cubicBezTo>
                    <a:pt x="20031" y="1322"/>
                    <a:pt x="20090" y="1440"/>
                    <a:pt x="20070" y="1558"/>
                  </a:cubicBezTo>
                  <a:lnTo>
                    <a:pt x="20070" y="2623"/>
                  </a:lnTo>
                  <a:cubicBezTo>
                    <a:pt x="20090" y="2662"/>
                    <a:pt x="20070" y="2682"/>
                    <a:pt x="20070" y="2721"/>
                  </a:cubicBezTo>
                  <a:cubicBezTo>
                    <a:pt x="19853" y="3056"/>
                    <a:pt x="19893" y="3431"/>
                    <a:pt x="19873" y="3786"/>
                  </a:cubicBezTo>
                  <a:cubicBezTo>
                    <a:pt x="19853" y="3944"/>
                    <a:pt x="19794" y="4082"/>
                    <a:pt x="19735" y="4220"/>
                  </a:cubicBezTo>
                  <a:cubicBezTo>
                    <a:pt x="19656" y="4417"/>
                    <a:pt x="19695" y="4535"/>
                    <a:pt x="19873" y="4575"/>
                  </a:cubicBezTo>
                  <a:cubicBezTo>
                    <a:pt x="20247" y="4653"/>
                    <a:pt x="20464" y="4949"/>
                    <a:pt x="20740" y="5146"/>
                  </a:cubicBezTo>
                  <a:cubicBezTo>
                    <a:pt x="20997" y="5304"/>
                    <a:pt x="21194" y="5501"/>
                    <a:pt x="21430" y="5659"/>
                  </a:cubicBezTo>
                  <a:cubicBezTo>
                    <a:pt x="21627" y="5777"/>
                    <a:pt x="21844" y="5876"/>
                    <a:pt x="21923" y="6152"/>
                  </a:cubicBezTo>
                  <a:cubicBezTo>
                    <a:pt x="21923" y="6171"/>
                    <a:pt x="21943" y="6211"/>
                    <a:pt x="21982" y="6231"/>
                  </a:cubicBezTo>
                  <a:cubicBezTo>
                    <a:pt x="22258" y="6467"/>
                    <a:pt x="22554" y="6723"/>
                    <a:pt x="22870" y="6960"/>
                  </a:cubicBezTo>
                  <a:cubicBezTo>
                    <a:pt x="23047" y="6822"/>
                    <a:pt x="23185" y="6645"/>
                    <a:pt x="23441" y="6645"/>
                  </a:cubicBezTo>
                  <a:cubicBezTo>
                    <a:pt x="23540" y="6625"/>
                    <a:pt x="23638" y="6585"/>
                    <a:pt x="23698" y="6507"/>
                  </a:cubicBezTo>
                  <a:cubicBezTo>
                    <a:pt x="23895" y="6309"/>
                    <a:pt x="24171" y="6231"/>
                    <a:pt x="24427" y="6270"/>
                  </a:cubicBezTo>
                  <a:cubicBezTo>
                    <a:pt x="24703" y="6329"/>
                    <a:pt x="24979" y="6250"/>
                    <a:pt x="25196" y="6112"/>
                  </a:cubicBezTo>
                  <a:cubicBezTo>
                    <a:pt x="25373" y="6014"/>
                    <a:pt x="25590" y="6053"/>
                    <a:pt x="25689" y="6231"/>
                  </a:cubicBezTo>
                  <a:cubicBezTo>
                    <a:pt x="25866" y="6487"/>
                    <a:pt x="26083" y="6723"/>
                    <a:pt x="26241" y="6999"/>
                  </a:cubicBezTo>
                  <a:cubicBezTo>
                    <a:pt x="26418" y="7275"/>
                    <a:pt x="26576" y="7571"/>
                    <a:pt x="26694" y="7867"/>
                  </a:cubicBezTo>
                  <a:cubicBezTo>
                    <a:pt x="26832" y="8163"/>
                    <a:pt x="26635" y="8616"/>
                    <a:pt x="26300" y="8754"/>
                  </a:cubicBezTo>
                  <a:cubicBezTo>
                    <a:pt x="26044" y="8892"/>
                    <a:pt x="25846" y="9089"/>
                    <a:pt x="25708" y="9346"/>
                  </a:cubicBezTo>
                  <a:cubicBezTo>
                    <a:pt x="25570" y="9602"/>
                    <a:pt x="25413" y="9819"/>
                    <a:pt x="25235" y="10095"/>
                  </a:cubicBezTo>
                  <a:cubicBezTo>
                    <a:pt x="25354" y="10410"/>
                    <a:pt x="25472" y="10765"/>
                    <a:pt x="25570" y="11100"/>
                  </a:cubicBezTo>
                  <a:cubicBezTo>
                    <a:pt x="25630" y="11278"/>
                    <a:pt x="25669" y="11455"/>
                    <a:pt x="25728" y="11632"/>
                  </a:cubicBezTo>
                  <a:cubicBezTo>
                    <a:pt x="25728" y="11711"/>
                    <a:pt x="25748" y="11790"/>
                    <a:pt x="25787" y="11869"/>
                  </a:cubicBezTo>
                  <a:cubicBezTo>
                    <a:pt x="25906" y="12066"/>
                    <a:pt x="25965" y="12283"/>
                    <a:pt x="25925" y="12500"/>
                  </a:cubicBezTo>
                  <a:lnTo>
                    <a:pt x="25925" y="13919"/>
                  </a:lnTo>
                  <a:cubicBezTo>
                    <a:pt x="25925" y="14018"/>
                    <a:pt x="25945" y="14136"/>
                    <a:pt x="25945" y="14274"/>
                  </a:cubicBezTo>
                  <a:cubicBezTo>
                    <a:pt x="26063" y="14274"/>
                    <a:pt x="26162" y="14314"/>
                    <a:pt x="26260" y="14314"/>
                  </a:cubicBezTo>
                  <a:cubicBezTo>
                    <a:pt x="26517" y="14294"/>
                    <a:pt x="26773" y="14333"/>
                    <a:pt x="26990" y="14471"/>
                  </a:cubicBezTo>
                  <a:cubicBezTo>
                    <a:pt x="27088" y="14550"/>
                    <a:pt x="27286" y="14511"/>
                    <a:pt x="27424" y="14531"/>
                  </a:cubicBezTo>
                  <a:cubicBezTo>
                    <a:pt x="27601" y="14531"/>
                    <a:pt x="27739" y="14688"/>
                    <a:pt x="27739" y="14866"/>
                  </a:cubicBezTo>
                  <a:cubicBezTo>
                    <a:pt x="27739" y="15615"/>
                    <a:pt x="27739" y="16344"/>
                    <a:pt x="27739" y="17094"/>
                  </a:cubicBezTo>
                  <a:cubicBezTo>
                    <a:pt x="27739" y="17350"/>
                    <a:pt x="27621" y="17448"/>
                    <a:pt x="27364" y="17468"/>
                  </a:cubicBezTo>
                  <a:lnTo>
                    <a:pt x="26142" y="17468"/>
                  </a:lnTo>
                  <a:cubicBezTo>
                    <a:pt x="26004" y="17448"/>
                    <a:pt x="25886" y="17389"/>
                    <a:pt x="25787" y="17291"/>
                  </a:cubicBezTo>
                  <a:cubicBezTo>
                    <a:pt x="25669" y="17232"/>
                    <a:pt x="25590" y="17271"/>
                    <a:pt x="25511" y="17389"/>
                  </a:cubicBezTo>
                  <a:cubicBezTo>
                    <a:pt x="25354" y="17646"/>
                    <a:pt x="25275" y="17961"/>
                    <a:pt x="25314" y="18257"/>
                  </a:cubicBezTo>
                  <a:cubicBezTo>
                    <a:pt x="25334" y="18533"/>
                    <a:pt x="25294" y="18789"/>
                    <a:pt x="25156" y="19045"/>
                  </a:cubicBezTo>
                  <a:cubicBezTo>
                    <a:pt x="25137" y="19065"/>
                    <a:pt x="25137" y="19085"/>
                    <a:pt x="25137" y="19124"/>
                  </a:cubicBezTo>
                  <a:cubicBezTo>
                    <a:pt x="25156" y="19479"/>
                    <a:pt x="24999" y="19775"/>
                    <a:pt x="24900" y="20090"/>
                  </a:cubicBezTo>
                  <a:cubicBezTo>
                    <a:pt x="24821" y="20406"/>
                    <a:pt x="24742" y="20662"/>
                    <a:pt x="24664" y="20958"/>
                  </a:cubicBezTo>
                  <a:cubicBezTo>
                    <a:pt x="24565" y="21352"/>
                    <a:pt x="24328" y="21707"/>
                    <a:pt x="23993" y="21943"/>
                  </a:cubicBezTo>
                  <a:cubicBezTo>
                    <a:pt x="23895" y="22022"/>
                    <a:pt x="23796" y="22101"/>
                    <a:pt x="23737" y="22219"/>
                  </a:cubicBezTo>
                  <a:cubicBezTo>
                    <a:pt x="23914" y="22850"/>
                    <a:pt x="24131" y="23461"/>
                    <a:pt x="24250" y="24092"/>
                  </a:cubicBezTo>
                  <a:cubicBezTo>
                    <a:pt x="24250" y="24289"/>
                    <a:pt x="24309" y="24487"/>
                    <a:pt x="24427" y="24664"/>
                  </a:cubicBezTo>
                  <a:cubicBezTo>
                    <a:pt x="24466" y="24763"/>
                    <a:pt x="24486" y="24881"/>
                    <a:pt x="24486" y="24999"/>
                  </a:cubicBezTo>
                  <a:cubicBezTo>
                    <a:pt x="24486" y="25098"/>
                    <a:pt x="24427" y="25196"/>
                    <a:pt x="24328" y="25255"/>
                  </a:cubicBezTo>
                  <a:cubicBezTo>
                    <a:pt x="23974" y="25433"/>
                    <a:pt x="23619" y="25610"/>
                    <a:pt x="23264" y="25788"/>
                  </a:cubicBezTo>
                  <a:cubicBezTo>
                    <a:pt x="23165" y="25827"/>
                    <a:pt x="23067" y="25847"/>
                    <a:pt x="22968" y="25847"/>
                  </a:cubicBezTo>
                  <a:cubicBezTo>
                    <a:pt x="22810" y="25827"/>
                    <a:pt x="22672" y="25886"/>
                    <a:pt x="22554" y="25985"/>
                  </a:cubicBezTo>
                  <a:cubicBezTo>
                    <a:pt x="22436" y="26064"/>
                    <a:pt x="22278" y="26084"/>
                    <a:pt x="22179" y="26005"/>
                  </a:cubicBezTo>
                  <a:cubicBezTo>
                    <a:pt x="22022" y="25926"/>
                    <a:pt x="21884" y="25827"/>
                    <a:pt x="21765" y="25729"/>
                  </a:cubicBezTo>
                  <a:cubicBezTo>
                    <a:pt x="21450" y="25393"/>
                    <a:pt x="21095" y="25098"/>
                    <a:pt x="20721" y="24841"/>
                  </a:cubicBezTo>
                  <a:cubicBezTo>
                    <a:pt x="20642" y="24782"/>
                    <a:pt x="20583" y="24723"/>
                    <a:pt x="20523" y="24664"/>
                  </a:cubicBezTo>
                  <a:lnTo>
                    <a:pt x="19774" y="24999"/>
                  </a:lnTo>
                  <a:cubicBezTo>
                    <a:pt x="19459" y="25137"/>
                    <a:pt x="19124" y="25295"/>
                    <a:pt x="18808" y="25413"/>
                  </a:cubicBezTo>
                  <a:cubicBezTo>
                    <a:pt x="18532" y="25512"/>
                    <a:pt x="18276" y="25610"/>
                    <a:pt x="18000" y="25669"/>
                  </a:cubicBezTo>
                  <a:cubicBezTo>
                    <a:pt x="17645" y="25729"/>
                    <a:pt x="17330" y="25906"/>
                    <a:pt x="17073" y="26162"/>
                  </a:cubicBezTo>
                  <a:cubicBezTo>
                    <a:pt x="16975" y="26261"/>
                    <a:pt x="16856" y="26360"/>
                    <a:pt x="16856" y="26537"/>
                  </a:cubicBezTo>
                  <a:cubicBezTo>
                    <a:pt x="16856" y="26616"/>
                    <a:pt x="16817" y="26695"/>
                    <a:pt x="16778" y="26754"/>
                  </a:cubicBezTo>
                  <a:cubicBezTo>
                    <a:pt x="16679" y="26912"/>
                    <a:pt x="16640" y="27089"/>
                    <a:pt x="16679" y="27247"/>
                  </a:cubicBezTo>
                  <a:cubicBezTo>
                    <a:pt x="16659" y="27740"/>
                    <a:pt x="16502" y="28193"/>
                    <a:pt x="16226" y="28568"/>
                  </a:cubicBezTo>
                  <a:cubicBezTo>
                    <a:pt x="16088" y="28804"/>
                    <a:pt x="15831" y="28942"/>
                    <a:pt x="15555" y="28962"/>
                  </a:cubicBezTo>
                  <a:lnTo>
                    <a:pt x="13387" y="28962"/>
                  </a:lnTo>
                  <a:cubicBezTo>
                    <a:pt x="13308" y="28942"/>
                    <a:pt x="13249" y="28942"/>
                    <a:pt x="13190" y="28922"/>
                  </a:cubicBezTo>
                  <a:cubicBezTo>
                    <a:pt x="13071" y="28903"/>
                    <a:pt x="12973" y="28804"/>
                    <a:pt x="12953" y="28686"/>
                  </a:cubicBezTo>
                  <a:cubicBezTo>
                    <a:pt x="12835" y="28213"/>
                    <a:pt x="12716" y="27740"/>
                    <a:pt x="12598" y="27266"/>
                  </a:cubicBezTo>
                  <a:cubicBezTo>
                    <a:pt x="12578" y="27050"/>
                    <a:pt x="12559" y="26833"/>
                    <a:pt x="12539" y="26616"/>
                  </a:cubicBezTo>
                  <a:cubicBezTo>
                    <a:pt x="12519" y="26478"/>
                    <a:pt x="12519" y="26320"/>
                    <a:pt x="12499" y="26202"/>
                  </a:cubicBezTo>
                  <a:cubicBezTo>
                    <a:pt x="12440" y="26162"/>
                    <a:pt x="12421" y="26143"/>
                    <a:pt x="12381" y="26143"/>
                  </a:cubicBezTo>
                  <a:cubicBezTo>
                    <a:pt x="11928" y="26182"/>
                    <a:pt x="11494" y="25985"/>
                    <a:pt x="11080" y="25847"/>
                  </a:cubicBezTo>
                  <a:cubicBezTo>
                    <a:pt x="10863" y="25788"/>
                    <a:pt x="10666" y="25689"/>
                    <a:pt x="10469" y="25630"/>
                  </a:cubicBezTo>
                  <a:cubicBezTo>
                    <a:pt x="10331" y="25571"/>
                    <a:pt x="10213" y="25551"/>
                    <a:pt x="10075" y="25531"/>
                  </a:cubicBezTo>
                  <a:cubicBezTo>
                    <a:pt x="9858" y="25512"/>
                    <a:pt x="9641" y="25433"/>
                    <a:pt x="9483" y="25295"/>
                  </a:cubicBezTo>
                  <a:cubicBezTo>
                    <a:pt x="9266" y="25098"/>
                    <a:pt x="9010" y="24960"/>
                    <a:pt x="8734" y="24881"/>
                  </a:cubicBezTo>
                  <a:cubicBezTo>
                    <a:pt x="8537" y="24802"/>
                    <a:pt x="8359" y="24684"/>
                    <a:pt x="8182" y="24546"/>
                  </a:cubicBezTo>
                  <a:lnTo>
                    <a:pt x="7867" y="24349"/>
                  </a:lnTo>
                  <a:cubicBezTo>
                    <a:pt x="7768" y="24408"/>
                    <a:pt x="7689" y="24487"/>
                    <a:pt x="7610" y="24585"/>
                  </a:cubicBezTo>
                  <a:cubicBezTo>
                    <a:pt x="7512" y="24763"/>
                    <a:pt x="7354" y="24920"/>
                    <a:pt x="7137" y="25019"/>
                  </a:cubicBezTo>
                  <a:cubicBezTo>
                    <a:pt x="6999" y="25078"/>
                    <a:pt x="6861" y="25196"/>
                    <a:pt x="6782" y="25334"/>
                  </a:cubicBezTo>
                  <a:cubicBezTo>
                    <a:pt x="6624" y="25551"/>
                    <a:pt x="6408" y="25729"/>
                    <a:pt x="6171" y="25867"/>
                  </a:cubicBezTo>
                  <a:cubicBezTo>
                    <a:pt x="5954" y="26005"/>
                    <a:pt x="5658" y="25985"/>
                    <a:pt x="5461" y="25808"/>
                  </a:cubicBezTo>
                  <a:cubicBezTo>
                    <a:pt x="5205" y="25591"/>
                    <a:pt x="4968" y="25374"/>
                    <a:pt x="4712" y="25157"/>
                  </a:cubicBezTo>
                  <a:cubicBezTo>
                    <a:pt x="4594" y="25058"/>
                    <a:pt x="4476" y="24960"/>
                    <a:pt x="4357" y="24861"/>
                  </a:cubicBezTo>
                  <a:cubicBezTo>
                    <a:pt x="4081" y="24684"/>
                    <a:pt x="3963" y="24329"/>
                    <a:pt x="4121" y="24013"/>
                  </a:cubicBezTo>
                  <a:cubicBezTo>
                    <a:pt x="4180" y="23797"/>
                    <a:pt x="4278" y="23580"/>
                    <a:pt x="4377" y="23383"/>
                  </a:cubicBezTo>
                  <a:cubicBezTo>
                    <a:pt x="4554" y="23146"/>
                    <a:pt x="4653" y="22870"/>
                    <a:pt x="4673" y="22594"/>
                  </a:cubicBezTo>
                  <a:cubicBezTo>
                    <a:pt x="4673" y="22476"/>
                    <a:pt x="4771" y="22377"/>
                    <a:pt x="4811" y="22279"/>
                  </a:cubicBezTo>
                  <a:cubicBezTo>
                    <a:pt x="4890" y="22121"/>
                    <a:pt x="4870" y="21963"/>
                    <a:pt x="4752" y="21845"/>
                  </a:cubicBezTo>
                  <a:cubicBezTo>
                    <a:pt x="4594" y="21687"/>
                    <a:pt x="4495" y="21470"/>
                    <a:pt x="4436" y="21234"/>
                  </a:cubicBezTo>
                  <a:cubicBezTo>
                    <a:pt x="4377" y="21036"/>
                    <a:pt x="4278" y="20839"/>
                    <a:pt x="4140" y="20662"/>
                  </a:cubicBezTo>
                  <a:cubicBezTo>
                    <a:pt x="3845" y="20268"/>
                    <a:pt x="3707" y="19794"/>
                    <a:pt x="3490" y="19361"/>
                  </a:cubicBezTo>
                  <a:cubicBezTo>
                    <a:pt x="3470" y="19341"/>
                    <a:pt x="3470" y="19302"/>
                    <a:pt x="3470" y="19262"/>
                  </a:cubicBezTo>
                  <a:cubicBezTo>
                    <a:pt x="3470" y="18966"/>
                    <a:pt x="3312" y="18750"/>
                    <a:pt x="3155" y="18474"/>
                  </a:cubicBezTo>
                  <a:cubicBezTo>
                    <a:pt x="3017" y="18513"/>
                    <a:pt x="2859" y="18552"/>
                    <a:pt x="2721" y="18592"/>
                  </a:cubicBezTo>
                  <a:cubicBezTo>
                    <a:pt x="2327" y="18750"/>
                    <a:pt x="1893" y="18730"/>
                    <a:pt x="1499" y="18572"/>
                  </a:cubicBezTo>
                  <a:cubicBezTo>
                    <a:pt x="1321" y="18513"/>
                    <a:pt x="1144" y="18474"/>
                    <a:pt x="947" y="18474"/>
                  </a:cubicBezTo>
                  <a:cubicBezTo>
                    <a:pt x="730" y="18454"/>
                    <a:pt x="671" y="18395"/>
                    <a:pt x="631" y="18178"/>
                  </a:cubicBezTo>
                  <a:cubicBezTo>
                    <a:pt x="513" y="17665"/>
                    <a:pt x="355" y="17172"/>
                    <a:pt x="138" y="16699"/>
                  </a:cubicBezTo>
                  <a:cubicBezTo>
                    <a:pt x="59" y="16541"/>
                    <a:pt x="20" y="16364"/>
                    <a:pt x="0" y="16206"/>
                  </a:cubicBezTo>
                  <a:cubicBezTo>
                    <a:pt x="0" y="15989"/>
                    <a:pt x="99" y="15773"/>
                    <a:pt x="296" y="15674"/>
                  </a:cubicBezTo>
                  <a:cubicBezTo>
                    <a:pt x="749" y="15398"/>
                    <a:pt x="1223" y="15221"/>
                    <a:pt x="1735" y="15122"/>
                  </a:cubicBezTo>
                  <a:cubicBezTo>
                    <a:pt x="1972" y="15063"/>
                    <a:pt x="2011" y="15023"/>
                    <a:pt x="2031" y="14787"/>
                  </a:cubicBezTo>
                  <a:lnTo>
                    <a:pt x="2031" y="14333"/>
                  </a:lnTo>
                  <a:cubicBezTo>
                    <a:pt x="2011" y="13998"/>
                    <a:pt x="2051" y="13663"/>
                    <a:pt x="2169" y="13348"/>
                  </a:cubicBezTo>
                  <a:cubicBezTo>
                    <a:pt x="2208" y="13151"/>
                    <a:pt x="2228" y="12953"/>
                    <a:pt x="2228" y="12756"/>
                  </a:cubicBezTo>
                  <a:cubicBezTo>
                    <a:pt x="2189" y="12362"/>
                    <a:pt x="2248" y="11968"/>
                    <a:pt x="2386" y="11613"/>
                  </a:cubicBezTo>
                  <a:cubicBezTo>
                    <a:pt x="2425" y="11494"/>
                    <a:pt x="2425" y="11376"/>
                    <a:pt x="2425" y="11258"/>
                  </a:cubicBezTo>
                  <a:cubicBezTo>
                    <a:pt x="2425" y="11100"/>
                    <a:pt x="2425" y="10923"/>
                    <a:pt x="2445" y="10765"/>
                  </a:cubicBezTo>
                  <a:cubicBezTo>
                    <a:pt x="2465" y="10627"/>
                    <a:pt x="2504" y="10489"/>
                    <a:pt x="2563" y="10351"/>
                  </a:cubicBezTo>
                  <a:close/>
                  <a:moveTo>
                    <a:pt x="27167" y="15063"/>
                  </a:moveTo>
                  <a:cubicBezTo>
                    <a:pt x="27088" y="15063"/>
                    <a:pt x="27010" y="15043"/>
                    <a:pt x="26931" y="15023"/>
                  </a:cubicBezTo>
                  <a:cubicBezTo>
                    <a:pt x="26832" y="15004"/>
                    <a:pt x="26753" y="14984"/>
                    <a:pt x="26694" y="14945"/>
                  </a:cubicBezTo>
                  <a:cubicBezTo>
                    <a:pt x="26556" y="14846"/>
                    <a:pt x="26418" y="14807"/>
                    <a:pt x="26260" y="14826"/>
                  </a:cubicBezTo>
                  <a:lnTo>
                    <a:pt x="25748" y="14826"/>
                  </a:lnTo>
                  <a:cubicBezTo>
                    <a:pt x="25492" y="14826"/>
                    <a:pt x="25413" y="14728"/>
                    <a:pt x="25393" y="14452"/>
                  </a:cubicBezTo>
                  <a:lnTo>
                    <a:pt x="25393" y="14156"/>
                  </a:lnTo>
                  <a:lnTo>
                    <a:pt x="25393" y="12737"/>
                  </a:lnTo>
                  <a:cubicBezTo>
                    <a:pt x="25393" y="12500"/>
                    <a:pt x="25432" y="12263"/>
                    <a:pt x="25255" y="12066"/>
                  </a:cubicBezTo>
                  <a:cubicBezTo>
                    <a:pt x="25196" y="12027"/>
                    <a:pt x="25216" y="11908"/>
                    <a:pt x="25196" y="11830"/>
                  </a:cubicBezTo>
                  <a:cubicBezTo>
                    <a:pt x="25196" y="11731"/>
                    <a:pt x="25196" y="11632"/>
                    <a:pt x="25176" y="11534"/>
                  </a:cubicBezTo>
                  <a:cubicBezTo>
                    <a:pt x="25018" y="11120"/>
                    <a:pt x="24861" y="10726"/>
                    <a:pt x="24683" y="10331"/>
                  </a:cubicBezTo>
                  <a:cubicBezTo>
                    <a:pt x="24545" y="10114"/>
                    <a:pt x="24585" y="9819"/>
                    <a:pt x="24782" y="9641"/>
                  </a:cubicBezTo>
                  <a:cubicBezTo>
                    <a:pt x="24959" y="9484"/>
                    <a:pt x="25097" y="9306"/>
                    <a:pt x="25216" y="9109"/>
                  </a:cubicBezTo>
                  <a:cubicBezTo>
                    <a:pt x="25393" y="8794"/>
                    <a:pt x="25630" y="8518"/>
                    <a:pt x="25906" y="8320"/>
                  </a:cubicBezTo>
                  <a:cubicBezTo>
                    <a:pt x="26044" y="8241"/>
                    <a:pt x="26122" y="8143"/>
                    <a:pt x="26162" y="8005"/>
                  </a:cubicBezTo>
                  <a:cubicBezTo>
                    <a:pt x="25866" y="7630"/>
                    <a:pt x="25708" y="7137"/>
                    <a:pt x="25354" y="6763"/>
                  </a:cubicBezTo>
                  <a:lnTo>
                    <a:pt x="24388" y="6763"/>
                  </a:lnTo>
                  <a:cubicBezTo>
                    <a:pt x="24230" y="6763"/>
                    <a:pt x="24092" y="6822"/>
                    <a:pt x="23974" y="6921"/>
                  </a:cubicBezTo>
                  <a:cubicBezTo>
                    <a:pt x="23895" y="7019"/>
                    <a:pt x="23776" y="7098"/>
                    <a:pt x="23658" y="7157"/>
                  </a:cubicBezTo>
                  <a:cubicBezTo>
                    <a:pt x="23382" y="7216"/>
                    <a:pt x="23165" y="7394"/>
                    <a:pt x="23047" y="7650"/>
                  </a:cubicBezTo>
                  <a:cubicBezTo>
                    <a:pt x="22968" y="7768"/>
                    <a:pt x="22791" y="7808"/>
                    <a:pt x="22692" y="7709"/>
                  </a:cubicBezTo>
                  <a:cubicBezTo>
                    <a:pt x="22574" y="7611"/>
                    <a:pt x="22455" y="7512"/>
                    <a:pt x="22377" y="7374"/>
                  </a:cubicBezTo>
                  <a:cubicBezTo>
                    <a:pt x="22258" y="7216"/>
                    <a:pt x="22120" y="7059"/>
                    <a:pt x="21982" y="6940"/>
                  </a:cubicBezTo>
                  <a:cubicBezTo>
                    <a:pt x="21746" y="6704"/>
                    <a:pt x="21391" y="6585"/>
                    <a:pt x="21292" y="6231"/>
                  </a:cubicBezTo>
                  <a:cubicBezTo>
                    <a:pt x="21273" y="6171"/>
                    <a:pt x="21194" y="6152"/>
                    <a:pt x="21135" y="6112"/>
                  </a:cubicBezTo>
                  <a:cubicBezTo>
                    <a:pt x="20878" y="5974"/>
                    <a:pt x="20642" y="5817"/>
                    <a:pt x="20425" y="5639"/>
                  </a:cubicBezTo>
                  <a:cubicBezTo>
                    <a:pt x="20188" y="5363"/>
                    <a:pt x="19873" y="5146"/>
                    <a:pt x="19538" y="5028"/>
                  </a:cubicBezTo>
                  <a:cubicBezTo>
                    <a:pt x="19242" y="4969"/>
                    <a:pt x="19045" y="4673"/>
                    <a:pt x="19143" y="4377"/>
                  </a:cubicBezTo>
                  <a:cubicBezTo>
                    <a:pt x="19143" y="4259"/>
                    <a:pt x="19163" y="4121"/>
                    <a:pt x="19222" y="4003"/>
                  </a:cubicBezTo>
                  <a:cubicBezTo>
                    <a:pt x="19321" y="3806"/>
                    <a:pt x="19360" y="3608"/>
                    <a:pt x="19341" y="3411"/>
                  </a:cubicBezTo>
                  <a:cubicBezTo>
                    <a:pt x="19321" y="3234"/>
                    <a:pt x="19341" y="3037"/>
                    <a:pt x="19400" y="2859"/>
                  </a:cubicBezTo>
                  <a:cubicBezTo>
                    <a:pt x="19597" y="2504"/>
                    <a:pt x="19538" y="2130"/>
                    <a:pt x="19518" y="1716"/>
                  </a:cubicBezTo>
                  <a:cubicBezTo>
                    <a:pt x="19242" y="1578"/>
                    <a:pt x="18966" y="1460"/>
                    <a:pt x="18710" y="1322"/>
                  </a:cubicBezTo>
                  <a:cubicBezTo>
                    <a:pt x="18473" y="1164"/>
                    <a:pt x="18177" y="1085"/>
                    <a:pt x="17901" y="1124"/>
                  </a:cubicBezTo>
                  <a:cubicBezTo>
                    <a:pt x="17763" y="1124"/>
                    <a:pt x="17625" y="1124"/>
                    <a:pt x="17507" y="1124"/>
                  </a:cubicBezTo>
                  <a:cubicBezTo>
                    <a:pt x="17251" y="1262"/>
                    <a:pt x="17093" y="1538"/>
                    <a:pt x="17054" y="1834"/>
                  </a:cubicBezTo>
                  <a:cubicBezTo>
                    <a:pt x="17014" y="2130"/>
                    <a:pt x="16896" y="2426"/>
                    <a:pt x="16718" y="2662"/>
                  </a:cubicBezTo>
                  <a:cubicBezTo>
                    <a:pt x="16580" y="2840"/>
                    <a:pt x="16482" y="3056"/>
                    <a:pt x="16423" y="3293"/>
                  </a:cubicBezTo>
                  <a:cubicBezTo>
                    <a:pt x="16403" y="3411"/>
                    <a:pt x="16304" y="3510"/>
                    <a:pt x="16186" y="3510"/>
                  </a:cubicBezTo>
                  <a:cubicBezTo>
                    <a:pt x="16048" y="3530"/>
                    <a:pt x="15910" y="3530"/>
                    <a:pt x="15772" y="3530"/>
                  </a:cubicBezTo>
                  <a:lnTo>
                    <a:pt x="13209" y="3530"/>
                  </a:lnTo>
                  <a:cubicBezTo>
                    <a:pt x="13091" y="3530"/>
                    <a:pt x="12973" y="3530"/>
                    <a:pt x="12854" y="3530"/>
                  </a:cubicBezTo>
                  <a:cubicBezTo>
                    <a:pt x="12716" y="3569"/>
                    <a:pt x="12578" y="3687"/>
                    <a:pt x="12440" y="3668"/>
                  </a:cubicBezTo>
                  <a:cubicBezTo>
                    <a:pt x="12302" y="3668"/>
                    <a:pt x="12164" y="3530"/>
                    <a:pt x="12026" y="3530"/>
                  </a:cubicBezTo>
                  <a:cubicBezTo>
                    <a:pt x="11770" y="3530"/>
                    <a:pt x="11533" y="3392"/>
                    <a:pt x="11395" y="3194"/>
                  </a:cubicBezTo>
                  <a:cubicBezTo>
                    <a:pt x="11415" y="2879"/>
                    <a:pt x="11297" y="2583"/>
                    <a:pt x="11080" y="2347"/>
                  </a:cubicBezTo>
                  <a:cubicBezTo>
                    <a:pt x="10942" y="2189"/>
                    <a:pt x="10824" y="2012"/>
                    <a:pt x="10745" y="1795"/>
                  </a:cubicBezTo>
                  <a:cubicBezTo>
                    <a:pt x="10646" y="1499"/>
                    <a:pt x="10528" y="1203"/>
                    <a:pt x="10429" y="908"/>
                  </a:cubicBezTo>
                  <a:cubicBezTo>
                    <a:pt x="10114" y="868"/>
                    <a:pt x="9779" y="888"/>
                    <a:pt x="9463" y="986"/>
                  </a:cubicBezTo>
                  <a:cubicBezTo>
                    <a:pt x="9345" y="1026"/>
                    <a:pt x="9207" y="1065"/>
                    <a:pt x="9089" y="1085"/>
                  </a:cubicBezTo>
                  <a:cubicBezTo>
                    <a:pt x="8793" y="1105"/>
                    <a:pt x="8576" y="1341"/>
                    <a:pt x="8576" y="1617"/>
                  </a:cubicBezTo>
                  <a:cubicBezTo>
                    <a:pt x="8537" y="1913"/>
                    <a:pt x="8576" y="2228"/>
                    <a:pt x="8576" y="2524"/>
                  </a:cubicBezTo>
                  <a:cubicBezTo>
                    <a:pt x="8773" y="2840"/>
                    <a:pt x="8655" y="3214"/>
                    <a:pt x="8734" y="3549"/>
                  </a:cubicBezTo>
                  <a:cubicBezTo>
                    <a:pt x="8773" y="3786"/>
                    <a:pt x="8833" y="4042"/>
                    <a:pt x="8911" y="4279"/>
                  </a:cubicBezTo>
                  <a:cubicBezTo>
                    <a:pt x="9010" y="4515"/>
                    <a:pt x="8911" y="4594"/>
                    <a:pt x="8655" y="4732"/>
                  </a:cubicBezTo>
                  <a:cubicBezTo>
                    <a:pt x="8359" y="4870"/>
                    <a:pt x="8024" y="4890"/>
                    <a:pt x="7748" y="5087"/>
                  </a:cubicBezTo>
                  <a:cubicBezTo>
                    <a:pt x="7630" y="5186"/>
                    <a:pt x="7492" y="5245"/>
                    <a:pt x="7354" y="5304"/>
                  </a:cubicBezTo>
                  <a:cubicBezTo>
                    <a:pt x="7098" y="5403"/>
                    <a:pt x="6881" y="5580"/>
                    <a:pt x="6743" y="5797"/>
                  </a:cubicBezTo>
                  <a:cubicBezTo>
                    <a:pt x="6427" y="6191"/>
                    <a:pt x="6092" y="6566"/>
                    <a:pt x="5757" y="6940"/>
                  </a:cubicBezTo>
                  <a:cubicBezTo>
                    <a:pt x="5343" y="7413"/>
                    <a:pt x="5343" y="7413"/>
                    <a:pt x="4732" y="7374"/>
                  </a:cubicBezTo>
                  <a:cubicBezTo>
                    <a:pt x="4594" y="7374"/>
                    <a:pt x="4476" y="7335"/>
                    <a:pt x="4357" y="7295"/>
                  </a:cubicBezTo>
                  <a:cubicBezTo>
                    <a:pt x="4259" y="7256"/>
                    <a:pt x="4160" y="7216"/>
                    <a:pt x="4081" y="7177"/>
                  </a:cubicBezTo>
                  <a:cubicBezTo>
                    <a:pt x="3726" y="7019"/>
                    <a:pt x="3332" y="6921"/>
                    <a:pt x="3056" y="6664"/>
                  </a:cubicBezTo>
                  <a:cubicBezTo>
                    <a:pt x="2918" y="6546"/>
                    <a:pt x="2741" y="6526"/>
                    <a:pt x="2583" y="6625"/>
                  </a:cubicBezTo>
                  <a:cubicBezTo>
                    <a:pt x="2504" y="6645"/>
                    <a:pt x="2445" y="6723"/>
                    <a:pt x="2366" y="6743"/>
                  </a:cubicBezTo>
                  <a:cubicBezTo>
                    <a:pt x="1972" y="6842"/>
                    <a:pt x="1755" y="7157"/>
                    <a:pt x="1597" y="7492"/>
                  </a:cubicBezTo>
                  <a:cubicBezTo>
                    <a:pt x="1459" y="7749"/>
                    <a:pt x="1479" y="8103"/>
                    <a:pt x="1676" y="8340"/>
                  </a:cubicBezTo>
                  <a:cubicBezTo>
                    <a:pt x="1893" y="8616"/>
                    <a:pt x="2110" y="8892"/>
                    <a:pt x="2307" y="9188"/>
                  </a:cubicBezTo>
                  <a:cubicBezTo>
                    <a:pt x="2504" y="9464"/>
                    <a:pt x="2741" y="9740"/>
                    <a:pt x="2997" y="9976"/>
                  </a:cubicBezTo>
                  <a:cubicBezTo>
                    <a:pt x="3076" y="10036"/>
                    <a:pt x="3155" y="10095"/>
                    <a:pt x="3234" y="10174"/>
                  </a:cubicBezTo>
                  <a:cubicBezTo>
                    <a:pt x="3312" y="10233"/>
                    <a:pt x="3312" y="10351"/>
                    <a:pt x="3253" y="10450"/>
                  </a:cubicBezTo>
                  <a:cubicBezTo>
                    <a:pt x="3214" y="10509"/>
                    <a:pt x="3174" y="10548"/>
                    <a:pt x="3135" y="10607"/>
                  </a:cubicBezTo>
                  <a:cubicBezTo>
                    <a:pt x="2997" y="10745"/>
                    <a:pt x="2918" y="10942"/>
                    <a:pt x="2938" y="11159"/>
                  </a:cubicBezTo>
                  <a:cubicBezTo>
                    <a:pt x="2958" y="11356"/>
                    <a:pt x="2918" y="11554"/>
                    <a:pt x="2879" y="11751"/>
                  </a:cubicBezTo>
                  <a:cubicBezTo>
                    <a:pt x="2760" y="12046"/>
                    <a:pt x="2721" y="12362"/>
                    <a:pt x="2741" y="12677"/>
                  </a:cubicBezTo>
                  <a:cubicBezTo>
                    <a:pt x="2760" y="13013"/>
                    <a:pt x="2721" y="13328"/>
                    <a:pt x="2622" y="13624"/>
                  </a:cubicBezTo>
                  <a:cubicBezTo>
                    <a:pt x="2563" y="13801"/>
                    <a:pt x="2543" y="13998"/>
                    <a:pt x="2543" y="14176"/>
                  </a:cubicBezTo>
                  <a:cubicBezTo>
                    <a:pt x="2524" y="14432"/>
                    <a:pt x="2543" y="14708"/>
                    <a:pt x="2543" y="14984"/>
                  </a:cubicBezTo>
                  <a:cubicBezTo>
                    <a:pt x="2543" y="15102"/>
                    <a:pt x="2504" y="15201"/>
                    <a:pt x="2445" y="15299"/>
                  </a:cubicBezTo>
                  <a:cubicBezTo>
                    <a:pt x="2327" y="15477"/>
                    <a:pt x="2110" y="15595"/>
                    <a:pt x="1893" y="15635"/>
                  </a:cubicBezTo>
                  <a:cubicBezTo>
                    <a:pt x="1558" y="15635"/>
                    <a:pt x="1301" y="15812"/>
                    <a:pt x="986" y="15871"/>
                  </a:cubicBezTo>
                  <a:cubicBezTo>
                    <a:pt x="769" y="15891"/>
                    <a:pt x="592" y="16049"/>
                    <a:pt x="552" y="16246"/>
                  </a:cubicBezTo>
                  <a:lnTo>
                    <a:pt x="1144" y="17882"/>
                  </a:lnTo>
                  <a:cubicBezTo>
                    <a:pt x="1321" y="17922"/>
                    <a:pt x="1499" y="17981"/>
                    <a:pt x="1696" y="18060"/>
                  </a:cubicBezTo>
                  <a:cubicBezTo>
                    <a:pt x="1913" y="18158"/>
                    <a:pt x="2149" y="18178"/>
                    <a:pt x="2386" y="18119"/>
                  </a:cubicBezTo>
                  <a:cubicBezTo>
                    <a:pt x="2622" y="18079"/>
                    <a:pt x="2879" y="18000"/>
                    <a:pt x="3076" y="17843"/>
                  </a:cubicBezTo>
                  <a:cubicBezTo>
                    <a:pt x="3194" y="17764"/>
                    <a:pt x="3312" y="17724"/>
                    <a:pt x="3450" y="17744"/>
                  </a:cubicBezTo>
                  <a:cubicBezTo>
                    <a:pt x="3628" y="17744"/>
                    <a:pt x="3766" y="17862"/>
                    <a:pt x="3746" y="18020"/>
                  </a:cubicBezTo>
                  <a:cubicBezTo>
                    <a:pt x="3707" y="18434"/>
                    <a:pt x="4022" y="18750"/>
                    <a:pt x="3983" y="19144"/>
                  </a:cubicBezTo>
                  <a:cubicBezTo>
                    <a:pt x="4200" y="19518"/>
                    <a:pt x="4259" y="19972"/>
                    <a:pt x="4554" y="20307"/>
                  </a:cubicBezTo>
                  <a:cubicBezTo>
                    <a:pt x="4752" y="20524"/>
                    <a:pt x="4870" y="20780"/>
                    <a:pt x="4949" y="21056"/>
                  </a:cubicBezTo>
                  <a:cubicBezTo>
                    <a:pt x="4968" y="21293"/>
                    <a:pt x="5126" y="21510"/>
                    <a:pt x="5343" y="21589"/>
                  </a:cubicBezTo>
                  <a:cubicBezTo>
                    <a:pt x="5540" y="21687"/>
                    <a:pt x="5540" y="21766"/>
                    <a:pt x="5461" y="22003"/>
                  </a:cubicBezTo>
                  <a:cubicBezTo>
                    <a:pt x="5343" y="22239"/>
                    <a:pt x="5244" y="22476"/>
                    <a:pt x="5185" y="22732"/>
                  </a:cubicBezTo>
                  <a:cubicBezTo>
                    <a:pt x="5146" y="23008"/>
                    <a:pt x="5047" y="23264"/>
                    <a:pt x="4890" y="23481"/>
                  </a:cubicBezTo>
                  <a:cubicBezTo>
                    <a:pt x="4771" y="23718"/>
                    <a:pt x="4653" y="23954"/>
                    <a:pt x="4594" y="24211"/>
                  </a:cubicBezTo>
                  <a:cubicBezTo>
                    <a:pt x="4791" y="24368"/>
                    <a:pt x="4968" y="24546"/>
                    <a:pt x="5126" y="24743"/>
                  </a:cubicBezTo>
                  <a:cubicBezTo>
                    <a:pt x="5343" y="24999"/>
                    <a:pt x="5619" y="25196"/>
                    <a:pt x="5915" y="25354"/>
                  </a:cubicBezTo>
                  <a:cubicBezTo>
                    <a:pt x="5994" y="25295"/>
                    <a:pt x="6072" y="25236"/>
                    <a:pt x="6151" y="25157"/>
                  </a:cubicBezTo>
                  <a:cubicBezTo>
                    <a:pt x="6506" y="24684"/>
                    <a:pt x="7078" y="24447"/>
                    <a:pt x="7433" y="23974"/>
                  </a:cubicBezTo>
                  <a:cubicBezTo>
                    <a:pt x="7472" y="23935"/>
                    <a:pt x="7512" y="23895"/>
                    <a:pt x="7551" y="23875"/>
                  </a:cubicBezTo>
                  <a:cubicBezTo>
                    <a:pt x="7729" y="23757"/>
                    <a:pt x="7985" y="23757"/>
                    <a:pt x="8182" y="23856"/>
                  </a:cubicBezTo>
                  <a:cubicBezTo>
                    <a:pt x="8300" y="23935"/>
                    <a:pt x="8419" y="24033"/>
                    <a:pt x="8557" y="24112"/>
                  </a:cubicBezTo>
                  <a:cubicBezTo>
                    <a:pt x="8675" y="24191"/>
                    <a:pt x="8833" y="24349"/>
                    <a:pt x="8971" y="24349"/>
                  </a:cubicBezTo>
                  <a:cubicBezTo>
                    <a:pt x="9168" y="24388"/>
                    <a:pt x="9345" y="24467"/>
                    <a:pt x="9503" y="24605"/>
                  </a:cubicBezTo>
                  <a:cubicBezTo>
                    <a:pt x="9779" y="24822"/>
                    <a:pt x="10035" y="25058"/>
                    <a:pt x="10429" y="25019"/>
                  </a:cubicBezTo>
                  <a:cubicBezTo>
                    <a:pt x="10449" y="25019"/>
                    <a:pt x="10469" y="25019"/>
                    <a:pt x="10469" y="25039"/>
                  </a:cubicBezTo>
                  <a:cubicBezTo>
                    <a:pt x="10863" y="25177"/>
                    <a:pt x="11257" y="25315"/>
                    <a:pt x="11652" y="25472"/>
                  </a:cubicBezTo>
                  <a:cubicBezTo>
                    <a:pt x="12026" y="25630"/>
                    <a:pt x="12440" y="25650"/>
                    <a:pt x="12835" y="25551"/>
                  </a:cubicBezTo>
                  <a:cubicBezTo>
                    <a:pt x="12953" y="25946"/>
                    <a:pt x="13091" y="26340"/>
                    <a:pt x="13190" y="26734"/>
                  </a:cubicBezTo>
                  <a:cubicBezTo>
                    <a:pt x="13268" y="27148"/>
                    <a:pt x="13367" y="27562"/>
                    <a:pt x="13466" y="27996"/>
                  </a:cubicBezTo>
                  <a:cubicBezTo>
                    <a:pt x="13761" y="28055"/>
                    <a:pt x="14077" y="28035"/>
                    <a:pt x="14392" y="27956"/>
                  </a:cubicBezTo>
                  <a:cubicBezTo>
                    <a:pt x="14550" y="27897"/>
                    <a:pt x="14727" y="27858"/>
                    <a:pt x="14924" y="27838"/>
                  </a:cubicBezTo>
                  <a:cubicBezTo>
                    <a:pt x="15260" y="27818"/>
                    <a:pt x="15299" y="27779"/>
                    <a:pt x="15319" y="27404"/>
                  </a:cubicBezTo>
                  <a:cubicBezTo>
                    <a:pt x="15299" y="27247"/>
                    <a:pt x="15319" y="27069"/>
                    <a:pt x="15378" y="26912"/>
                  </a:cubicBezTo>
                  <a:cubicBezTo>
                    <a:pt x="15496" y="26655"/>
                    <a:pt x="15555" y="26379"/>
                    <a:pt x="15516" y="26084"/>
                  </a:cubicBezTo>
                  <a:cubicBezTo>
                    <a:pt x="15516" y="26005"/>
                    <a:pt x="15516" y="25926"/>
                    <a:pt x="15536" y="25847"/>
                  </a:cubicBezTo>
                  <a:cubicBezTo>
                    <a:pt x="15575" y="25768"/>
                    <a:pt x="15634" y="25669"/>
                    <a:pt x="15693" y="25650"/>
                  </a:cubicBezTo>
                  <a:cubicBezTo>
                    <a:pt x="16028" y="25610"/>
                    <a:pt x="16324" y="25334"/>
                    <a:pt x="16699" y="25413"/>
                  </a:cubicBezTo>
                  <a:cubicBezTo>
                    <a:pt x="16758" y="25433"/>
                    <a:pt x="16837" y="25413"/>
                    <a:pt x="16896" y="25393"/>
                  </a:cubicBezTo>
                  <a:cubicBezTo>
                    <a:pt x="17172" y="25295"/>
                    <a:pt x="17448" y="25236"/>
                    <a:pt x="17724" y="25216"/>
                  </a:cubicBezTo>
                  <a:cubicBezTo>
                    <a:pt x="17980" y="25157"/>
                    <a:pt x="18237" y="25078"/>
                    <a:pt x="18493" y="24999"/>
                  </a:cubicBezTo>
                  <a:cubicBezTo>
                    <a:pt x="18848" y="24861"/>
                    <a:pt x="19183" y="24703"/>
                    <a:pt x="19518" y="24565"/>
                  </a:cubicBezTo>
                  <a:cubicBezTo>
                    <a:pt x="19794" y="24467"/>
                    <a:pt x="20050" y="24309"/>
                    <a:pt x="20247" y="24092"/>
                  </a:cubicBezTo>
                  <a:lnTo>
                    <a:pt x="20701" y="24092"/>
                  </a:lnTo>
                  <a:cubicBezTo>
                    <a:pt x="20839" y="24073"/>
                    <a:pt x="20957" y="24171"/>
                    <a:pt x="20997" y="24309"/>
                  </a:cubicBezTo>
                  <a:cubicBezTo>
                    <a:pt x="20997" y="24467"/>
                    <a:pt x="21095" y="24585"/>
                    <a:pt x="21233" y="24664"/>
                  </a:cubicBezTo>
                  <a:cubicBezTo>
                    <a:pt x="21549" y="24881"/>
                    <a:pt x="21943" y="24999"/>
                    <a:pt x="22140" y="25354"/>
                  </a:cubicBezTo>
                  <a:cubicBezTo>
                    <a:pt x="22199" y="25393"/>
                    <a:pt x="22258" y="25413"/>
                    <a:pt x="22337" y="25413"/>
                  </a:cubicBezTo>
                  <a:cubicBezTo>
                    <a:pt x="22436" y="25393"/>
                    <a:pt x="22554" y="25354"/>
                    <a:pt x="22653" y="25295"/>
                  </a:cubicBezTo>
                  <a:cubicBezTo>
                    <a:pt x="22948" y="25058"/>
                    <a:pt x="23264" y="24841"/>
                    <a:pt x="23599" y="24664"/>
                  </a:cubicBezTo>
                  <a:cubicBezTo>
                    <a:pt x="23638" y="24664"/>
                    <a:pt x="23638" y="24605"/>
                    <a:pt x="23678" y="24546"/>
                  </a:cubicBezTo>
                  <a:cubicBezTo>
                    <a:pt x="23579" y="24211"/>
                    <a:pt x="23461" y="23836"/>
                    <a:pt x="23343" y="23481"/>
                  </a:cubicBezTo>
                  <a:cubicBezTo>
                    <a:pt x="23205" y="23107"/>
                    <a:pt x="23047" y="22732"/>
                    <a:pt x="22909" y="22357"/>
                  </a:cubicBezTo>
                  <a:cubicBezTo>
                    <a:pt x="22988" y="22239"/>
                    <a:pt x="23067" y="22121"/>
                    <a:pt x="23165" y="22022"/>
                  </a:cubicBezTo>
                  <a:cubicBezTo>
                    <a:pt x="23382" y="21805"/>
                    <a:pt x="23540" y="21549"/>
                    <a:pt x="23658" y="21273"/>
                  </a:cubicBezTo>
                  <a:cubicBezTo>
                    <a:pt x="23737" y="21096"/>
                    <a:pt x="23855" y="20918"/>
                    <a:pt x="23974" y="20780"/>
                  </a:cubicBezTo>
                  <a:cubicBezTo>
                    <a:pt x="24190" y="20504"/>
                    <a:pt x="24348" y="20189"/>
                    <a:pt x="24427" y="19854"/>
                  </a:cubicBezTo>
                  <a:cubicBezTo>
                    <a:pt x="24545" y="19558"/>
                    <a:pt x="24624" y="19262"/>
                    <a:pt x="24644" y="18947"/>
                  </a:cubicBezTo>
                  <a:cubicBezTo>
                    <a:pt x="24644" y="18927"/>
                    <a:pt x="24644" y="18907"/>
                    <a:pt x="24664" y="18907"/>
                  </a:cubicBezTo>
                  <a:cubicBezTo>
                    <a:pt x="24802" y="18690"/>
                    <a:pt x="24861" y="18434"/>
                    <a:pt x="24821" y="18178"/>
                  </a:cubicBezTo>
                  <a:cubicBezTo>
                    <a:pt x="24782" y="17882"/>
                    <a:pt x="24841" y="17606"/>
                    <a:pt x="24979" y="17350"/>
                  </a:cubicBezTo>
                  <a:cubicBezTo>
                    <a:pt x="24999" y="17251"/>
                    <a:pt x="25018" y="17153"/>
                    <a:pt x="25018" y="17054"/>
                  </a:cubicBezTo>
                  <a:cubicBezTo>
                    <a:pt x="25058" y="16798"/>
                    <a:pt x="25117" y="16739"/>
                    <a:pt x="25373" y="16739"/>
                  </a:cubicBezTo>
                  <a:lnTo>
                    <a:pt x="25945" y="16739"/>
                  </a:lnTo>
                  <a:cubicBezTo>
                    <a:pt x="26024" y="16719"/>
                    <a:pt x="26103" y="16739"/>
                    <a:pt x="26182" y="16798"/>
                  </a:cubicBezTo>
                  <a:cubicBezTo>
                    <a:pt x="26497" y="17034"/>
                    <a:pt x="26852" y="16916"/>
                    <a:pt x="27187" y="16896"/>
                  </a:cubicBezTo>
                  <a:cubicBezTo>
                    <a:pt x="27246" y="16285"/>
                    <a:pt x="27246" y="15674"/>
                    <a:pt x="27148" y="15063"/>
                  </a:cubicBezTo>
                  <a:close/>
                  <a:moveTo>
                    <a:pt x="14727" y="28370"/>
                  </a:moveTo>
                  <a:cubicBezTo>
                    <a:pt x="14964" y="28449"/>
                    <a:pt x="15240" y="28449"/>
                    <a:pt x="15476" y="28370"/>
                  </a:cubicBezTo>
                  <a:cubicBezTo>
                    <a:pt x="15319" y="28331"/>
                    <a:pt x="15141" y="28331"/>
                    <a:pt x="14964" y="28331"/>
                  </a:cubicBezTo>
                  <a:cubicBezTo>
                    <a:pt x="14885" y="28331"/>
                    <a:pt x="14786" y="28351"/>
                    <a:pt x="14708" y="28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37;p28">
              <a:extLst>
                <a:ext uri="{FF2B5EF4-FFF2-40B4-BE49-F238E27FC236}">
                  <a16:creationId xmlns:a16="http://schemas.microsoft.com/office/drawing/2014/main" id="{EDB432BD-4458-4440-A11D-15E7A6706FB0}"/>
                </a:ext>
              </a:extLst>
            </p:cNvPr>
            <p:cNvSpPr/>
            <p:nvPr/>
          </p:nvSpPr>
          <p:spPr>
            <a:xfrm flipH="1">
              <a:off x="5400368" y="762231"/>
              <a:ext cx="334191" cy="342245"/>
            </a:xfrm>
            <a:custGeom>
              <a:avLst/>
              <a:gdLst/>
              <a:ahLst/>
              <a:cxnLst/>
              <a:rect l="l" t="t" r="r" b="b"/>
              <a:pathLst>
                <a:path w="13900" h="14235" extrusionOk="0">
                  <a:moveTo>
                    <a:pt x="13880" y="7196"/>
                  </a:moveTo>
                  <a:lnTo>
                    <a:pt x="13880" y="7945"/>
                  </a:lnTo>
                  <a:cubicBezTo>
                    <a:pt x="13900" y="8241"/>
                    <a:pt x="13860" y="8517"/>
                    <a:pt x="13742" y="8773"/>
                  </a:cubicBezTo>
                  <a:cubicBezTo>
                    <a:pt x="13683" y="9325"/>
                    <a:pt x="13407" y="9799"/>
                    <a:pt x="13249" y="10311"/>
                  </a:cubicBezTo>
                  <a:cubicBezTo>
                    <a:pt x="13170" y="10607"/>
                    <a:pt x="12993" y="10883"/>
                    <a:pt x="12776" y="11120"/>
                  </a:cubicBezTo>
                  <a:cubicBezTo>
                    <a:pt x="12638" y="11238"/>
                    <a:pt x="12539" y="11396"/>
                    <a:pt x="12461" y="11553"/>
                  </a:cubicBezTo>
                  <a:cubicBezTo>
                    <a:pt x="12421" y="11652"/>
                    <a:pt x="12362" y="11750"/>
                    <a:pt x="12283" y="11810"/>
                  </a:cubicBezTo>
                  <a:cubicBezTo>
                    <a:pt x="11987" y="12046"/>
                    <a:pt x="11771" y="12381"/>
                    <a:pt x="11435" y="12578"/>
                  </a:cubicBezTo>
                  <a:cubicBezTo>
                    <a:pt x="11416" y="12598"/>
                    <a:pt x="11376" y="12618"/>
                    <a:pt x="11357" y="12638"/>
                  </a:cubicBezTo>
                  <a:cubicBezTo>
                    <a:pt x="11002" y="13012"/>
                    <a:pt x="10568" y="13308"/>
                    <a:pt x="10075" y="13505"/>
                  </a:cubicBezTo>
                  <a:cubicBezTo>
                    <a:pt x="10036" y="13525"/>
                    <a:pt x="9996" y="13584"/>
                    <a:pt x="9957" y="13584"/>
                  </a:cubicBezTo>
                  <a:cubicBezTo>
                    <a:pt x="9523" y="13544"/>
                    <a:pt x="9168" y="13860"/>
                    <a:pt x="8734" y="13820"/>
                  </a:cubicBezTo>
                  <a:cubicBezTo>
                    <a:pt x="8380" y="13801"/>
                    <a:pt x="8005" y="13899"/>
                    <a:pt x="7690" y="14096"/>
                  </a:cubicBezTo>
                  <a:cubicBezTo>
                    <a:pt x="7532" y="14175"/>
                    <a:pt x="7354" y="14215"/>
                    <a:pt x="7157" y="14215"/>
                  </a:cubicBezTo>
                  <a:lnTo>
                    <a:pt x="6310" y="14215"/>
                  </a:lnTo>
                  <a:cubicBezTo>
                    <a:pt x="6034" y="14234"/>
                    <a:pt x="5758" y="14195"/>
                    <a:pt x="5521" y="14096"/>
                  </a:cubicBezTo>
                  <a:cubicBezTo>
                    <a:pt x="5383" y="14037"/>
                    <a:pt x="5265" y="14018"/>
                    <a:pt x="5127" y="14018"/>
                  </a:cubicBezTo>
                  <a:cubicBezTo>
                    <a:pt x="4772" y="14018"/>
                    <a:pt x="4417" y="13899"/>
                    <a:pt x="4141" y="13702"/>
                  </a:cubicBezTo>
                  <a:cubicBezTo>
                    <a:pt x="3924" y="13564"/>
                    <a:pt x="3707" y="13426"/>
                    <a:pt x="3490" y="13328"/>
                  </a:cubicBezTo>
                  <a:cubicBezTo>
                    <a:pt x="3234" y="13190"/>
                    <a:pt x="3017" y="13012"/>
                    <a:pt x="2800" y="12815"/>
                  </a:cubicBezTo>
                  <a:cubicBezTo>
                    <a:pt x="2583" y="12618"/>
                    <a:pt x="2386" y="12381"/>
                    <a:pt x="2169" y="12164"/>
                  </a:cubicBezTo>
                  <a:cubicBezTo>
                    <a:pt x="2110" y="12125"/>
                    <a:pt x="2071" y="12066"/>
                    <a:pt x="2031" y="12026"/>
                  </a:cubicBezTo>
                  <a:cubicBezTo>
                    <a:pt x="1815" y="11573"/>
                    <a:pt x="1420" y="11258"/>
                    <a:pt x="1164" y="10863"/>
                  </a:cubicBezTo>
                  <a:cubicBezTo>
                    <a:pt x="908" y="10449"/>
                    <a:pt x="711" y="10035"/>
                    <a:pt x="494" y="9621"/>
                  </a:cubicBezTo>
                  <a:cubicBezTo>
                    <a:pt x="474" y="9562"/>
                    <a:pt x="454" y="9503"/>
                    <a:pt x="454" y="9424"/>
                  </a:cubicBezTo>
                  <a:cubicBezTo>
                    <a:pt x="415" y="9049"/>
                    <a:pt x="316" y="8675"/>
                    <a:pt x="158" y="8320"/>
                  </a:cubicBezTo>
                  <a:cubicBezTo>
                    <a:pt x="80" y="8103"/>
                    <a:pt x="40" y="7867"/>
                    <a:pt x="40" y="7630"/>
                  </a:cubicBezTo>
                  <a:lnTo>
                    <a:pt x="40" y="6625"/>
                  </a:lnTo>
                  <a:cubicBezTo>
                    <a:pt x="1" y="6349"/>
                    <a:pt x="60" y="6073"/>
                    <a:pt x="178" y="5836"/>
                  </a:cubicBezTo>
                  <a:cubicBezTo>
                    <a:pt x="218" y="5718"/>
                    <a:pt x="237" y="5580"/>
                    <a:pt x="237" y="5442"/>
                  </a:cubicBezTo>
                  <a:cubicBezTo>
                    <a:pt x="237" y="5323"/>
                    <a:pt x="237" y="5225"/>
                    <a:pt x="277" y="5106"/>
                  </a:cubicBezTo>
                  <a:cubicBezTo>
                    <a:pt x="513" y="4495"/>
                    <a:pt x="592" y="3825"/>
                    <a:pt x="908" y="3253"/>
                  </a:cubicBezTo>
                  <a:cubicBezTo>
                    <a:pt x="1105" y="2898"/>
                    <a:pt x="1341" y="2544"/>
                    <a:pt x="1558" y="2189"/>
                  </a:cubicBezTo>
                  <a:cubicBezTo>
                    <a:pt x="1617" y="2090"/>
                    <a:pt x="1677" y="2011"/>
                    <a:pt x="1755" y="1952"/>
                  </a:cubicBezTo>
                  <a:cubicBezTo>
                    <a:pt x="2071" y="1755"/>
                    <a:pt x="2347" y="1518"/>
                    <a:pt x="2603" y="1262"/>
                  </a:cubicBezTo>
                  <a:cubicBezTo>
                    <a:pt x="2997" y="966"/>
                    <a:pt x="3451" y="769"/>
                    <a:pt x="3924" y="651"/>
                  </a:cubicBezTo>
                  <a:cubicBezTo>
                    <a:pt x="4239" y="552"/>
                    <a:pt x="4575" y="454"/>
                    <a:pt x="4890" y="355"/>
                  </a:cubicBezTo>
                  <a:cubicBezTo>
                    <a:pt x="5205" y="257"/>
                    <a:pt x="5442" y="138"/>
                    <a:pt x="5738" y="59"/>
                  </a:cubicBezTo>
                  <a:cubicBezTo>
                    <a:pt x="5856" y="20"/>
                    <a:pt x="5994" y="0"/>
                    <a:pt x="6132" y="0"/>
                  </a:cubicBezTo>
                  <a:lnTo>
                    <a:pt x="8044" y="0"/>
                  </a:lnTo>
                  <a:cubicBezTo>
                    <a:pt x="8182" y="0"/>
                    <a:pt x="8320" y="20"/>
                    <a:pt x="8439" y="79"/>
                  </a:cubicBezTo>
                  <a:cubicBezTo>
                    <a:pt x="8675" y="197"/>
                    <a:pt x="8932" y="237"/>
                    <a:pt x="9168" y="197"/>
                  </a:cubicBezTo>
                  <a:cubicBezTo>
                    <a:pt x="9484" y="178"/>
                    <a:pt x="9779" y="257"/>
                    <a:pt x="10036" y="434"/>
                  </a:cubicBezTo>
                  <a:cubicBezTo>
                    <a:pt x="10213" y="552"/>
                    <a:pt x="10410" y="671"/>
                    <a:pt x="10588" y="789"/>
                  </a:cubicBezTo>
                  <a:cubicBezTo>
                    <a:pt x="10647" y="828"/>
                    <a:pt x="10765" y="887"/>
                    <a:pt x="10765" y="947"/>
                  </a:cubicBezTo>
                  <a:cubicBezTo>
                    <a:pt x="10864" y="1341"/>
                    <a:pt x="11238" y="1499"/>
                    <a:pt x="11514" y="1735"/>
                  </a:cubicBezTo>
                  <a:cubicBezTo>
                    <a:pt x="12007" y="2169"/>
                    <a:pt x="12441" y="2642"/>
                    <a:pt x="12835" y="3174"/>
                  </a:cubicBezTo>
                  <a:cubicBezTo>
                    <a:pt x="13052" y="3470"/>
                    <a:pt x="13249" y="3805"/>
                    <a:pt x="13427" y="4160"/>
                  </a:cubicBezTo>
                  <a:cubicBezTo>
                    <a:pt x="13525" y="4397"/>
                    <a:pt x="13604" y="4653"/>
                    <a:pt x="13643" y="4929"/>
                  </a:cubicBezTo>
                  <a:cubicBezTo>
                    <a:pt x="13722" y="5225"/>
                    <a:pt x="13624" y="5580"/>
                    <a:pt x="13860" y="5836"/>
                  </a:cubicBezTo>
                  <a:cubicBezTo>
                    <a:pt x="13860" y="6151"/>
                    <a:pt x="13880" y="6487"/>
                    <a:pt x="13880" y="6802"/>
                  </a:cubicBezTo>
                  <a:cubicBezTo>
                    <a:pt x="13880" y="6920"/>
                    <a:pt x="13880" y="7058"/>
                    <a:pt x="13880" y="7196"/>
                  </a:cubicBezTo>
                  <a:close/>
                  <a:moveTo>
                    <a:pt x="13308" y="7196"/>
                  </a:moveTo>
                  <a:lnTo>
                    <a:pt x="13308" y="6388"/>
                  </a:lnTo>
                  <a:cubicBezTo>
                    <a:pt x="13328" y="6191"/>
                    <a:pt x="13289" y="6013"/>
                    <a:pt x="13190" y="5856"/>
                  </a:cubicBezTo>
                  <a:cubicBezTo>
                    <a:pt x="13131" y="5757"/>
                    <a:pt x="13111" y="5639"/>
                    <a:pt x="13111" y="5520"/>
                  </a:cubicBezTo>
                  <a:cubicBezTo>
                    <a:pt x="13091" y="5106"/>
                    <a:pt x="12973" y="4692"/>
                    <a:pt x="12796" y="4318"/>
                  </a:cubicBezTo>
                  <a:cubicBezTo>
                    <a:pt x="12559" y="3746"/>
                    <a:pt x="12224" y="3214"/>
                    <a:pt x="11771" y="2780"/>
                  </a:cubicBezTo>
                  <a:cubicBezTo>
                    <a:pt x="11455" y="2406"/>
                    <a:pt x="11061" y="2070"/>
                    <a:pt x="10627" y="1834"/>
                  </a:cubicBezTo>
                  <a:cubicBezTo>
                    <a:pt x="10351" y="1696"/>
                    <a:pt x="10114" y="1518"/>
                    <a:pt x="9878" y="1302"/>
                  </a:cubicBezTo>
                  <a:cubicBezTo>
                    <a:pt x="9582" y="1085"/>
                    <a:pt x="9247" y="887"/>
                    <a:pt x="8892" y="730"/>
                  </a:cubicBezTo>
                  <a:cubicBezTo>
                    <a:pt x="8813" y="690"/>
                    <a:pt x="8734" y="671"/>
                    <a:pt x="8656" y="690"/>
                  </a:cubicBezTo>
                  <a:cubicBezTo>
                    <a:pt x="8123" y="690"/>
                    <a:pt x="7571" y="671"/>
                    <a:pt x="7039" y="671"/>
                  </a:cubicBezTo>
                  <a:cubicBezTo>
                    <a:pt x="6921" y="651"/>
                    <a:pt x="6802" y="671"/>
                    <a:pt x="6704" y="710"/>
                  </a:cubicBezTo>
                  <a:cubicBezTo>
                    <a:pt x="6448" y="848"/>
                    <a:pt x="6152" y="887"/>
                    <a:pt x="5876" y="868"/>
                  </a:cubicBezTo>
                  <a:lnTo>
                    <a:pt x="5107" y="868"/>
                  </a:lnTo>
                  <a:cubicBezTo>
                    <a:pt x="5008" y="868"/>
                    <a:pt x="4910" y="868"/>
                    <a:pt x="4811" y="907"/>
                  </a:cubicBezTo>
                  <a:cubicBezTo>
                    <a:pt x="4259" y="1104"/>
                    <a:pt x="3727" y="1341"/>
                    <a:pt x="3234" y="1637"/>
                  </a:cubicBezTo>
                  <a:cubicBezTo>
                    <a:pt x="2958" y="1794"/>
                    <a:pt x="2702" y="2011"/>
                    <a:pt x="2505" y="2248"/>
                  </a:cubicBezTo>
                  <a:cubicBezTo>
                    <a:pt x="2347" y="2465"/>
                    <a:pt x="2189" y="2662"/>
                    <a:pt x="1992" y="2859"/>
                  </a:cubicBezTo>
                  <a:cubicBezTo>
                    <a:pt x="1795" y="3017"/>
                    <a:pt x="1637" y="3234"/>
                    <a:pt x="1539" y="3450"/>
                  </a:cubicBezTo>
                  <a:cubicBezTo>
                    <a:pt x="1499" y="3529"/>
                    <a:pt x="1420" y="3667"/>
                    <a:pt x="1361" y="3687"/>
                  </a:cubicBezTo>
                  <a:cubicBezTo>
                    <a:pt x="1144" y="3687"/>
                    <a:pt x="1164" y="3884"/>
                    <a:pt x="1085" y="4002"/>
                  </a:cubicBezTo>
                  <a:cubicBezTo>
                    <a:pt x="967" y="4101"/>
                    <a:pt x="927" y="4259"/>
                    <a:pt x="927" y="4416"/>
                  </a:cubicBezTo>
                  <a:cubicBezTo>
                    <a:pt x="967" y="4653"/>
                    <a:pt x="829" y="4870"/>
                    <a:pt x="770" y="5087"/>
                  </a:cubicBezTo>
                  <a:cubicBezTo>
                    <a:pt x="730" y="5323"/>
                    <a:pt x="711" y="5580"/>
                    <a:pt x="730" y="5816"/>
                  </a:cubicBezTo>
                  <a:cubicBezTo>
                    <a:pt x="730" y="5856"/>
                    <a:pt x="711" y="5895"/>
                    <a:pt x="691" y="5915"/>
                  </a:cubicBezTo>
                  <a:cubicBezTo>
                    <a:pt x="572" y="6171"/>
                    <a:pt x="513" y="6467"/>
                    <a:pt x="553" y="6743"/>
                  </a:cubicBezTo>
                  <a:lnTo>
                    <a:pt x="553" y="7610"/>
                  </a:lnTo>
                  <a:cubicBezTo>
                    <a:pt x="572" y="7768"/>
                    <a:pt x="592" y="7945"/>
                    <a:pt x="651" y="8103"/>
                  </a:cubicBezTo>
                  <a:cubicBezTo>
                    <a:pt x="770" y="8379"/>
                    <a:pt x="849" y="8655"/>
                    <a:pt x="927" y="8951"/>
                  </a:cubicBezTo>
                  <a:cubicBezTo>
                    <a:pt x="987" y="9562"/>
                    <a:pt x="1302" y="10055"/>
                    <a:pt x="1637" y="10548"/>
                  </a:cubicBezTo>
                  <a:cubicBezTo>
                    <a:pt x="1834" y="10824"/>
                    <a:pt x="2091" y="11041"/>
                    <a:pt x="2268" y="11336"/>
                  </a:cubicBezTo>
                  <a:cubicBezTo>
                    <a:pt x="2583" y="11869"/>
                    <a:pt x="3017" y="12322"/>
                    <a:pt x="3530" y="12677"/>
                  </a:cubicBezTo>
                  <a:cubicBezTo>
                    <a:pt x="3963" y="12992"/>
                    <a:pt x="4476" y="13190"/>
                    <a:pt x="5008" y="13229"/>
                  </a:cubicBezTo>
                  <a:cubicBezTo>
                    <a:pt x="5107" y="13229"/>
                    <a:pt x="5205" y="13249"/>
                    <a:pt x="5304" y="13288"/>
                  </a:cubicBezTo>
                  <a:cubicBezTo>
                    <a:pt x="6152" y="13643"/>
                    <a:pt x="7059" y="13466"/>
                    <a:pt x="7946" y="13466"/>
                  </a:cubicBezTo>
                  <a:cubicBezTo>
                    <a:pt x="7966" y="13466"/>
                    <a:pt x="8005" y="13446"/>
                    <a:pt x="8025" y="13426"/>
                  </a:cubicBezTo>
                  <a:cubicBezTo>
                    <a:pt x="8340" y="13367"/>
                    <a:pt x="8656" y="13288"/>
                    <a:pt x="8971" y="13249"/>
                  </a:cubicBezTo>
                  <a:cubicBezTo>
                    <a:pt x="9444" y="13190"/>
                    <a:pt x="9878" y="12992"/>
                    <a:pt x="10233" y="12677"/>
                  </a:cubicBezTo>
                  <a:cubicBezTo>
                    <a:pt x="10331" y="12559"/>
                    <a:pt x="10450" y="12480"/>
                    <a:pt x="10588" y="12421"/>
                  </a:cubicBezTo>
                  <a:cubicBezTo>
                    <a:pt x="10883" y="12302"/>
                    <a:pt x="11159" y="12105"/>
                    <a:pt x="11357" y="11869"/>
                  </a:cubicBezTo>
                  <a:cubicBezTo>
                    <a:pt x="11652" y="11593"/>
                    <a:pt x="11968" y="11356"/>
                    <a:pt x="12125" y="10962"/>
                  </a:cubicBezTo>
                  <a:cubicBezTo>
                    <a:pt x="12145" y="10922"/>
                    <a:pt x="12185" y="10883"/>
                    <a:pt x="12224" y="10844"/>
                  </a:cubicBezTo>
                  <a:cubicBezTo>
                    <a:pt x="12461" y="10627"/>
                    <a:pt x="12618" y="10351"/>
                    <a:pt x="12697" y="10035"/>
                  </a:cubicBezTo>
                  <a:cubicBezTo>
                    <a:pt x="12855" y="9562"/>
                    <a:pt x="13052" y="9089"/>
                    <a:pt x="13170" y="8616"/>
                  </a:cubicBezTo>
                  <a:cubicBezTo>
                    <a:pt x="13249" y="8340"/>
                    <a:pt x="13289" y="8064"/>
                    <a:pt x="13308" y="7788"/>
                  </a:cubicBezTo>
                  <a:cubicBezTo>
                    <a:pt x="13308" y="7610"/>
                    <a:pt x="13308" y="7393"/>
                    <a:pt x="13308" y="71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38;p28">
              <a:extLst>
                <a:ext uri="{FF2B5EF4-FFF2-40B4-BE49-F238E27FC236}">
                  <a16:creationId xmlns:a16="http://schemas.microsoft.com/office/drawing/2014/main" id="{831712FA-9A28-4990-8433-F0A3D03278A9}"/>
                </a:ext>
              </a:extLst>
            </p:cNvPr>
            <p:cNvSpPr/>
            <p:nvPr/>
          </p:nvSpPr>
          <p:spPr>
            <a:xfrm flipH="1">
              <a:off x="5304607" y="974094"/>
              <a:ext cx="32746" cy="81552"/>
            </a:xfrm>
            <a:custGeom>
              <a:avLst/>
              <a:gdLst/>
              <a:ahLst/>
              <a:cxnLst/>
              <a:rect l="l" t="t" r="r" b="b"/>
              <a:pathLst>
                <a:path w="1362" h="3392" extrusionOk="0">
                  <a:moveTo>
                    <a:pt x="1065" y="1"/>
                  </a:moveTo>
                  <a:cubicBezTo>
                    <a:pt x="1144" y="40"/>
                    <a:pt x="1164" y="40"/>
                    <a:pt x="1164" y="40"/>
                  </a:cubicBezTo>
                  <a:cubicBezTo>
                    <a:pt x="1322" y="375"/>
                    <a:pt x="1361" y="750"/>
                    <a:pt x="1282" y="1105"/>
                  </a:cubicBezTo>
                  <a:cubicBezTo>
                    <a:pt x="1085" y="1756"/>
                    <a:pt x="849" y="2367"/>
                    <a:pt x="533" y="2958"/>
                  </a:cubicBezTo>
                  <a:cubicBezTo>
                    <a:pt x="435" y="3155"/>
                    <a:pt x="277" y="3313"/>
                    <a:pt x="80" y="3392"/>
                  </a:cubicBezTo>
                  <a:cubicBezTo>
                    <a:pt x="40" y="3313"/>
                    <a:pt x="21" y="3254"/>
                    <a:pt x="1" y="3175"/>
                  </a:cubicBezTo>
                  <a:cubicBezTo>
                    <a:pt x="1" y="3116"/>
                    <a:pt x="21" y="3076"/>
                    <a:pt x="40" y="3037"/>
                  </a:cubicBezTo>
                  <a:cubicBezTo>
                    <a:pt x="395" y="2485"/>
                    <a:pt x="533" y="1834"/>
                    <a:pt x="829" y="1263"/>
                  </a:cubicBezTo>
                  <a:cubicBezTo>
                    <a:pt x="888" y="1125"/>
                    <a:pt x="908" y="967"/>
                    <a:pt x="927" y="829"/>
                  </a:cubicBezTo>
                  <a:cubicBezTo>
                    <a:pt x="947" y="632"/>
                    <a:pt x="947" y="415"/>
                    <a:pt x="967" y="218"/>
                  </a:cubicBezTo>
                  <a:cubicBezTo>
                    <a:pt x="987" y="139"/>
                    <a:pt x="1026" y="60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39;p28">
              <a:extLst>
                <a:ext uri="{FF2B5EF4-FFF2-40B4-BE49-F238E27FC236}">
                  <a16:creationId xmlns:a16="http://schemas.microsoft.com/office/drawing/2014/main" id="{629FAE24-3AF9-4005-B320-FC33C809450A}"/>
                </a:ext>
              </a:extLst>
            </p:cNvPr>
            <p:cNvSpPr/>
            <p:nvPr/>
          </p:nvSpPr>
          <p:spPr>
            <a:xfrm flipH="1">
              <a:off x="5319778" y="818635"/>
              <a:ext cx="26567" cy="53110"/>
            </a:xfrm>
            <a:custGeom>
              <a:avLst/>
              <a:gdLst/>
              <a:ahLst/>
              <a:cxnLst/>
              <a:rect l="l" t="t" r="r" b="b"/>
              <a:pathLst>
                <a:path w="1105" h="2209" extrusionOk="0">
                  <a:moveTo>
                    <a:pt x="533" y="769"/>
                  </a:moveTo>
                  <a:cubicBezTo>
                    <a:pt x="513" y="1045"/>
                    <a:pt x="493" y="1183"/>
                    <a:pt x="473" y="1321"/>
                  </a:cubicBezTo>
                  <a:cubicBezTo>
                    <a:pt x="454" y="1440"/>
                    <a:pt x="355" y="1499"/>
                    <a:pt x="257" y="1479"/>
                  </a:cubicBezTo>
                  <a:cubicBezTo>
                    <a:pt x="178" y="1459"/>
                    <a:pt x="79" y="1380"/>
                    <a:pt x="79" y="1321"/>
                  </a:cubicBezTo>
                  <a:cubicBezTo>
                    <a:pt x="0" y="947"/>
                    <a:pt x="20" y="572"/>
                    <a:pt x="99" y="198"/>
                  </a:cubicBezTo>
                  <a:cubicBezTo>
                    <a:pt x="138" y="20"/>
                    <a:pt x="276" y="0"/>
                    <a:pt x="414" y="119"/>
                  </a:cubicBezTo>
                  <a:cubicBezTo>
                    <a:pt x="454" y="158"/>
                    <a:pt x="513" y="237"/>
                    <a:pt x="552" y="237"/>
                  </a:cubicBezTo>
                  <a:cubicBezTo>
                    <a:pt x="769" y="178"/>
                    <a:pt x="789" y="316"/>
                    <a:pt x="848" y="454"/>
                  </a:cubicBezTo>
                  <a:cubicBezTo>
                    <a:pt x="1045" y="947"/>
                    <a:pt x="1104" y="1459"/>
                    <a:pt x="1025" y="1972"/>
                  </a:cubicBezTo>
                  <a:cubicBezTo>
                    <a:pt x="1025" y="2031"/>
                    <a:pt x="1025" y="2070"/>
                    <a:pt x="1006" y="2130"/>
                  </a:cubicBezTo>
                  <a:cubicBezTo>
                    <a:pt x="986" y="2169"/>
                    <a:pt x="927" y="2208"/>
                    <a:pt x="887" y="2208"/>
                  </a:cubicBezTo>
                  <a:cubicBezTo>
                    <a:pt x="828" y="2189"/>
                    <a:pt x="769" y="2149"/>
                    <a:pt x="749" y="2110"/>
                  </a:cubicBezTo>
                  <a:cubicBezTo>
                    <a:pt x="710" y="2051"/>
                    <a:pt x="710" y="2011"/>
                    <a:pt x="710" y="1952"/>
                  </a:cubicBezTo>
                  <a:cubicBezTo>
                    <a:pt x="710" y="1755"/>
                    <a:pt x="690" y="1558"/>
                    <a:pt x="690" y="1361"/>
                  </a:cubicBezTo>
                  <a:cubicBezTo>
                    <a:pt x="690" y="1144"/>
                    <a:pt x="651" y="947"/>
                    <a:pt x="533" y="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0;p28">
              <a:extLst>
                <a:ext uri="{FF2B5EF4-FFF2-40B4-BE49-F238E27FC236}">
                  <a16:creationId xmlns:a16="http://schemas.microsoft.com/office/drawing/2014/main" id="{E02AE3F5-10B2-4270-B369-22452B8EB016}"/>
                </a:ext>
              </a:extLst>
            </p:cNvPr>
            <p:cNvSpPr/>
            <p:nvPr/>
          </p:nvSpPr>
          <p:spPr>
            <a:xfrm flipH="1">
              <a:off x="5675751" y="754177"/>
              <a:ext cx="64482" cy="57846"/>
            </a:xfrm>
            <a:custGeom>
              <a:avLst/>
              <a:gdLst/>
              <a:ahLst/>
              <a:cxnLst/>
              <a:rect l="l" t="t" r="r" b="b"/>
              <a:pathLst>
                <a:path w="2682" h="2406" extrusionOk="0">
                  <a:moveTo>
                    <a:pt x="2681" y="178"/>
                  </a:moveTo>
                  <a:cubicBezTo>
                    <a:pt x="2583" y="296"/>
                    <a:pt x="2484" y="394"/>
                    <a:pt x="2386" y="493"/>
                  </a:cubicBezTo>
                  <a:cubicBezTo>
                    <a:pt x="1991" y="808"/>
                    <a:pt x="1597" y="1104"/>
                    <a:pt x="1183" y="1400"/>
                  </a:cubicBezTo>
                  <a:cubicBezTo>
                    <a:pt x="789" y="1676"/>
                    <a:pt x="454" y="2031"/>
                    <a:pt x="178" y="2405"/>
                  </a:cubicBezTo>
                  <a:cubicBezTo>
                    <a:pt x="0" y="2405"/>
                    <a:pt x="40" y="2267"/>
                    <a:pt x="59" y="2189"/>
                  </a:cubicBezTo>
                  <a:cubicBezTo>
                    <a:pt x="158" y="1873"/>
                    <a:pt x="355" y="1597"/>
                    <a:pt x="611" y="1360"/>
                  </a:cubicBezTo>
                  <a:cubicBezTo>
                    <a:pt x="1045" y="1025"/>
                    <a:pt x="1459" y="670"/>
                    <a:pt x="1913" y="335"/>
                  </a:cubicBezTo>
                  <a:cubicBezTo>
                    <a:pt x="2031" y="237"/>
                    <a:pt x="2169" y="158"/>
                    <a:pt x="2327" y="79"/>
                  </a:cubicBezTo>
                  <a:cubicBezTo>
                    <a:pt x="2445" y="0"/>
                    <a:pt x="2543" y="40"/>
                    <a:pt x="2681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1;p28">
              <a:extLst>
                <a:ext uri="{FF2B5EF4-FFF2-40B4-BE49-F238E27FC236}">
                  <a16:creationId xmlns:a16="http://schemas.microsoft.com/office/drawing/2014/main" id="{D4074682-0525-41D5-A4D0-7DED2931DCE0}"/>
                </a:ext>
              </a:extLst>
            </p:cNvPr>
            <p:cNvSpPr/>
            <p:nvPr/>
          </p:nvSpPr>
          <p:spPr>
            <a:xfrm flipH="1">
              <a:off x="5466725" y="1095917"/>
              <a:ext cx="54528" cy="30847"/>
            </a:xfrm>
            <a:custGeom>
              <a:avLst/>
              <a:gdLst/>
              <a:ahLst/>
              <a:cxnLst/>
              <a:rect l="l" t="t" r="r" b="b"/>
              <a:pathLst>
                <a:path w="2268" h="1283" extrusionOk="0">
                  <a:moveTo>
                    <a:pt x="2090" y="1"/>
                  </a:moveTo>
                  <a:cubicBezTo>
                    <a:pt x="2268" y="139"/>
                    <a:pt x="2228" y="257"/>
                    <a:pt x="2149" y="336"/>
                  </a:cubicBezTo>
                  <a:cubicBezTo>
                    <a:pt x="1952" y="513"/>
                    <a:pt x="1775" y="671"/>
                    <a:pt x="1558" y="809"/>
                  </a:cubicBezTo>
                  <a:cubicBezTo>
                    <a:pt x="1341" y="947"/>
                    <a:pt x="1085" y="1065"/>
                    <a:pt x="848" y="1164"/>
                  </a:cubicBezTo>
                  <a:cubicBezTo>
                    <a:pt x="612" y="1282"/>
                    <a:pt x="316" y="1282"/>
                    <a:pt x="79" y="1184"/>
                  </a:cubicBezTo>
                  <a:cubicBezTo>
                    <a:pt x="40" y="1164"/>
                    <a:pt x="0" y="1124"/>
                    <a:pt x="0" y="1065"/>
                  </a:cubicBezTo>
                  <a:cubicBezTo>
                    <a:pt x="0" y="1026"/>
                    <a:pt x="40" y="986"/>
                    <a:pt x="79" y="967"/>
                  </a:cubicBezTo>
                  <a:cubicBezTo>
                    <a:pt x="119" y="927"/>
                    <a:pt x="158" y="908"/>
                    <a:pt x="217" y="908"/>
                  </a:cubicBezTo>
                  <a:cubicBezTo>
                    <a:pt x="730" y="848"/>
                    <a:pt x="1144" y="572"/>
                    <a:pt x="1558" y="296"/>
                  </a:cubicBezTo>
                  <a:cubicBezTo>
                    <a:pt x="1735" y="198"/>
                    <a:pt x="1913" y="99"/>
                    <a:pt x="2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2;p28">
              <a:extLst>
                <a:ext uri="{FF2B5EF4-FFF2-40B4-BE49-F238E27FC236}">
                  <a16:creationId xmlns:a16="http://schemas.microsoft.com/office/drawing/2014/main" id="{AC3BE768-3FD4-4891-8A90-E307D0CFB5A9}"/>
                </a:ext>
              </a:extLst>
            </p:cNvPr>
            <p:cNvSpPr/>
            <p:nvPr/>
          </p:nvSpPr>
          <p:spPr>
            <a:xfrm flipH="1">
              <a:off x="5756341" y="852751"/>
              <a:ext cx="19450" cy="52172"/>
            </a:xfrm>
            <a:custGeom>
              <a:avLst/>
              <a:gdLst/>
              <a:ahLst/>
              <a:cxnLst/>
              <a:rect l="l" t="t" r="r" b="b"/>
              <a:pathLst>
                <a:path w="809" h="2170" extrusionOk="0">
                  <a:moveTo>
                    <a:pt x="612" y="1"/>
                  </a:moveTo>
                  <a:cubicBezTo>
                    <a:pt x="809" y="119"/>
                    <a:pt x="809" y="316"/>
                    <a:pt x="789" y="533"/>
                  </a:cubicBezTo>
                  <a:cubicBezTo>
                    <a:pt x="769" y="908"/>
                    <a:pt x="671" y="1282"/>
                    <a:pt x="533" y="1637"/>
                  </a:cubicBezTo>
                  <a:cubicBezTo>
                    <a:pt x="474" y="1795"/>
                    <a:pt x="395" y="1953"/>
                    <a:pt x="316" y="2110"/>
                  </a:cubicBezTo>
                  <a:cubicBezTo>
                    <a:pt x="296" y="2150"/>
                    <a:pt x="257" y="2170"/>
                    <a:pt x="198" y="2170"/>
                  </a:cubicBezTo>
                  <a:cubicBezTo>
                    <a:pt x="139" y="2170"/>
                    <a:pt x="60" y="2110"/>
                    <a:pt x="40" y="2071"/>
                  </a:cubicBezTo>
                  <a:cubicBezTo>
                    <a:pt x="20" y="1933"/>
                    <a:pt x="1" y="1815"/>
                    <a:pt x="40" y="1677"/>
                  </a:cubicBezTo>
                  <a:cubicBezTo>
                    <a:pt x="198" y="1223"/>
                    <a:pt x="336" y="750"/>
                    <a:pt x="415" y="277"/>
                  </a:cubicBezTo>
                  <a:cubicBezTo>
                    <a:pt x="415" y="159"/>
                    <a:pt x="493" y="40"/>
                    <a:pt x="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3;p28">
              <a:extLst>
                <a:ext uri="{FF2B5EF4-FFF2-40B4-BE49-F238E27FC236}">
                  <a16:creationId xmlns:a16="http://schemas.microsoft.com/office/drawing/2014/main" id="{97E695D8-9920-4A10-8FA5-DCE4357B9FD5}"/>
                </a:ext>
              </a:extLst>
            </p:cNvPr>
            <p:cNvSpPr/>
            <p:nvPr/>
          </p:nvSpPr>
          <p:spPr>
            <a:xfrm flipH="1">
              <a:off x="5454872" y="1167973"/>
              <a:ext cx="81071" cy="28923"/>
            </a:xfrm>
            <a:custGeom>
              <a:avLst/>
              <a:gdLst/>
              <a:ahLst/>
              <a:cxnLst/>
              <a:rect l="l" t="t" r="r" b="b"/>
              <a:pathLst>
                <a:path w="3372" h="1203" extrusionOk="0">
                  <a:moveTo>
                    <a:pt x="3332" y="0"/>
                  </a:moveTo>
                  <a:cubicBezTo>
                    <a:pt x="3332" y="59"/>
                    <a:pt x="3372" y="119"/>
                    <a:pt x="3332" y="158"/>
                  </a:cubicBezTo>
                  <a:cubicBezTo>
                    <a:pt x="3312" y="197"/>
                    <a:pt x="3273" y="237"/>
                    <a:pt x="3234" y="237"/>
                  </a:cubicBezTo>
                  <a:cubicBezTo>
                    <a:pt x="2701" y="434"/>
                    <a:pt x="2189" y="631"/>
                    <a:pt x="1656" y="789"/>
                  </a:cubicBezTo>
                  <a:cubicBezTo>
                    <a:pt x="1282" y="868"/>
                    <a:pt x="887" y="986"/>
                    <a:pt x="513" y="1124"/>
                  </a:cubicBezTo>
                  <a:cubicBezTo>
                    <a:pt x="355" y="1203"/>
                    <a:pt x="158" y="1203"/>
                    <a:pt x="0" y="1124"/>
                  </a:cubicBezTo>
                  <a:cubicBezTo>
                    <a:pt x="79" y="1045"/>
                    <a:pt x="99" y="986"/>
                    <a:pt x="158" y="966"/>
                  </a:cubicBezTo>
                  <a:cubicBezTo>
                    <a:pt x="513" y="809"/>
                    <a:pt x="868" y="690"/>
                    <a:pt x="1242" y="592"/>
                  </a:cubicBezTo>
                  <a:cubicBezTo>
                    <a:pt x="1873" y="454"/>
                    <a:pt x="2484" y="276"/>
                    <a:pt x="3076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4;p28">
              <a:extLst>
                <a:ext uri="{FF2B5EF4-FFF2-40B4-BE49-F238E27FC236}">
                  <a16:creationId xmlns:a16="http://schemas.microsoft.com/office/drawing/2014/main" id="{E23B604F-3217-4822-A5C2-7F04E0C90B4C}"/>
                </a:ext>
              </a:extLst>
            </p:cNvPr>
            <p:cNvSpPr/>
            <p:nvPr/>
          </p:nvSpPr>
          <p:spPr>
            <a:xfrm flipH="1">
              <a:off x="5384716" y="806782"/>
              <a:ext cx="23730" cy="45056"/>
            </a:xfrm>
            <a:custGeom>
              <a:avLst/>
              <a:gdLst/>
              <a:ahLst/>
              <a:cxnLst/>
              <a:rect l="l" t="t" r="r" b="b"/>
              <a:pathLst>
                <a:path w="987" h="1874" extrusionOk="0">
                  <a:moveTo>
                    <a:pt x="395" y="79"/>
                  </a:moveTo>
                  <a:cubicBezTo>
                    <a:pt x="533" y="395"/>
                    <a:pt x="691" y="691"/>
                    <a:pt x="809" y="1006"/>
                  </a:cubicBezTo>
                  <a:cubicBezTo>
                    <a:pt x="888" y="1223"/>
                    <a:pt x="947" y="1459"/>
                    <a:pt x="986" y="1716"/>
                  </a:cubicBezTo>
                  <a:cubicBezTo>
                    <a:pt x="986" y="1755"/>
                    <a:pt x="967" y="1814"/>
                    <a:pt x="927" y="1834"/>
                  </a:cubicBezTo>
                  <a:cubicBezTo>
                    <a:pt x="868" y="1873"/>
                    <a:pt x="809" y="1873"/>
                    <a:pt x="750" y="1854"/>
                  </a:cubicBezTo>
                  <a:cubicBezTo>
                    <a:pt x="592" y="1814"/>
                    <a:pt x="493" y="1696"/>
                    <a:pt x="434" y="1558"/>
                  </a:cubicBezTo>
                  <a:cubicBezTo>
                    <a:pt x="355" y="1164"/>
                    <a:pt x="178" y="809"/>
                    <a:pt x="79" y="415"/>
                  </a:cubicBezTo>
                  <a:cubicBezTo>
                    <a:pt x="60" y="375"/>
                    <a:pt x="60" y="336"/>
                    <a:pt x="40" y="277"/>
                  </a:cubicBezTo>
                  <a:cubicBezTo>
                    <a:pt x="1" y="139"/>
                    <a:pt x="139" y="1"/>
                    <a:pt x="296" y="40"/>
                  </a:cubicBezTo>
                  <a:cubicBezTo>
                    <a:pt x="316" y="60"/>
                    <a:pt x="355" y="60"/>
                    <a:pt x="395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5;p28">
              <a:extLst>
                <a:ext uri="{FF2B5EF4-FFF2-40B4-BE49-F238E27FC236}">
                  <a16:creationId xmlns:a16="http://schemas.microsoft.com/office/drawing/2014/main" id="{F4560A89-72B3-44C0-910E-8267CBA3E1A7}"/>
                </a:ext>
              </a:extLst>
            </p:cNvPr>
            <p:cNvSpPr/>
            <p:nvPr/>
          </p:nvSpPr>
          <p:spPr>
            <a:xfrm flipH="1">
              <a:off x="5580014" y="1112026"/>
              <a:ext cx="53567" cy="20893"/>
            </a:xfrm>
            <a:custGeom>
              <a:avLst/>
              <a:gdLst/>
              <a:ahLst/>
              <a:cxnLst/>
              <a:rect l="l" t="t" r="r" b="b"/>
              <a:pathLst>
                <a:path w="2228" h="869" extrusionOk="0">
                  <a:moveTo>
                    <a:pt x="0" y="218"/>
                  </a:moveTo>
                  <a:cubicBezTo>
                    <a:pt x="59" y="159"/>
                    <a:pt x="138" y="80"/>
                    <a:pt x="237" y="40"/>
                  </a:cubicBezTo>
                  <a:cubicBezTo>
                    <a:pt x="315" y="1"/>
                    <a:pt x="394" y="1"/>
                    <a:pt x="493" y="40"/>
                  </a:cubicBezTo>
                  <a:cubicBezTo>
                    <a:pt x="552" y="60"/>
                    <a:pt x="631" y="100"/>
                    <a:pt x="710" y="139"/>
                  </a:cubicBezTo>
                  <a:cubicBezTo>
                    <a:pt x="966" y="316"/>
                    <a:pt x="1281" y="395"/>
                    <a:pt x="1597" y="395"/>
                  </a:cubicBezTo>
                  <a:cubicBezTo>
                    <a:pt x="1794" y="395"/>
                    <a:pt x="1991" y="454"/>
                    <a:pt x="2169" y="514"/>
                  </a:cubicBezTo>
                  <a:cubicBezTo>
                    <a:pt x="2188" y="514"/>
                    <a:pt x="2208" y="573"/>
                    <a:pt x="2228" y="612"/>
                  </a:cubicBezTo>
                  <a:cubicBezTo>
                    <a:pt x="2110" y="730"/>
                    <a:pt x="1952" y="770"/>
                    <a:pt x="1794" y="770"/>
                  </a:cubicBezTo>
                  <a:cubicBezTo>
                    <a:pt x="1420" y="868"/>
                    <a:pt x="1025" y="809"/>
                    <a:pt x="690" y="612"/>
                  </a:cubicBezTo>
                  <a:cubicBezTo>
                    <a:pt x="453" y="494"/>
                    <a:pt x="237" y="376"/>
                    <a:pt x="0" y="2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6;p28">
              <a:extLst>
                <a:ext uri="{FF2B5EF4-FFF2-40B4-BE49-F238E27FC236}">
                  <a16:creationId xmlns:a16="http://schemas.microsoft.com/office/drawing/2014/main" id="{D53A30A7-28E7-4767-99E7-08DEFE723717}"/>
                </a:ext>
              </a:extLst>
            </p:cNvPr>
            <p:cNvSpPr/>
            <p:nvPr/>
          </p:nvSpPr>
          <p:spPr>
            <a:xfrm flipH="1">
              <a:off x="5382817" y="1028142"/>
              <a:ext cx="28466" cy="42219"/>
            </a:xfrm>
            <a:custGeom>
              <a:avLst/>
              <a:gdLst/>
              <a:ahLst/>
              <a:cxnLst/>
              <a:rect l="l" t="t" r="r" b="b"/>
              <a:pathLst>
                <a:path w="1184" h="1756" extrusionOk="0">
                  <a:moveTo>
                    <a:pt x="99" y="1755"/>
                  </a:moveTo>
                  <a:cubicBezTo>
                    <a:pt x="79" y="1637"/>
                    <a:pt x="0" y="1518"/>
                    <a:pt x="40" y="1479"/>
                  </a:cubicBezTo>
                  <a:cubicBezTo>
                    <a:pt x="335" y="986"/>
                    <a:pt x="473" y="395"/>
                    <a:pt x="907" y="0"/>
                  </a:cubicBezTo>
                  <a:cubicBezTo>
                    <a:pt x="1104" y="99"/>
                    <a:pt x="1183" y="198"/>
                    <a:pt x="1144" y="355"/>
                  </a:cubicBezTo>
                  <a:cubicBezTo>
                    <a:pt x="1124" y="414"/>
                    <a:pt x="1104" y="474"/>
                    <a:pt x="1065" y="533"/>
                  </a:cubicBezTo>
                  <a:cubicBezTo>
                    <a:pt x="887" y="710"/>
                    <a:pt x="749" y="947"/>
                    <a:pt x="671" y="1203"/>
                  </a:cubicBezTo>
                  <a:cubicBezTo>
                    <a:pt x="572" y="1459"/>
                    <a:pt x="355" y="1676"/>
                    <a:pt x="99" y="17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7;p28">
              <a:extLst>
                <a:ext uri="{FF2B5EF4-FFF2-40B4-BE49-F238E27FC236}">
                  <a16:creationId xmlns:a16="http://schemas.microsoft.com/office/drawing/2014/main" id="{C72980D2-9624-470C-8771-FB8CBACC0921}"/>
                </a:ext>
              </a:extLst>
            </p:cNvPr>
            <p:cNvSpPr/>
            <p:nvPr/>
          </p:nvSpPr>
          <p:spPr>
            <a:xfrm flipH="1">
              <a:off x="5416477" y="762712"/>
              <a:ext cx="31303" cy="35078"/>
            </a:xfrm>
            <a:custGeom>
              <a:avLst/>
              <a:gdLst/>
              <a:ahLst/>
              <a:cxnLst/>
              <a:rect l="l" t="t" r="r" b="b"/>
              <a:pathLst>
                <a:path w="1302" h="1459" extrusionOk="0">
                  <a:moveTo>
                    <a:pt x="0" y="197"/>
                  </a:moveTo>
                  <a:cubicBezTo>
                    <a:pt x="20" y="79"/>
                    <a:pt x="138" y="0"/>
                    <a:pt x="276" y="20"/>
                  </a:cubicBezTo>
                  <a:cubicBezTo>
                    <a:pt x="395" y="20"/>
                    <a:pt x="533" y="79"/>
                    <a:pt x="631" y="177"/>
                  </a:cubicBezTo>
                  <a:cubicBezTo>
                    <a:pt x="809" y="434"/>
                    <a:pt x="1006" y="690"/>
                    <a:pt x="1203" y="946"/>
                  </a:cubicBezTo>
                  <a:cubicBezTo>
                    <a:pt x="1242" y="1005"/>
                    <a:pt x="1262" y="1104"/>
                    <a:pt x="1282" y="1183"/>
                  </a:cubicBezTo>
                  <a:cubicBezTo>
                    <a:pt x="1301" y="1282"/>
                    <a:pt x="1242" y="1380"/>
                    <a:pt x="1144" y="1420"/>
                  </a:cubicBezTo>
                  <a:cubicBezTo>
                    <a:pt x="1065" y="1459"/>
                    <a:pt x="966" y="1439"/>
                    <a:pt x="907" y="1380"/>
                  </a:cubicBezTo>
                  <a:cubicBezTo>
                    <a:pt x="789" y="1222"/>
                    <a:pt x="690" y="1084"/>
                    <a:pt x="592" y="927"/>
                  </a:cubicBezTo>
                  <a:cubicBezTo>
                    <a:pt x="395" y="690"/>
                    <a:pt x="217" y="453"/>
                    <a:pt x="0" y="1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8;p28">
              <a:extLst>
                <a:ext uri="{FF2B5EF4-FFF2-40B4-BE49-F238E27FC236}">
                  <a16:creationId xmlns:a16="http://schemas.microsoft.com/office/drawing/2014/main" id="{78D4DF5C-B21B-48E7-A0E3-252AD36D74F2}"/>
                </a:ext>
              </a:extLst>
            </p:cNvPr>
            <p:cNvSpPr/>
            <p:nvPr/>
          </p:nvSpPr>
          <p:spPr>
            <a:xfrm flipH="1">
              <a:off x="5479516" y="733308"/>
              <a:ext cx="46474" cy="23730"/>
            </a:xfrm>
            <a:custGeom>
              <a:avLst/>
              <a:gdLst/>
              <a:ahLst/>
              <a:cxnLst/>
              <a:rect l="l" t="t" r="r" b="b"/>
              <a:pathLst>
                <a:path w="1933" h="987" extrusionOk="0">
                  <a:moveTo>
                    <a:pt x="572" y="40"/>
                  </a:moveTo>
                  <a:cubicBezTo>
                    <a:pt x="887" y="1"/>
                    <a:pt x="1223" y="99"/>
                    <a:pt x="1439" y="336"/>
                  </a:cubicBezTo>
                  <a:cubicBezTo>
                    <a:pt x="1597" y="454"/>
                    <a:pt x="1755" y="592"/>
                    <a:pt x="1893" y="730"/>
                  </a:cubicBezTo>
                  <a:cubicBezTo>
                    <a:pt x="1932" y="770"/>
                    <a:pt x="1932" y="809"/>
                    <a:pt x="1932" y="868"/>
                  </a:cubicBezTo>
                  <a:cubicBezTo>
                    <a:pt x="1893" y="908"/>
                    <a:pt x="1834" y="947"/>
                    <a:pt x="1775" y="967"/>
                  </a:cubicBezTo>
                  <a:cubicBezTo>
                    <a:pt x="1715" y="986"/>
                    <a:pt x="1637" y="967"/>
                    <a:pt x="1597" y="927"/>
                  </a:cubicBezTo>
                  <a:cubicBezTo>
                    <a:pt x="1479" y="888"/>
                    <a:pt x="1380" y="809"/>
                    <a:pt x="1301" y="750"/>
                  </a:cubicBezTo>
                  <a:cubicBezTo>
                    <a:pt x="1065" y="513"/>
                    <a:pt x="749" y="395"/>
                    <a:pt x="434" y="415"/>
                  </a:cubicBezTo>
                  <a:cubicBezTo>
                    <a:pt x="316" y="415"/>
                    <a:pt x="197" y="395"/>
                    <a:pt x="79" y="356"/>
                  </a:cubicBezTo>
                  <a:cubicBezTo>
                    <a:pt x="40" y="336"/>
                    <a:pt x="0" y="296"/>
                    <a:pt x="0" y="237"/>
                  </a:cubicBezTo>
                  <a:cubicBezTo>
                    <a:pt x="0" y="198"/>
                    <a:pt x="40" y="139"/>
                    <a:pt x="79" y="119"/>
                  </a:cubicBezTo>
                  <a:cubicBezTo>
                    <a:pt x="237" y="80"/>
                    <a:pt x="414" y="60"/>
                    <a:pt x="572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9;p28">
              <a:extLst>
                <a:ext uri="{FF2B5EF4-FFF2-40B4-BE49-F238E27FC236}">
                  <a16:creationId xmlns:a16="http://schemas.microsoft.com/office/drawing/2014/main" id="{798D6E38-05C9-4523-8A64-F611C984323C}"/>
                </a:ext>
              </a:extLst>
            </p:cNvPr>
            <p:cNvSpPr/>
            <p:nvPr/>
          </p:nvSpPr>
          <p:spPr>
            <a:xfrm flipH="1">
              <a:off x="5568161" y="725254"/>
              <a:ext cx="54048" cy="10915"/>
            </a:xfrm>
            <a:custGeom>
              <a:avLst/>
              <a:gdLst/>
              <a:ahLst/>
              <a:cxnLst/>
              <a:rect l="l" t="t" r="r" b="b"/>
              <a:pathLst>
                <a:path w="2248" h="454" extrusionOk="0">
                  <a:moveTo>
                    <a:pt x="2149" y="1"/>
                  </a:moveTo>
                  <a:cubicBezTo>
                    <a:pt x="2228" y="198"/>
                    <a:pt x="2248" y="316"/>
                    <a:pt x="2090" y="454"/>
                  </a:cubicBezTo>
                  <a:cubicBezTo>
                    <a:pt x="1775" y="355"/>
                    <a:pt x="1420" y="316"/>
                    <a:pt x="1085" y="355"/>
                  </a:cubicBezTo>
                  <a:lnTo>
                    <a:pt x="335" y="355"/>
                  </a:lnTo>
                  <a:cubicBezTo>
                    <a:pt x="197" y="355"/>
                    <a:pt x="59" y="336"/>
                    <a:pt x="0" y="178"/>
                  </a:cubicBezTo>
                  <a:cubicBezTo>
                    <a:pt x="59" y="20"/>
                    <a:pt x="197" y="1"/>
                    <a:pt x="316" y="1"/>
                  </a:cubicBezTo>
                  <a:lnTo>
                    <a:pt x="1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0;p28">
              <a:extLst>
                <a:ext uri="{FF2B5EF4-FFF2-40B4-BE49-F238E27FC236}">
                  <a16:creationId xmlns:a16="http://schemas.microsoft.com/office/drawing/2014/main" id="{0CDDF03A-3945-43F2-84EF-F793717C6370}"/>
                </a:ext>
              </a:extLst>
            </p:cNvPr>
            <p:cNvSpPr/>
            <p:nvPr/>
          </p:nvSpPr>
          <p:spPr>
            <a:xfrm flipH="1">
              <a:off x="5367189" y="892109"/>
              <a:ext cx="12334" cy="34621"/>
            </a:xfrm>
            <a:custGeom>
              <a:avLst/>
              <a:gdLst/>
              <a:ahLst/>
              <a:cxnLst/>
              <a:rect l="l" t="t" r="r" b="b"/>
              <a:pathLst>
                <a:path w="513" h="1440" extrusionOk="0">
                  <a:moveTo>
                    <a:pt x="513" y="611"/>
                  </a:moveTo>
                  <a:cubicBezTo>
                    <a:pt x="513" y="828"/>
                    <a:pt x="493" y="986"/>
                    <a:pt x="473" y="1163"/>
                  </a:cubicBezTo>
                  <a:cubicBezTo>
                    <a:pt x="454" y="1242"/>
                    <a:pt x="414" y="1321"/>
                    <a:pt x="375" y="1380"/>
                  </a:cubicBezTo>
                  <a:cubicBezTo>
                    <a:pt x="296" y="1439"/>
                    <a:pt x="197" y="1439"/>
                    <a:pt x="118" y="1380"/>
                  </a:cubicBezTo>
                  <a:cubicBezTo>
                    <a:pt x="59" y="1321"/>
                    <a:pt x="40" y="1242"/>
                    <a:pt x="20" y="1163"/>
                  </a:cubicBezTo>
                  <a:cubicBezTo>
                    <a:pt x="0" y="868"/>
                    <a:pt x="20" y="572"/>
                    <a:pt x="20" y="276"/>
                  </a:cubicBezTo>
                  <a:cubicBezTo>
                    <a:pt x="20" y="237"/>
                    <a:pt x="40" y="197"/>
                    <a:pt x="40" y="178"/>
                  </a:cubicBezTo>
                  <a:cubicBezTo>
                    <a:pt x="99" y="79"/>
                    <a:pt x="178" y="0"/>
                    <a:pt x="276" y="20"/>
                  </a:cubicBezTo>
                  <a:cubicBezTo>
                    <a:pt x="355" y="40"/>
                    <a:pt x="414" y="99"/>
                    <a:pt x="454" y="178"/>
                  </a:cubicBezTo>
                  <a:cubicBezTo>
                    <a:pt x="493" y="316"/>
                    <a:pt x="493" y="473"/>
                    <a:pt x="513" y="6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1;p28">
              <a:extLst>
                <a:ext uri="{FF2B5EF4-FFF2-40B4-BE49-F238E27FC236}">
                  <a16:creationId xmlns:a16="http://schemas.microsoft.com/office/drawing/2014/main" id="{ECF6E51D-FCC0-4483-B861-A97A9E594291}"/>
                </a:ext>
              </a:extLst>
            </p:cNvPr>
            <p:cNvSpPr/>
            <p:nvPr/>
          </p:nvSpPr>
          <p:spPr>
            <a:xfrm flipH="1">
              <a:off x="5665316" y="1085026"/>
              <a:ext cx="30847" cy="23249"/>
            </a:xfrm>
            <a:custGeom>
              <a:avLst/>
              <a:gdLst/>
              <a:ahLst/>
              <a:cxnLst/>
              <a:rect l="l" t="t" r="r" b="b"/>
              <a:pathLst>
                <a:path w="1283" h="967" extrusionOk="0">
                  <a:moveTo>
                    <a:pt x="848" y="966"/>
                  </a:moveTo>
                  <a:cubicBezTo>
                    <a:pt x="730" y="927"/>
                    <a:pt x="632" y="887"/>
                    <a:pt x="553" y="828"/>
                  </a:cubicBezTo>
                  <a:cubicBezTo>
                    <a:pt x="336" y="651"/>
                    <a:pt x="178" y="434"/>
                    <a:pt x="60" y="217"/>
                  </a:cubicBezTo>
                  <a:cubicBezTo>
                    <a:pt x="1" y="118"/>
                    <a:pt x="80" y="0"/>
                    <a:pt x="178" y="20"/>
                  </a:cubicBezTo>
                  <a:cubicBezTo>
                    <a:pt x="356" y="20"/>
                    <a:pt x="513" y="99"/>
                    <a:pt x="632" y="217"/>
                  </a:cubicBezTo>
                  <a:cubicBezTo>
                    <a:pt x="730" y="375"/>
                    <a:pt x="888" y="473"/>
                    <a:pt x="1065" y="493"/>
                  </a:cubicBezTo>
                  <a:cubicBezTo>
                    <a:pt x="1124" y="513"/>
                    <a:pt x="1164" y="532"/>
                    <a:pt x="1203" y="552"/>
                  </a:cubicBezTo>
                  <a:cubicBezTo>
                    <a:pt x="1262" y="592"/>
                    <a:pt x="1282" y="651"/>
                    <a:pt x="1282" y="730"/>
                  </a:cubicBezTo>
                  <a:cubicBezTo>
                    <a:pt x="1282" y="789"/>
                    <a:pt x="1243" y="848"/>
                    <a:pt x="1184" y="887"/>
                  </a:cubicBezTo>
                  <a:cubicBezTo>
                    <a:pt x="1085" y="927"/>
                    <a:pt x="967" y="947"/>
                    <a:pt x="848" y="9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2;p28">
              <a:extLst>
                <a:ext uri="{FF2B5EF4-FFF2-40B4-BE49-F238E27FC236}">
                  <a16:creationId xmlns:a16="http://schemas.microsoft.com/office/drawing/2014/main" id="{B74859DD-3504-4829-8904-FC353B7AC3EF}"/>
                </a:ext>
              </a:extLst>
            </p:cNvPr>
            <p:cNvSpPr/>
            <p:nvPr/>
          </p:nvSpPr>
          <p:spPr>
            <a:xfrm flipH="1">
              <a:off x="5682387" y="1137150"/>
              <a:ext cx="38420" cy="22311"/>
            </a:xfrm>
            <a:custGeom>
              <a:avLst/>
              <a:gdLst/>
              <a:ahLst/>
              <a:cxnLst/>
              <a:rect l="l" t="t" r="r" b="b"/>
              <a:pathLst>
                <a:path w="1598" h="928" extrusionOk="0">
                  <a:moveTo>
                    <a:pt x="237" y="1"/>
                  </a:moveTo>
                  <a:cubicBezTo>
                    <a:pt x="415" y="257"/>
                    <a:pt x="691" y="435"/>
                    <a:pt x="986" y="494"/>
                  </a:cubicBezTo>
                  <a:cubicBezTo>
                    <a:pt x="1164" y="553"/>
                    <a:pt x="1341" y="592"/>
                    <a:pt x="1519" y="671"/>
                  </a:cubicBezTo>
                  <a:cubicBezTo>
                    <a:pt x="1538" y="671"/>
                    <a:pt x="1597" y="750"/>
                    <a:pt x="1597" y="770"/>
                  </a:cubicBezTo>
                  <a:cubicBezTo>
                    <a:pt x="1558" y="829"/>
                    <a:pt x="1519" y="868"/>
                    <a:pt x="1479" y="908"/>
                  </a:cubicBezTo>
                  <a:cubicBezTo>
                    <a:pt x="1440" y="927"/>
                    <a:pt x="1420" y="927"/>
                    <a:pt x="1381" y="927"/>
                  </a:cubicBezTo>
                  <a:cubicBezTo>
                    <a:pt x="809" y="888"/>
                    <a:pt x="296" y="730"/>
                    <a:pt x="0" y="218"/>
                  </a:cubicBezTo>
                  <a:cubicBezTo>
                    <a:pt x="20" y="40"/>
                    <a:pt x="158" y="40"/>
                    <a:pt x="25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3;p28">
              <a:extLst>
                <a:ext uri="{FF2B5EF4-FFF2-40B4-BE49-F238E27FC236}">
                  <a16:creationId xmlns:a16="http://schemas.microsoft.com/office/drawing/2014/main" id="{7463ABE7-3280-4F0E-9705-791101C51109}"/>
                </a:ext>
              </a:extLst>
            </p:cNvPr>
            <p:cNvSpPr/>
            <p:nvPr/>
          </p:nvSpPr>
          <p:spPr>
            <a:xfrm flipH="1">
              <a:off x="5368127" y="965583"/>
              <a:ext cx="10939" cy="31303"/>
            </a:xfrm>
            <a:custGeom>
              <a:avLst/>
              <a:gdLst/>
              <a:ahLst/>
              <a:cxnLst/>
              <a:rect l="l" t="t" r="r" b="b"/>
              <a:pathLst>
                <a:path w="455" h="1302" extrusionOk="0">
                  <a:moveTo>
                    <a:pt x="218" y="1301"/>
                  </a:moveTo>
                  <a:cubicBezTo>
                    <a:pt x="99" y="1301"/>
                    <a:pt x="1" y="1183"/>
                    <a:pt x="1" y="1065"/>
                  </a:cubicBezTo>
                  <a:cubicBezTo>
                    <a:pt x="1" y="769"/>
                    <a:pt x="1" y="473"/>
                    <a:pt x="21" y="177"/>
                  </a:cubicBezTo>
                  <a:cubicBezTo>
                    <a:pt x="21" y="138"/>
                    <a:pt x="40" y="118"/>
                    <a:pt x="60" y="79"/>
                  </a:cubicBezTo>
                  <a:cubicBezTo>
                    <a:pt x="119" y="39"/>
                    <a:pt x="159" y="20"/>
                    <a:pt x="218" y="0"/>
                  </a:cubicBezTo>
                  <a:cubicBezTo>
                    <a:pt x="257" y="0"/>
                    <a:pt x="316" y="39"/>
                    <a:pt x="356" y="79"/>
                  </a:cubicBezTo>
                  <a:cubicBezTo>
                    <a:pt x="375" y="118"/>
                    <a:pt x="395" y="158"/>
                    <a:pt x="415" y="217"/>
                  </a:cubicBezTo>
                  <a:cubicBezTo>
                    <a:pt x="415" y="473"/>
                    <a:pt x="435" y="749"/>
                    <a:pt x="435" y="1005"/>
                  </a:cubicBezTo>
                  <a:cubicBezTo>
                    <a:pt x="454" y="1124"/>
                    <a:pt x="435" y="1124"/>
                    <a:pt x="218" y="13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4;p28">
              <a:extLst>
                <a:ext uri="{FF2B5EF4-FFF2-40B4-BE49-F238E27FC236}">
                  <a16:creationId xmlns:a16="http://schemas.microsoft.com/office/drawing/2014/main" id="{AE1A7341-9B5C-4ECC-862A-9C8785A4B3B4}"/>
                </a:ext>
              </a:extLst>
            </p:cNvPr>
            <p:cNvSpPr/>
            <p:nvPr/>
          </p:nvSpPr>
          <p:spPr>
            <a:xfrm flipH="1">
              <a:off x="5753023" y="970776"/>
              <a:ext cx="13296" cy="32746"/>
            </a:xfrm>
            <a:custGeom>
              <a:avLst/>
              <a:gdLst/>
              <a:ahLst/>
              <a:cxnLst/>
              <a:rect l="l" t="t" r="r" b="b"/>
              <a:pathLst>
                <a:path w="553" h="1362" extrusionOk="0">
                  <a:moveTo>
                    <a:pt x="1" y="513"/>
                  </a:moveTo>
                  <a:cubicBezTo>
                    <a:pt x="1" y="375"/>
                    <a:pt x="21" y="237"/>
                    <a:pt x="60" y="99"/>
                  </a:cubicBezTo>
                  <a:cubicBezTo>
                    <a:pt x="80" y="40"/>
                    <a:pt x="139" y="1"/>
                    <a:pt x="198" y="1"/>
                  </a:cubicBezTo>
                  <a:cubicBezTo>
                    <a:pt x="257" y="1"/>
                    <a:pt x="316" y="40"/>
                    <a:pt x="356" y="99"/>
                  </a:cubicBezTo>
                  <a:cubicBezTo>
                    <a:pt x="395" y="159"/>
                    <a:pt x="415" y="237"/>
                    <a:pt x="415" y="316"/>
                  </a:cubicBezTo>
                  <a:cubicBezTo>
                    <a:pt x="395" y="612"/>
                    <a:pt x="435" y="927"/>
                    <a:pt x="533" y="1203"/>
                  </a:cubicBezTo>
                  <a:cubicBezTo>
                    <a:pt x="553" y="1223"/>
                    <a:pt x="513" y="1302"/>
                    <a:pt x="474" y="1322"/>
                  </a:cubicBezTo>
                  <a:cubicBezTo>
                    <a:pt x="435" y="1361"/>
                    <a:pt x="395" y="1361"/>
                    <a:pt x="336" y="1342"/>
                  </a:cubicBezTo>
                  <a:cubicBezTo>
                    <a:pt x="159" y="1282"/>
                    <a:pt x="40" y="1125"/>
                    <a:pt x="21" y="947"/>
                  </a:cubicBezTo>
                  <a:cubicBezTo>
                    <a:pt x="1" y="789"/>
                    <a:pt x="1" y="651"/>
                    <a:pt x="1" y="5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55;p28">
              <a:extLst>
                <a:ext uri="{FF2B5EF4-FFF2-40B4-BE49-F238E27FC236}">
                  <a16:creationId xmlns:a16="http://schemas.microsoft.com/office/drawing/2014/main" id="{C4F1F879-FC51-4B5B-ABBA-05960FA702DD}"/>
                </a:ext>
              </a:extLst>
            </p:cNvPr>
            <p:cNvSpPr/>
            <p:nvPr/>
          </p:nvSpPr>
          <p:spPr>
            <a:xfrm flipH="1">
              <a:off x="5663898" y="654641"/>
              <a:ext cx="15195" cy="35559"/>
            </a:xfrm>
            <a:custGeom>
              <a:avLst/>
              <a:gdLst/>
              <a:ahLst/>
              <a:cxnLst/>
              <a:rect l="l" t="t" r="r" b="b"/>
              <a:pathLst>
                <a:path w="632" h="1479" extrusionOk="0">
                  <a:moveTo>
                    <a:pt x="395" y="0"/>
                  </a:moveTo>
                  <a:cubicBezTo>
                    <a:pt x="454" y="79"/>
                    <a:pt x="513" y="118"/>
                    <a:pt x="533" y="177"/>
                  </a:cubicBezTo>
                  <a:cubicBezTo>
                    <a:pt x="631" y="493"/>
                    <a:pt x="592" y="828"/>
                    <a:pt x="434" y="1104"/>
                  </a:cubicBezTo>
                  <a:cubicBezTo>
                    <a:pt x="395" y="1163"/>
                    <a:pt x="375" y="1222"/>
                    <a:pt x="355" y="1281"/>
                  </a:cubicBezTo>
                  <a:cubicBezTo>
                    <a:pt x="316" y="1420"/>
                    <a:pt x="217" y="1479"/>
                    <a:pt x="138" y="1420"/>
                  </a:cubicBezTo>
                  <a:cubicBezTo>
                    <a:pt x="79" y="1380"/>
                    <a:pt x="40" y="1301"/>
                    <a:pt x="20" y="1242"/>
                  </a:cubicBezTo>
                  <a:cubicBezTo>
                    <a:pt x="0" y="1163"/>
                    <a:pt x="20" y="1104"/>
                    <a:pt x="40" y="1045"/>
                  </a:cubicBezTo>
                  <a:cubicBezTo>
                    <a:pt x="158" y="789"/>
                    <a:pt x="237" y="513"/>
                    <a:pt x="257" y="217"/>
                  </a:cubicBezTo>
                  <a:cubicBezTo>
                    <a:pt x="257" y="158"/>
                    <a:pt x="336" y="79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56;p28">
              <a:extLst>
                <a:ext uri="{FF2B5EF4-FFF2-40B4-BE49-F238E27FC236}">
                  <a16:creationId xmlns:a16="http://schemas.microsoft.com/office/drawing/2014/main" id="{C80C0533-FE34-48C7-8099-56598313113F}"/>
                </a:ext>
              </a:extLst>
            </p:cNvPr>
            <p:cNvSpPr/>
            <p:nvPr/>
          </p:nvSpPr>
          <p:spPr>
            <a:xfrm flipH="1">
              <a:off x="5719364" y="1042351"/>
              <a:ext cx="20412" cy="26110"/>
            </a:xfrm>
            <a:custGeom>
              <a:avLst/>
              <a:gdLst/>
              <a:ahLst/>
              <a:cxnLst/>
              <a:rect l="l" t="t" r="r" b="b"/>
              <a:pathLst>
                <a:path w="849" h="1086" extrusionOk="0">
                  <a:moveTo>
                    <a:pt x="119" y="1"/>
                  </a:moveTo>
                  <a:cubicBezTo>
                    <a:pt x="198" y="40"/>
                    <a:pt x="297" y="99"/>
                    <a:pt x="356" y="178"/>
                  </a:cubicBezTo>
                  <a:cubicBezTo>
                    <a:pt x="513" y="395"/>
                    <a:pt x="592" y="651"/>
                    <a:pt x="829" y="829"/>
                  </a:cubicBezTo>
                  <a:cubicBezTo>
                    <a:pt x="849" y="849"/>
                    <a:pt x="829" y="927"/>
                    <a:pt x="809" y="967"/>
                  </a:cubicBezTo>
                  <a:cubicBezTo>
                    <a:pt x="691" y="1065"/>
                    <a:pt x="513" y="1085"/>
                    <a:pt x="395" y="1006"/>
                  </a:cubicBezTo>
                  <a:cubicBezTo>
                    <a:pt x="178" y="770"/>
                    <a:pt x="40" y="474"/>
                    <a:pt x="1" y="159"/>
                  </a:cubicBezTo>
                  <a:cubicBezTo>
                    <a:pt x="1" y="119"/>
                    <a:pt x="60" y="60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57;p28">
              <a:extLst>
                <a:ext uri="{FF2B5EF4-FFF2-40B4-BE49-F238E27FC236}">
                  <a16:creationId xmlns:a16="http://schemas.microsoft.com/office/drawing/2014/main" id="{2CAFC962-AC24-41A6-BFB9-5432B25174EF}"/>
                </a:ext>
              </a:extLst>
            </p:cNvPr>
            <p:cNvSpPr/>
            <p:nvPr/>
          </p:nvSpPr>
          <p:spPr>
            <a:xfrm flipH="1">
              <a:off x="5694240" y="1123422"/>
              <a:ext cx="26086" cy="17070"/>
            </a:xfrm>
            <a:custGeom>
              <a:avLst/>
              <a:gdLst/>
              <a:ahLst/>
              <a:cxnLst/>
              <a:rect l="l" t="t" r="r" b="b"/>
              <a:pathLst>
                <a:path w="1085" h="710" extrusionOk="0">
                  <a:moveTo>
                    <a:pt x="237" y="592"/>
                  </a:moveTo>
                  <a:cubicBezTo>
                    <a:pt x="158" y="454"/>
                    <a:pt x="79" y="316"/>
                    <a:pt x="0" y="158"/>
                  </a:cubicBezTo>
                  <a:cubicBezTo>
                    <a:pt x="0" y="138"/>
                    <a:pt x="20" y="59"/>
                    <a:pt x="59" y="40"/>
                  </a:cubicBezTo>
                  <a:cubicBezTo>
                    <a:pt x="79" y="20"/>
                    <a:pt x="119" y="0"/>
                    <a:pt x="138" y="20"/>
                  </a:cubicBezTo>
                  <a:cubicBezTo>
                    <a:pt x="217" y="40"/>
                    <a:pt x="276" y="59"/>
                    <a:pt x="316" y="99"/>
                  </a:cubicBezTo>
                  <a:cubicBezTo>
                    <a:pt x="493" y="237"/>
                    <a:pt x="690" y="316"/>
                    <a:pt x="907" y="335"/>
                  </a:cubicBezTo>
                  <a:cubicBezTo>
                    <a:pt x="947" y="335"/>
                    <a:pt x="966" y="355"/>
                    <a:pt x="986" y="375"/>
                  </a:cubicBezTo>
                  <a:cubicBezTo>
                    <a:pt x="1025" y="434"/>
                    <a:pt x="1085" y="493"/>
                    <a:pt x="1065" y="552"/>
                  </a:cubicBezTo>
                  <a:cubicBezTo>
                    <a:pt x="1065" y="611"/>
                    <a:pt x="1006" y="651"/>
                    <a:pt x="947" y="670"/>
                  </a:cubicBezTo>
                  <a:cubicBezTo>
                    <a:pt x="828" y="710"/>
                    <a:pt x="730" y="710"/>
                    <a:pt x="611" y="670"/>
                  </a:cubicBezTo>
                  <a:cubicBezTo>
                    <a:pt x="473" y="651"/>
                    <a:pt x="355" y="611"/>
                    <a:pt x="217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58;p28">
              <a:extLst>
                <a:ext uri="{FF2B5EF4-FFF2-40B4-BE49-F238E27FC236}">
                  <a16:creationId xmlns:a16="http://schemas.microsoft.com/office/drawing/2014/main" id="{D7198FA4-AD0A-4FA6-9464-EF73ED1DD7E3}"/>
                </a:ext>
              </a:extLst>
            </p:cNvPr>
            <p:cNvSpPr/>
            <p:nvPr/>
          </p:nvSpPr>
          <p:spPr>
            <a:xfrm flipH="1">
              <a:off x="5650170" y="674548"/>
              <a:ext cx="18970" cy="19931"/>
            </a:xfrm>
            <a:custGeom>
              <a:avLst/>
              <a:gdLst/>
              <a:ahLst/>
              <a:cxnLst/>
              <a:rect l="l" t="t" r="r" b="b"/>
              <a:pathLst>
                <a:path w="789" h="829" extrusionOk="0">
                  <a:moveTo>
                    <a:pt x="552" y="0"/>
                  </a:moveTo>
                  <a:cubicBezTo>
                    <a:pt x="769" y="177"/>
                    <a:pt x="789" y="237"/>
                    <a:pt x="710" y="375"/>
                  </a:cubicBezTo>
                  <a:cubicBezTo>
                    <a:pt x="651" y="493"/>
                    <a:pt x="572" y="611"/>
                    <a:pt x="493" y="710"/>
                  </a:cubicBezTo>
                  <a:cubicBezTo>
                    <a:pt x="414" y="769"/>
                    <a:pt x="336" y="808"/>
                    <a:pt x="237" y="828"/>
                  </a:cubicBezTo>
                  <a:cubicBezTo>
                    <a:pt x="99" y="828"/>
                    <a:pt x="0" y="690"/>
                    <a:pt x="79" y="572"/>
                  </a:cubicBezTo>
                  <a:cubicBezTo>
                    <a:pt x="237" y="375"/>
                    <a:pt x="395" y="197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460;p28">
            <a:extLst>
              <a:ext uri="{FF2B5EF4-FFF2-40B4-BE49-F238E27FC236}">
                <a16:creationId xmlns:a16="http://schemas.microsoft.com/office/drawing/2014/main" id="{4B98D97D-D27E-4B8D-A12E-A9EBFFF7F165}"/>
              </a:ext>
            </a:extLst>
          </p:cNvPr>
          <p:cNvGrpSpPr/>
          <p:nvPr/>
        </p:nvGrpSpPr>
        <p:grpSpPr>
          <a:xfrm>
            <a:off x="10636438" y="3447037"/>
            <a:ext cx="1124793" cy="1107293"/>
            <a:chOff x="3143667" y="1620645"/>
            <a:chExt cx="1585555" cy="1560887"/>
          </a:xfrm>
        </p:grpSpPr>
        <p:sp>
          <p:nvSpPr>
            <p:cNvPr id="239" name="Google Shape;461;p28">
              <a:extLst>
                <a:ext uri="{FF2B5EF4-FFF2-40B4-BE49-F238E27FC236}">
                  <a16:creationId xmlns:a16="http://schemas.microsoft.com/office/drawing/2014/main" id="{46D0C4A1-54B7-4726-9CFC-CF7AE176136D}"/>
                </a:ext>
              </a:extLst>
            </p:cNvPr>
            <p:cNvSpPr/>
            <p:nvPr/>
          </p:nvSpPr>
          <p:spPr>
            <a:xfrm flipH="1">
              <a:off x="4725880" y="1809282"/>
              <a:ext cx="3342" cy="1443"/>
            </a:xfrm>
            <a:custGeom>
              <a:avLst/>
              <a:gdLst/>
              <a:ahLst/>
              <a:cxnLst/>
              <a:rect l="l" t="t" r="r" b="b"/>
              <a:pathLst>
                <a:path w="139" h="60" extrusionOk="0">
                  <a:moveTo>
                    <a:pt x="139" y="60"/>
                  </a:moveTo>
                  <a:lnTo>
                    <a:pt x="1" y="1"/>
                  </a:lnTo>
                  <a:lnTo>
                    <a:pt x="139" y="40"/>
                  </a:lnTo>
                  <a:close/>
                </a:path>
              </a:pathLst>
            </a:custGeom>
            <a:solidFill>
              <a:srgbClr val="FFC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62;p28">
              <a:extLst>
                <a:ext uri="{FF2B5EF4-FFF2-40B4-BE49-F238E27FC236}">
                  <a16:creationId xmlns:a16="http://schemas.microsoft.com/office/drawing/2014/main" id="{843CFBDB-AEB2-43CD-8AB6-A61A5CEF16C4}"/>
                </a:ext>
              </a:extLst>
            </p:cNvPr>
            <p:cNvSpPr/>
            <p:nvPr/>
          </p:nvSpPr>
          <p:spPr>
            <a:xfrm flipH="1">
              <a:off x="3162636" y="1641009"/>
              <a:ext cx="1501646" cy="1509701"/>
            </a:xfrm>
            <a:custGeom>
              <a:avLst/>
              <a:gdLst/>
              <a:ahLst/>
              <a:cxnLst/>
              <a:rect l="l" t="t" r="r" b="b"/>
              <a:pathLst>
                <a:path w="62458" h="62793" extrusionOk="0">
                  <a:moveTo>
                    <a:pt x="36454" y="6625"/>
                  </a:moveTo>
                  <a:lnTo>
                    <a:pt x="37341" y="6132"/>
                  </a:lnTo>
                  <a:cubicBezTo>
                    <a:pt x="37755" y="4200"/>
                    <a:pt x="38977" y="2682"/>
                    <a:pt x="39923" y="1006"/>
                  </a:cubicBezTo>
                  <a:cubicBezTo>
                    <a:pt x="40535" y="1125"/>
                    <a:pt x="41146" y="1322"/>
                    <a:pt x="41718" y="1617"/>
                  </a:cubicBezTo>
                  <a:cubicBezTo>
                    <a:pt x="42230" y="1893"/>
                    <a:pt x="42861" y="1874"/>
                    <a:pt x="43393" y="2229"/>
                  </a:cubicBezTo>
                  <a:cubicBezTo>
                    <a:pt x="42802" y="3747"/>
                    <a:pt x="42723" y="5344"/>
                    <a:pt x="42408" y="6881"/>
                  </a:cubicBezTo>
                  <a:cubicBezTo>
                    <a:pt x="42309" y="7256"/>
                    <a:pt x="42447" y="7630"/>
                    <a:pt x="42743" y="7847"/>
                  </a:cubicBezTo>
                  <a:cubicBezTo>
                    <a:pt x="42979" y="8044"/>
                    <a:pt x="43196" y="8242"/>
                    <a:pt x="43452" y="8399"/>
                  </a:cubicBezTo>
                  <a:cubicBezTo>
                    <a:pt x="44024" y="8794"/>
                    <a:pt x="44517" y="9287"/>
                    <a:pt x="44872" y="9878"/>
                  </a:cubicBezTo>
                  <a:cubicBezTo>
                    <a:pt x="45365" y="10627"/>
                    <a:pt x="45937" y="11317"/>
                    <a:pt x="46469" y="12027"/>
                  </a:cubicBezTo>
                  <a:cubicBezTo>
                    <a:pt x="46548" y="12125"/>
                    <a:pt x="46646" y="12224"/>
                    <a:pt x="46765" y="12283"/>
                  </a:cubicBezTo>
                  <a:cubicBezTo>
                    <a:pt x="47277" y="12599"/>
                    <a:pt x="47770" y="12914"/>
                    <a:pt x="48302" y="13190"/>
                  </a:cubicBezTo>
                  <a:cubicBezTo>
                    <a:pt x="48697" y="13407"/>
                    <a:pt x="49091" y="13525"/>
                    <a:pt x="49446" y="13052"/>
                  </a:cubicBezTo>
                  <a:cubicBezTo>
                    <a:pt x="49505" y="12973"/>
                    <a:pt x="49663" y="12934"/>
                    <a:pt x="49781" y="12894"/>
                  </a:cubicBezTo>
                  <a:lnTo>
                    <a:pt x="54098" y="11199"/>
                  </a:lnTo>
                  <a:cubicBezTo>
                    <a:pt x="54591" y="11002"/>
                    <a:pt x="55064" y="10785"/>
                    <a:pt x="55557" y="10588"/>
                  </a:cubicBezTo>
                  <a:cubicBezTo>
                    <a:pt x="56031" y="10903"/>
                    <a:pt x="56228" y="11416"/>
                    <a:pt x="56543" y="11810"/>
                  </a:cubicBezTo>
                  <a:cubicBezTo>
                    <a:pt x="56878" y="12224"/>
                    <a:pt x="57253" y="12579"/>
                    <a:pt x="57667" y="13013"/>
                  </a:cubicBezTo>
                  <a:cubicBezTo>
                    <a:pt x="57391" y="13348"/>
                    <a:pt x="57135" y="13683"/>
                    <a:pt x="56859" y="13998"/>
                  </a:cubicBezTo>
                  <a:cubicBezTo>
                    <a:pt x="56188" y="14807"/>
                    <a:pt x="55498" y="15615"/>
                    <a:pt x="54808" y="16404"/>
                  </a:cubicBezTo>
                  <a:cubicBezTo>
                    <a:pt x="54631" y="16601"/>
                    <a:pt x="54453" y="16798"/>
                    <a:pt x="54236" y="16956"/>
                  </a:cubicBezTo>
                  <a:cubicBezTo>
                    <a:pt x="53093" y="17922"/>
                    <a:pt x="52738" y="19203"/>
                    <a:pt x="53290" y="20583"/>
                  </a:cubicBezTo>
                  <a:cubicBezTo>
                    <a:pt x="53487" y="21037"/>
                    <a:pt x="53704" y="21490"/>
                    <a:pt x="53941" y="21924"/>
                  </a:cubicBezTo>
                  <a:cubicBezTo>
                    <a:pt x="54079" y="22180"/>
                    <a:pt x="54177" y="22456"/>
                    <a:pt x="54256" y="22752"/>
                  </a:cubicBezTo>
                  <a:cubicBezTo>
                    <a:pt x="54394" y="23442"/>
                    <a:pt x="54650" y="24132"/>
                    <a:pt x="54749" y="24861"/>
                  </a:cubicBezTo>
                  <a:cubicBezTo>
                    <a:pt x="54788" y="25019"/>
                    <a:pt x="54867" y="25196"/>
                    <a:pt x="54966" y="25354"/>
                  </a:cubicBezTo>
                  <a:cubicBezTo>
                    <a:pt x="55321" y="25374"/>
                    <a:pt x="55676" y="25394"/>
                    <a:pt x="56031" y="25413"/>
                  </a:cubicBezTo>
                  <a:cubicBezTo>
                    <a:pt x="56228" y="25413"/>
                    <a:pt x="56445" y="25354"/>
                    <a:pt x="56642" y="25374"/>
                  </a:cubicBezTo>
                  <a:cubicBezTo>
                    <a:pt x="58140" y="25551"/>
                    <a:pt x="59658" y="25275"/>
                    <a:pt x="61176" y="25472"/>
                  </a:cubicBezTo>
                  <a:cubicBezTo>
                    <a:pt x="61334" y="25492"/>
                    <a:pt x="61492" y="25512"/>
                    <a:pt x="61669" y="25551"/>
                  </a:cubicBezTo>
                  <a:cubicBezTo>
                    <a:pt x="62004" y="25610"/>
                    <a:pt x="62103" y="25709"/>
                    <a:pt x="62122" y="26064"/>
                  </a:cubicBezTo>
                  <a:cubicBezTo>
                    <a:pt x="62201" y="26872"/>
                    <a:pt x="62221" y="27661"/>
                    <a:pt x="62320" y="28449"/>
                  </a:cubicBezTo>
                  <a:cubicBezTo>
                    <a:pt x="62458" y="29061"/>
                    <a:pt x="62280" y="29691"/>
                    <a:pt x="61886" y="30165"/>
                  </a:cubicBezTo>
                  <a:cubicBezTo>
                    <a:pt x="61610" y="30283"/>
                    <a:pt x="61314" y="30362"/>
                    <a:pt x="60999" y="30441"/>
                  </a:cubicBezTo>
                  <a:cubicBezTo>
                    <a:pt x="60033" y="30638"/>
                    <a:pt x="59126" y="31012"/>
                    <a:pt x="58120" y="31131"/>
                  </a:cubicBezTo>
                  <a:cubicBezTo>
                    <a:pt x="57588" y="31190"/>
                    <a:pt x="57056" y="31466"/>
                    <a:pt x="56484" y="31663"/>
                  </a:cubicBezTo>
                  <a:cubicBezTo>
                    <a:pt x="56464" y="31781"/>
                    <a:pt x="56445" y="31900"/>
                    <a:pt x="56445" y="32018"/>
                  </a:cubicBezTo>
                  <a:cubicBezTo>
                    <a:pt x="56622" y="33654"/>
                    <a:pt x="56326" y="35330"/>
                    <a:pt x="55617" y="36828"/>
                  </a:cubicBezTo>
                  <a:cubicBezTo>
                    <a:pt x="55321" y="37420"/>
                    <a:pt x="55478" y="37972"/>
                    <a:pt x="55557" y="38543"/>
                  </a:cubicBezTo>
                  <a:cubicBezTo>
                    <a:pt x="55617" y="38741"/>
                    <a:pt x="55735" y="38898"/>
                    <a:pt x="55912" y="38977"/>
                  </a:cubicBezTo>
                  <a:cubicBezTo>
                    <a:pt x="56997" y="39667"/>
                    <a:pt x="58101" y="40338"/>
                    <a:pt x="59205" y="40988"/>
                  </a:cubicBezTo>
                  <a:cubicBezTo>
                    <a:pt x="59520" y="41185"/>
                    <a:pt x="59835" y="41343"/>
                    <a:pt x="60171" y="41520"/>
                  </a:cubicBezTo>
                  <a:cubicBezTo>
                    <a:pt x="60309" y="41895"/>
                    <a:pt x="60210" y="42329"/>
                    <a:pt x="59895" y="42605"/>
                  </a:cubicBezTo>
                  <a:cubicBezTo>
                    <a:pt x="59323" y="43255"/>
                    <a:pt x="59145" y="44044"/>
                    <a:pt x="58948" y="44833"/>
                  </a:cubicBezTo>
                  <a:cubicBezTo>
                    <a:pt x="58850" y="45187"/>
                    <a:pt x="58692" y="45523"/>
                    <a:pt x="58495" y="45818"/>
                  </a:cubicBezTo>
                  <a:cubicBezTo>
                    <a:pt x="57884" y="45779"/>
                    <a:pt x="57332" y="45542"/>
                    <a:pt x="56760" y="45385"/>
                  </a:cubicBezTo>
                  <a:cubicBezTo>
                    <a:pt x="56050" y="45128"/>
                    <a:pt x="55301" y="44951"/>
                    <a:pt x="54552" y="44892"/>
                  </a:cubicBezTo>
                  <a:cubicBezTo>
                    <a:pt x="54296" y="44872"/>
                    <a:pt x="54020" y="44793"/>
                    <a:pt x="53783" y="44714"/>
                  </a:cubicBezTo>
                  <a:cubicBezTo>
                    <a:pt x="53566" y="44635"/>
                    <a:pt x="53369" y="44517"/>
                    <a:pt x="53152" y="44438"/>
                  </a:cubicBezTo>
                  <a:cubicBezTo>
                    <a:pt x="52462" y="44182"/>
                    <a:pt x="51851" y="44359"/>
                    <a:pt x="51595" y="45030"/>
                  </a:cubicBezTo>
                  <a:cubicBezTo>
                    <a:pt x="51338" y="45661"/>
                    <a:pt x="50885" y="46153"/>
                    <a:pt x="50569" y="46725"/>
                  </a:cubicBezTo>
                  <a:cubicBezTo>
                    <a:pt x="50412" y="46962"/>
                    <a:pt x="50215" y="47198"/>
                    <a:pt x="49998" y="47395"/>
                  </a:cubicBezTo>
                  <a:cubicBezTo>
                    <a:pt x="49663" y="47711"/>
                    <a:pt x="49327" y="48026"/>
                    <a:pt x="48973" y="48342"/>
                  </a:cubicBezTo>
                  <a:cubicBezTo>
                    <a:pt x="48677" y="48598"/>
                    <a:pt x="48578" y="49052"/>
                    <a:pt x="48775" y="49426"/>
                  </a:cubicBezTo>
                  <a:cubicBezTo>
                    <a:pt x="48933" y="49781"/>
                    <a:pt x="49091" y="50136"/>
                    <a:pt x="49249" y="50491"/>
                  </a:cubicBezTo>
                  <a:cubicBezTo>
                    <a:pt x="49347" y="50806"/>
                    <a:pt x="49485" y="51122"/>
                    <a:pt x="49663" y="51398"/>
                  </a:cubicBezTo>
                  <a:cubicBezTo>
                    <a:pt x="50195" y="52048"/>
                    <a:pt x="50451" y="52837"/>
                    <a:pt x="50767" y="53586"/>
                  </a:cubicBezTo>
                  <a:cubicBezTo>
                    <a:pt x="50885" y="53921"/>
                    <a:pt x="51043" y="54256"/>
                    <a:pt x="51181" y="54572"/>
                  </a:cubicBezTo>
                  <a:cubicBezTo>
                    <a:pt x="51023" y="55005"/>
                    <a:pt x="50688" y="55222"/>
                    <a:pt x="50372" y="55459"/>
                  </a:cubicBezTo>
                  <a:cubicBezTo>
                    <a:pt x="50037" y="55695"/>
                    <a:pt x="49722" y="55912"/>
                    <a:pt x="49426" y="56188"/>
                  </a:cubicBezTo>
                  <a:cubicBezTo>
                    <a:pt x="49051" y="56524"/>
                    <a:pt x="48716" y="56859"/>
                    <a:pt x="48164" y="56839"/>
                  </a:cubicBezTo>
                  <a:cubicBezTo>
                    <a:pt x="47947" y="56839"/>
                    <a:pt x="47750" y="57016"/>
                    <a:pt x="47533" y="57115"/>
                  </a:cubicBezTo>
                  <a:cubicBezTo>
                    <a:pt x="47060" y="56977"/>
                    <a:pt x="46745" y="56602"/>
                    <a:pt x="46449" y="56267"/>
                  </a:cubicBezTo>
                  <a:cubicBezTo>
                    <a:pt x="45582" y="55262"/>
                    <a:pt x="44497" y="54493"/>
                    <a:pt x="43472" y="53665"/>
                  </a:cubicBezTo>
                  <a:cubicBezTo>
                    <a:pt x="42960" y="53231"/>
                    <a:pt x="42802" y="53211"/>
                    <a:pt x="42250" y="53586"/>
                  </a:cubicBezTo>
                  <a:cubicBezTo>
                    <a:pt x="41816" y="53882"/>
                    <a:pt x="41323" y="54079"/>
                    <a:pt x="40791" y="54197"/>
                  </a:cubicBezTo>
                  <a:cubicBezTo>
                    <a:pt x="40298" y="54315"/>
                    <a:pt x="39785" y="54473"/>
                    <a:pt x="39312" y="54690"/>
                  </a:cubicBezTo>
                  <a:cubicBezTo>
                    <a:pt x="39017" y="54848"/>
                    <a:pt x="38622" y="54828"/>
                    <a:pt x="38267" y="54867"/>
                  </a:cubicBezTo>
                  <a:cubicBezTo>
                    <a:pt x="37341" y="54986"/>
                    <a:pt x="36809" y="55774"/>
                    <a:pt x="37124" y="56662"/>
                  </a:cubicBezTo>
                  <a:cubicBezTo>
                    <a:pt x="37242" y="56957"/>
                    <a:pt x="37262" y="57292"/>
                    <a:pt x="37163" y="57608"/>
                  </a:cubicBezTo>
                  <a:cubicBezTo>
                    <a:pt x="37006" y="58081"/>
                    <a:pt x="36947" y="58594"/>
                    <a:pt x="37025" y="59067"/>
                  </a:cubicBezTo>
                  <a:cubicBezTo>
                    <a:pt x="37065" y="59244"/>
                    <a:pt x="37065" y="59402"/>
                    <a:pt x="37006" y="59560"/>
                  </a:cubicBezTo>
                  <a:cubicBezTo>
                    <a:pt x="36730" y="60131"/>
                    <a:pt x="36749" y="60723"/>
                    <a:pt x="36789" y="61314"/>
                  </a:cubicBezTo>
                  <a:cubicBezTo>
                    <a:pt x="36789" y="61669"/>
                    <a:pt x="36710" y="62024"/>
                    <a:pt x="36552" y="62359"/>
                  </a:cubicBezTo>
                  <a:lnTo>
                    <a:pt x="31269" y="62793"/>
                  </a:lnTo>
                  <a:cubicBezTo>
                    <a:pt x="31210" y="62635"/>
                    <a:pt x="31170" y="62477"/>
                    <a:pt x="31131" y="62300"/>
                  </a:cubicBezTo>
                  <a:cubicBezTo>
                    <a:pt x="31131" y="61748"/>
                    <a:pt x="30973" y="61196"/>
                    <a:pt x="30717" y="60703"/>
                  </a:cubicBezTo>
                  <a:cubicBezTo>
                    <a:pt x="30598" y="60447"/>
                    <a:pt x="30539" y="60190"/>
                    <a:pt x="30539" y="59934"/>
                  </a:cubicBezTo>
                  <a:cubicBezTo>
                    <a:pt x="30480" y="59500"/>
                    <a:pt x="30460" y="59086"/>
                    <a:pt x="30421" y="58653"/>
                  </a:cubicBezTo>
                  <a:cubicBezTo>
                    <a:pt x="30421" y="58495"/>
                    <a:pt x="30362" y="58337"/>
                    <a:pt x="30283" y="58199"/>
                  </a:cubicBezTo>
                  <a:cubicBezTo>
                    <a:pt x="29908" y="57825"/>
                    <a:pt x="29908" y="57391"/>
                    <a:pt x="29987" y="56918"/>
                  </a:cubicBezTo>
                  <a:cubicBezTo>
                    <a:pt x="30066" y="56366"/>
                    <a:pt x="29751" y="56070"/>
                    <a:pt x="29179" y="56070"/>
                  </a:cubicBezTo>
                  <a:cubicBezTo>
                    <a:pt x="28863" y="56070"/>
                    <a:pt x="28528" y="56070"/>
                    <a:pt x="28193" y="56050"/>
                  </a:cubicBezTo>
                  <a:cubicBezTo>
                    <a:pt x="27582" y="55991"/>
                    <a:pt x="26951" y="55971"/>
                    <a:pt x="26320" y="55873"/>
                  </a:cubicBezTo>
                  <a:cubicBezTo>
                    <a:pt x="25749" y="55794"/>
                    <a:pt x="25137" y="55833"/>
                    <a:pt x="24585" y="55557"/>
                  </a:cubicBezTo>
                  <a:cubicBezTo>
                    <a:pt x="24152" y="55360"/>
                    <a:pt x="23738" y="55557"/>
                    <a:pt x="23462" y="55952"/>
                  </a:cubicBezTo>
                  <a:cubicBezTo>
                    <a:pt x="22811" y="56957"/>
                    <a:pt x="22160" y="57963"/>
                    <a:pt x="21510" y="59008"/>
                  </a:cubicBezTo>
                  <a:cubicBezTo>
                    <a:pt x="21273" y="59362"/>
                    <a:pt x="21056" y="59737"/>
                    <a:pt x="20899" y="60131"/>
                  </a:cubicBezTo>
                  <a:cubicBezTo>
                    <a:pt x="20721" y="60545"/>
                    <a:pt x="20445" y="60900"/>
                    <a:pt x="20090" y="61176"/>
                  </a:cubicBezTo>
                  <a:cubicBezTo>
                    <a:pt x="19755" y="61058"/>
                    <a:pt x="19420" y="60920"/>
                    <a:pt x="19105" y="60762"/>
                  </a:cubicBezTo>
                  <a:cubicBezTo>
                    <a:pt x="18513" y="60447"/>
                    <a:pt x="17961" y="60092"/>
                    <a:pt x="17389" y="59776"/>
                  </a:cubicBezTo>
                  <a:cubicBezTo>
                    <a:pt x="17291" y="59717"/>
                    <a:pt x="17153" y="59678"/>
                    <a:pt x="17035" y="59658"/>
                  </a:cubicBezTo>
                  <a:cubicBezTo>
                    <a:pt x="16581" y="59599"/>
                    <a:pt x="16266" y="59303"/>
                    <a:pt x="15891" y="59047"/>
                  </a:cubicBezTo>
                  <a:cubicBezTo>
                    <a:pt x="16049" y="58495"/>
                    <a:pt x="16029" y="57923"/>
                    <a:pt x="16266" y="57411"/>
                  </a:cubicBezTo>
                  <a:cubicBezTo>
                    <a:pt x="16502" y="56898"/>
                    <a:pt x="16640" y="56366"/>
                    <a:pt x="16699" y="55794"/>
                  </a:cubicBezTo>
                  <a:cubicBezTo>
                    <a:pt x="16778" y="55242"/>
                    <a:pt x="16936" y="54710"/>
                    <a:pt x="17192" y="54217"/>
                  </a:cubicBezTo>
                  <a:cubicBezTo>
                    <a:pt x="17508" y="53685"/>
                    <a:pt x="17665" y="53093"/>
                    <a:pt x="17685" y="52482"/>
                  </a:cubicBezTo>
                  <a:cubicBezTo>
                    <a:pt x="15970" y="51043"/>
                    <a:pt x="14117" y="49702"/>
                    <a:pt x="12303" y="48283"/>
                  </a:cubicBezTo>
                  <a:cubicBezTo>
                    <a:pt x="11869" y="48559"/>
                    <a:pt x="11337" y="48716"/>
                    <a:pt x="10824" y="48677"/>
                  </a:cubicBezTo>
                  <a:cubicBezTo>
                    <a:pt x="10647" y="48697"/>
                    <a:pt x="10489" y="48736"/>
                    <a:pt x="10351" y="48815"/>
                  </a:cubicBezTo>
                  <a:cubicBezTo>
                    <a:pt x="9385" y="49229"/>
                    <a:pt x="8380" y="49564"/>
                    <a:pt x="7355" y="49801"/>
                  </a:cubicBezTo>
                  <a:cubicBezTo>
                    <a:pt x="7157" y="49860"/>
                    <a:pt x="6980" y="49939"/>
                    <a:pt x="6803" y="50037"/>
                  </a:cubicBezTo>
                  <a:cubicBezTo>
                    <a:pt x="6467" y="50234"/>
                    <a:pt x="6073" y="50313"/>
                    <a:pt x="5679" y="50294"/>
                  </a:cubicBezTo>
                  <a:cubicBezTo>
                    <a:pt x="5462" y="49939"/>
                    <a:pt x="5166" y="49604"/>
                    <a:pt x="4811" y="49347"/>
                  </a:cubicBezTo>
                  <a:cubicBezTo>
                    <a:pt x="4338" y="48973"/>
                    <a:pt x="4318" y="48480"/>
                    <a:pt x="4654" y="47948"/>
                  </a:cubicBezTo>
                  <a:cubicBezTo>
                    <a:pt x="4890" y="47593"/>
                    <a:pt x="5146" y="47257"/>
                    <a:pt x="5422" y="46922"/>
                  </a:cubicBezTo>
                  <a:cubicBezTo>
                    <a:pt x="6152" y="45976"/>
                    <a:pt x="7019" y="45168"/>
                    <a:pt x="7611" y="44103"/>
                  </a:cubicBezTo>
                  <a:cubicBezTo>
                    <a:pt x="7788" y="43867"/>
                    <a:pt x="7985" y="43650"/>
                    <a:pt x="8202" y="43453"/>
                  </a:cubicBezTo>
                  <a:cubicBezTo>
                    <a:pt x="8399" y="43255"/>
                    <a:pt x="8459" y="42979"/>
                    <a:pt x="8399" y="42703"/>
                  </a:cubicBezTo>
                  <a:cubicBezTo>
                    <a:pt x="8281" y="42289"/>
                    <a:pt x="8143" y="41895"/>
                    <a:pt x="7966" y="41501"/>
                  </a:cubicBezTo>
                  <a:cubicBezTo>
                    <a:pt x="7591" y="40791"/>
                    <a:pt x="7335" y="40002"/>
                    <a:pt x="7217" y="39214"/>
                  </a:cubicBezTo>
                  <a:cubicBezTo>
                    <a:pt x="6172" y="38504"/>
                    <a:pt x="5028" y="37991"/>
                    <a:pt x="3806" y="37696"/>
                  </a:cubicBezTo>
                  <a:cubicBezTo>
                    <a:pt x="3076" y="37538"/>
                    <a:pt x="2327" y="37380"/>
                    <a:pt x="1598" y="37163"/>
                  </a:cubicBezTo>
                  <a:cubicBezTo>
                    <a:pt x="1223" y="37045"/>
                    <a:pt x="849" y="36907"/>
                    <a:pt x="494" y="36749"/>
                  </a:cubicBezTo>
                  <a:cubicBezTo>
                    <a:pt x="277" y="36040"/>
                    <a:pt x="297" y="35330"/>
                    <a:pt x="237" y="34640"/>
                  </a:cubicBezTo>
                  <a:cubicBezTo>
                    <a:pt x="198" y="33970"/>
                    <a:pt x="1" y="33339"/>
                    <a:pt x="218" y="32708"/>
                  </a:cubicBezTo>
                  <a:cubicBezTo>
                    <a:pt x="987" y="32333"/>
                    <a:pt x="1696" y="31959"/>
                    <a:pt x="2465" y="31643"/>
                  </a:cubicBezTo>
                  <a:cubicBezTo>
                    <a:pt x="3352" y="31308"/>
                    <a:pt x="4180" y="30874"/>
                    <a:pt x="5166" y="30756"/>
                  </a:cubicBezTo>
                  <a:cubicBezTo>
                    <a:pt x="5718" y="30697"/>
                    <a:pt x="6152" y="30263"/>
                    <a:pt x="6586" y="29908"/>
                  </a:cubicBezTo>
                  <a:cubicBezTo>
                    <a:pt x="6665" y="29770"/>
                    <a:pt x="6704" y="29593"/>
                    <a:pt x="6684" y="29435"/>
                  </a:cubicBezTo>
                  <a:cubicBezTo>
                    <a:pt x="6665" y="29139"/>
                    <a:pt x="6645" y="28844"/>
                    <a:pt x="6645" y="28548"/>
                  </a:cubicBezTo>
                  <a:cubicBezTo>
                    <a:pt x="6704" y="28134"/>
                    <a:pt x="6862" y="27740"/>
                    <a:pt x="6921" y="27326"/>
                  </a:cubicBezTo>
                  <a:cubicBezTo>
                    <a:pt x="6960" y="26912"/>
                    <a:pt x="6803" y="26478"/>
                    <a:pt x="6941" y="26143"/>
                  </a:cubicBezTo>
                  <a:cubicBezTo>
                    <a:pt x="7217" y="25492"/>
                    <a:pt x="7138" y="24861"/>
                    <a:pt x="7079" y="24191"/>
                  </a:cubicBezTo>
                  <a:cubicBezTo>
                    <a:pt x="7059" y="23856"/>
                    <a:pt x="6881" y="23560"/>
                    <a:pt x="6586" y="23402"/>
                  </a:cubicBezTo>
                  <a:cubicBezTo>
                    <a:pt x="5994" y="23048"/>
                    <a:pt x="5422" y="22634"/>
                    <a:pt x="4772" y="22417"/>
                  </a:cubicBezTo>
                  <a:cubicBezTo>
                    <a:pt x="4437" y="22279"/>
                    <a:pt x="4121" y="22082"/>
                    <a:pt x="3845" y="21865"/>
                  </a:cubicBezTo>
                  <a:cubicBezTo>
                    <a:pt x="3274" y="21431"/>
                    <a:pt x="2702" y="20958"/>
                    <a:pt x="2150" y="20524"/>
                  </a:cubicBezTo>
                  <a:cubicBezTo>
                    <a:pt x="2032" y="19933"/>
                    <a:pt x="2130" y="19321"/>
                    <a:pt x="2386" y="18769"/>
                  </a:cubicBezTo>
                  <a:cubicBezTo>
                    <a:pt x="2781" y="17981"/>
                    <a:pt x="3057" y="17113"/>
                    <a:pt x="3195" y="16246"/>
                  </a:cubicBezTo>
                  <a:cubicBezTo>
                    <a:pt x="3688" y="16009"/>
                    <a:pt x="4259" y="15990"/>
                    <a:pt x="4752" y="16206"/>
                  </a:cubicBezTo>
                  <a:cubicBezTo>
                    <a:pt x="5127" y="16344"/>
                    <a:pt x="5501" y="16443"/>
                    <a:pt x="5896" y="16482"/>
                  </a:cubicBezTo>
                  <a:cubicBezTo>
                    <a:pt x="7059" y="16660"/>
                    <a:pt x="8242" y="16818"/>
                    <a:pt x="9346" y="16975"/>
                  </a:cubicBezTo>
                  <a:lnTo>
                    <a:pt x="13466" y="13584"/>
                  </a:lnTo>
                  <a:cubicBezTo>
                    <a:pt x="13427" y="13269"/>
                    <a:pt x="13506" y="12855"/>
                    <a:pt x="13348" y="12559"/>
                  </a:cubicBezTo>
                  <a:cubicBezTo>
                    <a:pt x="12973" y="11830"/>
                    <a:pt x="12638" y="11081"/>
                    <a:pt x="12086" y="10469"/>
                  </a:cubicBezTo>
                  <a:cubicBezTo>
                    <a:pt x="11830" y="10174"/>
                    <a:pt x="11554" y="9937"/>
                    <a:pt x="11495" y="9484"/>
                  </a:cubicBezTo>
                  <a:cubicBezTo>
                    <a:pt x="11436" y="9267"/>
                    <a:pt x="11317" y="9070"/>
                    <a:pt x="11179" y="8892"/>
                  </a:cubicBezTo>
                  <a:cubicBezTo>
                    <a:pt x="10923" y="8518"/>
                    <a:pt x="10962" y="8025"/>
                    <a:pt x="11278" y="7709"/>
                  </a:cubicBezTo>
                  <a:cubicBezTo>
                    <a:pt x="11593" y="7374"/>
                    <a:pt x="11909" y="7019"/>
                    <a:pt x="12185" y="6664"/>
                  </a:cubicBezTo>
                  <a:cubicBezTo>
                    <a:pt x="12599" y="6152"/>
                    <a:pt x="12993" y="5620"/>
                    <a:pt x="13486" y="5008"/>
                  </a:cubicBezTo>
                  <a:cubicBezTo>
                    <a:pt x="13703" y="4870"/>
                    <a:pt x="13998" y="5087"/>
                    <a:pt x="14274" y="5225"/>
                  </a:cubicBezTo>
                  <a:cubicBezTo>
                    <a:pt x="14511" y="5344"/>
                    <a:pt x="14728" y="5521"/>
                    <a:pt x="14905" y="5718"/>
                  </a:cubicBezTo>
                  <a:cubicBezTo>
                    <a:pt x="15832" y="6724"/>
                    <a:pt x="17113" y="7276"/>
                    <a:pt x="18217" y="8064"/>
                  </a:cubicBezTo>
                  <a:cubicBezTo>
                    <a:pt x="18730" y="8419"/>
                    <a:pt x="19400" y="8577"/>
                    <a:pt x="20011" y="8774"/>
                  </a:cubicBezTo>
                  <a:cubicBezTo>
                    <a:pt x="20209" y="8813"/>
                    <a:pt x="20406" y="8794"/>
                    <a:pt x="20583" y="8695"/>
                  </a:cubicBezTo>
                  <a:cubicBezTo>
                    <a:pt x="21017" y="8537"/>
                    <a:pt x="21431" y="8340"/>
                    <a:pt x="21845" y="8182"/>
                  </a:cubicBezTo>
                  <a:cubicBezTo>
                    <a:pt x="22279" y="8005"/>
                    <a:pt x="22653" y="7906"/>
                    <a:pt x="22949" y="7532"/>
                  </a:cubicBezTo>
                  <a:cubicBezTo>
                    <a:pt x="23087" y="7414"/>
                    <a:pt x="23264" y="7315"/>
                    <a:pt x="23462" y="7276"/>
                  </a:cubicBezTo>
                  <a:cubicBezTo>
                    <a:pt x="23954" y="7118"/>
                    <a:pt x="24270" y="6645"/>
                    <a:pt x="24191" y="6132"/>
                  </a:cubicBezTo>
                  <a:cubicBezTo>
                    <a:pt x="24132" y="5265"/>
                    <a:pt x="24092" y="4417"/>
                    <a:pt x="24014" y="3549"/>
                  </a:cubicBezTo>
                  <a:cubicBezTo>
                    <a:pt x="23994" y="3333"/>
                    <a:pt x="23935" y="3096"/>
                    <a:pt x="23836" y="2899"/>
                  </a:cubicBezTo>
                  <a:cubicBezTo>
                    <a:pt x="23521" y="2268"/>
                    <a:pt x="23540" y="1617"/>
                    <a:pt x="23540" y="967"/>
                  </a:cubicBezTo>
                  <a:cubicBezTo>
                    <a:pt x="23639" y="888"/>
                    <a:pt x="23698" y="789"/>
                    <a:pt x="23797" y="770"/>
                  </a:cubicBezTo>
                  <a:cubicBezTo>
                    <a:pt x="24802" y="533"/>
                    <a:pt x="25827" y="277"/>
                    <a:pt x="26892" y="1"/>
                  </a:cubicBezTo>
                  <a:cubicBezTo>
                    <a:pt x="27030" y="237"/>
                    <a:pt x="27207" y="415"/>
                    <a:pt x="27227" y="632"/>
                  </a:cubicBezTo>
                  <a:cubicBezTo>
                    <a:pt x="27345" y="1893"/>
                    <a:pt x="27878" y="3037"/>
                    <a:pt x="28213" y="4240"/>
                  </a:cubicBezTo>
                  <a:cubicBezTo>
                    <a:pt x="28292" y="4516"/>
                    <a:pt x="28371" y="4811"/>
                    <a:pt x="28449" y="5087"/>
                  </a:cubicBezTo>
                  <a:cubicBezTo>
                    <a:pt x="28489" y="5363"/>
                    <a:pt x="28725" y="5580"/>
                    <a:pt x="29001" y="5580"/>
                  </a:cubicBezTo>
                  <a:cubicBezTo>
                    <a:pt x="30007" y="5600"/>
                    <a:pt x="30934" y="5955"/>
                    <a:pt x="31900" y="6152"/>
                  </a:cubicBezTo>
                  <a:cubicBezTo>
                    <a:pt x="32333" y="6231"/>
                    <a:pt x="32787" y="6349"/>
                    <a:pt x="33220" y="6034"/>
                  </a:cubicBezTo>
                  <a:cubicBezTo>
                    <a:pt x="33575" y="5758"/>
                    <a:pt x="33989" y="5935"/>
                    <a:pt x="34364" y="6034"/>
                  </a:cubicBezTo>
                  <a:cubicBezTo>
                    <a:pt x="35093" y="6231"/>
                    <a:pt x="35803" y="6448"/>
                    <a:pt x="36454" y="6625"/>
                  </a:cubicBezTo>
                  <a:close/>
                  <a:moveTo>
                    <a:pt x="33832" y="9917"/>
                  </a:moveTo>
                  <a:cubicBezTo>
                    <a:pt x="33674" y="10154"/>
                    <a:pt x="33398" y="10292"/>
                    <a:pt x="33122" y="10253"/>
                  </a:cubicBezTo>
                  <a:cubicBezTo>
                    <a:pt x="32728" y="10193"/>
                    <a:pt x="32333" y="10213"/>
                    <a:pt x="31939" y="10134"/>
                  </a:cubicBezTo>
                  <a:cubicBezTo>
                    <a:pt x="31426" y="10055"/>
                    <a:pt x="30894" y="10036"/>
                    <a:pt x="30362" y="10075"/>
                  </a:cubicBezTo>
                  <a:cubicBezTo>
                    <a:pt x="29179" y="10174"/>
                    <a:pt x="27996" y="10233"/>
                    <a:pt x="26813" y="10331"/>
                  </a:cubicBezTo>
                  <a:cubicBezTo>
                    <a:pt x="26222" y="10371"/>
                    <a:pt x="25630" y="10430"/>
                    <a:pt x="25019" y="10489"/>
                  </a:cubicBezTo>
                  <a:cubicBezTo>
                    <a:pt x="24566" y="10489"/>
                    <a:pt x="24112" y="10686"/>
                    <a:pt x="23777" y="11002"/>
                  </a:cubicBezTo>
                  <a:cubicBezTo>
                    <a:pt x="23580" y="11179"/>
                    <a:pt x="23343" y="11297"/>
                    <a:pt x="23087" y="11357"/>
                  </a:cubicBezTo>
                  <a:cubicBezTo>
                    <a:pt x="22456" y="11534"/>
                    <a:pt x="21845" y="11810"/>
                    <a:pt x="21313" y="12185"/>
                  </a:cubicBezTo>
                  <a:cubicBezTo>
                    <a:pt x="20918" y="12441"/>
                    <a:pt x="20504" y="12618"/>
                    <a:pt x="20090" y="12855"/>
                  </a:cubicBezTo>
                  <a:cubicBezTo>
                    <a:pt x="19834" y="12993"/>
                    <a:pt x="19578" y="13151"/>
                    <a:pt x="19341" y="13328"/>
                  </a:cubicBezTo>
                  <a:cubicBezTo>
                    <a:pt x="18572" y="13900"/>
                    <a:pt x="17823" y="14491"/>
                    <a:pt x="17074" y="15083"/>
                  </a:cubicBezTo>
                  <a:cubicBezTo>
                    <a:pt x="16837" y="15260"/>
                    <a:pt x="16621" y="15477"/>
                    <a:pt x="16443" y="15714"/>
                  </a:cubicBezTo>
                  <a:cubicBezTo>
                    <a:pt x="16029" y="16266"/>
                    <a:pt x="15674" y="16857"/>
                    <a:pt x="15300" y="17429"/>
                  </a:cubicBezTo>
                  <a:cubicBezTo>
                    <a:pt x="14925" y="18001"/>
                    <a:pt x="14590" y="18730"/>
                    <a:pt x="14117" y="19262"/>
                  </a:cubicBezTo>
                  <a:cubicBezTo>
                    <a:pt x="13387" y="20130"/>
                    <a:pt x="13032" y="21135"/>
                    <a:pt x="12658" y="22160"/>
                  </a:cubicBezTo>
                  <a:cubicBezTo>
                    <a:pt x="12540" y="22535"/>
                    <a:pt x="12441" y="22929"/>
                    <a:pt x="12303" y="23304"/>
                  </a:cubicBezTo>
                  <a:cubicBezTo>
                    <a:pt x="12145" y="23738"/>
                    <a:pt x="11968" y="24152"/>
                    <a:pt x="11771" y="24566"/>
                  </a:cubicBezTo>
                  <a:cubicBezTo>
                    <a:pt x="11298" y="25453"/>
                    <a:pt x="10982" y="26379"/>
                    <a:pt x="11041" y="27405"/>
                  </a:cubicBezTo>
                  <a:cubicBezTo>
                    <a:pt x="11061" y="27661"/>
                    <a:pt x="11022" y="27917"/>
                    <a:pt x="10923" y="28154"/>
                  </a:cubicBezTo>
                  <a:cubicBezTo>
                    <a:pt x="10686" y="28666"/>
                    <a:pt x="10529" y="29218"/>
                    <a:pt x="10450" y="29751"/>
                  </a:cubicBezTo>
                  <a:cubicBezTo>
                    <a:pt x="10331" y="30914"/>
                    <a:pt x="10292" y="32057"/>
                    <a:pt x="10213" y="33201"/>
                  </a:cubicBezTo>
                  <a:cubicBezTo>
                    <a:pt x="10193" y="33378"/>
                    <a:pt x="10213" y="33536"/>
                    <a:pt x="10253" y="33694"/>
                  </a:cubicBezTo>
                  <a:cubicBezTo>
                    <a:pt x="10588" y="34699"/>
                    <a:pt x="10903" y="35705"/>
                    <a:pt x="11317" y="36690"/>
                  </a:cubicBezTo>
                  <a:cubicBezTo>
                    <a:pt x="11633" y="37380"/>
                    <a:pt x="12007" y="38031"/>
                    <a:pt x="12421" y="38681"/>
                  </a:cubicBezTo>
                  <a:cubicBezTo>
                    <a:pt x="12855" y="39372"/>
                    <a:pt x="13210" y="40121"/>
                    <a:pt x="13466" y="40909"/>
                  </a:cubicBezTo>
                  <a:cubicBezTo>
                    <a:pt x="13604" y="41343"/>
                    <a:pt x="13841" y="41757"/>
                    <a:pt x="14156" y="42092"/>
                  </a:cubicBezTo>
                  <a:cubicBezTo>
                    <a:pt x="14669" y="42664"/>
                    <a:pt x="15142" y="43236"/>
                    <a:pt x="15595" y="43847"/>
                  </a:cubicBezTo>
                  <a:cubicBezTo>
                    <a:pt x="16187" y="44695"/>
                    <a:pt x="16897" y="45444"/>
                    <a:pt x="17705" y="46075"/>
                  </a:cubicBezTo>
                  <a:cubicBezTo>
                    <a:pt x="18237" y="46508"/>
                    <a:pt x="18829" y="46922"/>
                    <a:pt x="19243" y="47455"/>
                  </a:cubicBezTo>
                  <a:cubicBezTo>
                    <a:pt x="20031" y="48480"/>
                    <a:pt x="21254" y="48914"/>
                    <a:pt x="22180" y="49722"/>
                  </a:cubicBezTo>
                  <a:cubicBezTo>
                    <a:pt x="22850" y="49919"/>
                    <a:pt x="23481" y="50234"/>
                    <a:pt x="24132" y="50392"/>
                  </a:cubicBezTo>
                  <a:cubicBezTo>
                    <a:pt x="24782" y="50550"/>
                    <a:pt x="25453" y="50865"/>
                    <a:pt x="26163" y="50767"/>
                  </a:cubicBezTo>
                  <a:cubicBezTo>
                    <a:pt x="26301" y="50747"/>
                    <a:pt x="26419" y="50786"/>
                    <a:pt x="26557" y="50846"/>
                  </a:cubicBezTo>
                  <a:cubicBezTo>
                    <a:pt x="27050" y="51062"/>
                    <a:pt x="27582" y="51003"/>
                    <a:pt x="28114" y="50964"/>
                  </a:cubicBezTo>
                  <a:cubicBezTo>
                    <a:pt x="28923" y="50846"/>
                    <a:pt x="29770" y="50865"/>
                    <a:pt x="30579" y="51043"/>
                  </a:cubicBezTo>
                  <a:cubicBezTo>
                    <a:pt x="30874" y="51102"/>
                    <a:pt x="31170" y="51102"/>
                    <a:pt x="31466" y="51062"/>
                  </a:cubicBezTo>
                  <a:cubicBezTo>
                    <a:pt x="32885" y="50964"/>
                    <a:pt x="34285" y="50846"/>
                    <a:pt x="35705" y="50708"/>
                  </a:cubicBezTo>
                  <a:cubicBezTo>
                    <a:pt x="36079" y="50688"/>
                    <a:pt x="36434" y="50629"/>
                    <a:pt x="36789" y="50510"/>
                  </a:cubicBezTo>
                  <a:cubicBezTo>
                    <a:pt x="37361" y="50294"/>
                    <a:pt x="37893" y="49939"/>
                    <a:pt x="38484" y="49761"/>
                  </a:cubicBezTo>
                  <a:cubicBezTo>
                    <a:pt x="39411" y="49446"/>
                    <a:pt x="40318" y="49071"/>
                    <a:pt x="41225" y="48657"/>
                  </a:cubicBezTo>
                  <a:cubicBezTo>
                    <a:pt x="42368" y="48145"/>
                    <a:pt x="43295" y="47376"/>
                    <a:pt x="44221" y="46607"/>
                  </a:cubicBezTo>
                  <a:cubicBezTo>
                    <a:pt x="44576" y="46311"/>
                    <a:pt x="44911" y="45976"/>
                    <a:pt x="45246" y="45661"/>
                  </a:cubicBezTo>
                  <a:cubicBezTo>
                    <a:pt x="45483" y="45444"/>
                    <a:pt x="45720" y="45207"/>
                    <a:pt x="45956" y="44990"/>
                  </a:cubicBezTo>
                  <a:cubicBezTo>
                    <a:pt x="46370" y="44596"/>
                    <a:pt x="46745" y="44202"/>
                    <a:pt x="47198" y="43847"/>
                  </a:cubicBezTo>
                  <a:cubicBezTo>
                    <a:pt x="47514" y="43610"/>
                    <a:pt x="47731" y="43275"/>
                    <a:pt x="47849" y="42900"/>
                  </a:cubicBezTo>
                  <a:cubicBezTo>
                    <a:pt x="47947" y="42624"/>
                    <a:pt x="48066" y="42348"/>
                    <a:pt x="48204" y="42092"/>
                  </a:cubicBezTo>
                  <a:cubicBezTo>
                    <a:pt x="48736" y="41106"/>
                    <a:pt x="49249" y="40121"/>
                    <a:pt x="49761" y="39135"/>
                  </a:cubicBezTo>
                  <a:cubicBezTo>
                    <a:pt x="49820" y="39056"/>
                    <a:pt x="49840" y="38958"/>
                    <a:pt x="49860" y="38859"/>
                  </a:cubicBezTo>
                  <a:cubicBezTo>
                    <a:pt x="49919" y="38011"/>
                    <a:pt x="50293" y="37203"/>
                    <a:pt x="50175" y="36316"/>
                  </a:cubicBezTo>
                  <a:cubicBezTo>
                    <a:pt x="50175" y="36178"/>
                    <a:pt x="50195" y="36059"/>
                    <a:pt x="50234" y="35941"/>
                  </a:cubicBezTo>
                  <a:cubicBezTo>
                    <a:pt x="50412" y="35291"/>
                    <a:pt x="50471" y="34620"/>
                    <a:pt x="50392" y="33970"/>
                  </a:cubicBezTo>
                  <a:cubicBezTo>
                    <a:pt x="50333" y="33615"/>
                    <a:pt x="50353" y="33240"/>
                    <a:pt x="50431" y="32905"/>
                  </a:cubicBezTo>
                  <a:cubicBezTo>
                    <a:pt x="50589" y="32353"/>
                    <a:pt x="50629" y="31801"/>
                    <a:pt x="50550" y="31229"/>
                  </a:cubicBezTo>
                  <a:cubicBezTo>
                    <a:pt x="50451" y="29928"/>
                    <a:pt x="50254" y="28607"/>
                    <a:pt x="50392" y="27286"/>
                  </a:cubicBezTo>
                  <a:cubicBezTo>
                    <a:pt x="50451" y="26892"/>
                    <a:pt x="50412" y="26478"/>
                    <a:pt x="50293" y="26103"/>
                  </a:cubicBezTo>
                  <a:cubicBezTo>
                    <a:pt x="49899" y="24822"/>
                    <a:pt x="49741" y="23462"/>
                    <a:pt x="49130" y="22239"/>
                  </a:cubicBezTo>
                  <a:cubicBezTo>
                    <a:pt x="48913" y="21786"/>
                    <a:pt x="48697" y="21332"/>
                    <a:pt x="48480" y="20899"/>
                  </a:cubicBezTo>
                  <a:cubicBezTo>
                    <a:pt x="47790" y="19499"/>
                    <a:pt x="46883" y="18217"/>
                    <a:pt x="45779" y="17113"/>
                  </a:cubicBezTo>
                  <a:cubicBezTo>
                    <a:pt x="45128" y="16443"/>
                    <a:pt x="44438" y="15832"/>
                    <a:pt x="43847" y="15122"/>
                  </a:cubicBezTo>
                  <a:cubicBezTo>
                    <a:pt x="43551" y="14807"/>
                    <a:pt x="43236" y="14511"/>
                    <a:pt x="42900" y="14255"/>
                  </a:cubicBezTo>
                  <a:cubicBezTo>
                    <a:pt x="42289" y="13683"/>
                    <a:pt x="41560" y="13308"/>
                    <a:pt x="40870" y="12855"/>
                  </a:cubicBezTo>
                  <a:cubicBezTo>
                    <a:pt x="40180" y="12401"/>
                    <a:pt x="39588" y="11928"/>
                    <a:pt x="38780" y="11771"/>
                  </a:cubicBezTo>
                  <a:cubicBezTo>
                    <a:pt x="38622" y="11711"/>
                    <a:pt x="38465" y="11652"/>
                    <a:pt x="38346" y="11534"/>
                  </a:cubicBezTo>
                  <a:cubicBezTo>
                    <a:pt x="37853" y="11179"/>
                    <a:pt x="37321" y="10923"/>
                    <a:pt x="36749" y="10765"/>
                  </a:cubicBezTo>
                  <a:cubicBezTo>
                    <a:pt x="35803" y="10489"/>
                    <a:pt x="34857" y="10233"/>
                    <a:pt x="33832" y="9917"/>
                  </a:cubicBezTo>
                  <a:close/>
                  <a:moveTo>
                    <a:pt x="50195" y="21845"/>
                  </a:moveTo>
                  <a:cubicBezTo>
                    <a:pt x="50668" y="21352"/>
                    <a:pt x="50491" y="20938"/>
                    <a:pt x="50313" y="20544"/>
                  </a:cubicBezTo>
                  <a:cubicBezTo>
                    <a:pt x="49919" y="19716"/>
                    <a:pt x="49505" y="18907"/>
                    <a:pt x="49071" y="18079"/>
                  </a:cubicBezTo>
                  <a:cubicBezTo>
                    <a:pt x="48697" y="17429"/>
                    <a:pt x="48342" y="16758"/>
                    <a:pt x="47928" y="16108"/>
                  </a:cubicBezTo>
                  <a:cubicBezTo>
                    <a:pt x="47277" y="15102"/>
                    <a:pt x="46291" y="14412"/>
                    <a:pt x="45345" y="13703"/>
                  </a:cubicBezTo>
                  <a:cubicBezTo>
                    <a:pt x="45030" y="13466"/>
                    <a:pt x="44675" y="13289"/>
                    <a:pt x="44359" y="13032"/>
                  </a:cubicBezTo>
                  <a:cubicBezTo>
                    <a:pt x="43709" y="12461"/>
                    <a:pt x="42960" y="12027"/>
                    <a:pt x="42151" y="11751"/>
                  </a:cubicBezTo>
                  <a:cubicBezTo>
                    <a:pt x="41974" y="11692"/>
                    <a:pt x="41816" y="11495"/>
                    <a:pt x="41619" y="11633"/>
                  </a:cubicBezTo>
                  <a:cubicBezTo>
                    <a:pt x="41481" y="11731"/>
                    <a:pt x="41540" y="11987"/>
                    <a:pt x="41796" y="12224"/>
                  </a:cubicBezTo>
                  <a:cubicBezTo>
                    <a:pt x="41974" y="12421"/>
                    <a:pt x="42191" y="12579"/>
                    <a:pt x="42427" y="12697"/>
                  </a:cubicBezTo>
                  <a:cubicBezTo>
                    <a:pt x="42900" y="12894"/>
                    <a:pt x="43236" y="13269"/>
                    <a:pt x="43610" y="13565"/>
                  </a:cubicBezTo>
                  <a:cubicBezTo>
                    <a:pt x="44004" y="13880"/>
                    <a:pt x="44359" y="14117"/>
                    <a:pt x="44714" y="14393"/>
                  </a:cubicBezTo>
                  <a:cubicBezTo>
                    <a:pt x="45345" y="14886"/>
                    <a:pt x="45976" y="15359"/>
                    <a:pt x="46567" y="15871"/>
                  </a:cubicBezTo>
                  <a:cubicBezTo>
                    <a:pt x="46863" y="16147"/>
                    <a:pt x="47100" y="16463"/>
                    <a:pt x="47317" y="16798"/>
                  </a:cubicBezTo>
                  <a:cubicBezTo>
                    <a:pt x="47652" y="17330"/>
                    <a:pt x="47947" y="17882"/>
                    <a:pt x="48263" y="18415"/>
                  </a:cubicBezTo>
                  <a:cubicBezTo>
                    <a:pt x="48559" y="18967"/>
                    <a:pt x="48835" y="19459"/>
                    <a:pt x="49130" y="19972"/>
                  </a:cubicBezTo>
                  <a:cubicBezTo>
                    <a:pt x="49465" y="20583"/>
                    <a:pt x="49801" y="21175"/>
                    <a:pt x="50195" y="21845"/>
                  </a:cubicBezTo>
                  <a:close/>
                  <a:moveTo>
                    <a:pt x="3471" y="33378"/>
                  </a:moveTo>
                  <a:cubicBezTo>
                    <a:pt x="3392" y="33772"/>
                    <a:pt x="3333" y="34167"/>
                    <a:pt x="3747" y="34324"/>
                  </a:cubicBezTo>
                  <a:cubicBezTo>
                    <a:pt x="4240" y="34522"/>
                    <a:pt x="4713" y="34739"/>
                    <a:pt x="5166" y="34995"/>
                  </a:cubicBezTo>
                  <a:cubicBezTo>
                    <a:pt x="5422" y="35113"/>
                    <a:pt x="5718" y="35212"/>
                    <a:pt x="5994" y="35291"/>
                  </a:cubicBezTo>
                  <a:cubicBezTo>
                    <a:pt x="6113" y="35291"/>
                    <a:pt x="6251" y="35251"/>
                    <a:pt x="6329" y="35153"/>
                  </a:cubicBezTo>
                  <a:cubicBezTo>
                    <a:pt x="6369" y="35034"/>
                    <a:pt x="6369" y="34916"/>
                    <a:pt x="6310" y="34798"/>
                  </a:cubicBezTo>
                  <a:cubicBezTo>
                    <a:pt x="6211" y="34620"/>
                    <a:pt x="6093" y="34482"/>
                    <a:pt x="5915" y="34364"/>
                  </a:cubicBezTo>
                  <a:cubicBezTo>
                    <a:pt x="5166" y="33989"/>
                    <a:pt x="4476" y="33457"/>
                    <a:pt x="3471" y="33378"/>
                  </a:cubicBezTo>
                  <a:close/>
                  <a:moveTo>
                    <a:pt x="34305" y="8971"/>
                  </a:moveTo>
                  <a:cubicBezTo>
                    <a:pt x="34403" y="9089"/>
                    <a:pt x="34443" y="9267"/>
                    <a:pt x="34522" y="9267"/>
                  </a:cubicBezTo>
                  <a:cubicBezTo>
                    <a:pt x="35133" y="9326"/>
                    <a:pt x="35645" y="9622"/>
                    <a:pt x="36197" y="9819"/>
                  </a:cubicBezTo>
                  <a:cubicBezTo>
                    <a:pt x="36473" y="9937"/>
                    <a:pt x="36749" y="10055"/>
                    <a:pt x="37045" y="10154"/>
                  </a:cubicBezTo>
                  <a:cubicBezTo>
                    <a:pt x="37380" y="10292"/>
                    <a:pt x="37755" y="10331"/>
                    <a:pt x="38110" y="10253"/>
                  </a:cubicBezTo>
                  <a:cubicBezTo>
                    <a:pt x="38228" y="10213"/>
                    <a:pt x="38327" y="10115"/>
                    <a:pt x="38366" y="9996"/>
                  </a:cubicBezTo>
                  <a:cubicBezTo>
                    <a:pt x="38366" y="9917"/>
                    <a:pt x="38248" y="9760"/>
                    <a:pt x="38149" y="9740"/>
                  </a:cubicBezTo>
                  <a:cubicBezTo>
                    <a:pt x="37380" y="9444"/>
                    <a:pt x="36592" y="9208"/>
                    <a:pt x="35823" y="8912"/>
                  </a:cubicBezTo>
                  <a:cubicBezTo>
                    <a:pt x="35330" y="8735"/>
                    <a:pt x="34798" y="8754"/>
                    <a:pt x="34324" y="8951"/>
                  </a:cubicBezTo>
                  <a:close/>
                  <a:moveTo>
                    <a:pt x="32550" y="53172"/>
                  </a:moveTo>
                  <a:lnTo>
                    <a:pt x="32550" y="53211"/>
                  </a:lnTo>
                  <a:cubicBezTo>
                    <a:pt x="32097" y="53251"/>
                    <a:pt x="31643" y="53271"/>
                    <a:pt x="31170" y="53330"/>
                  </a:cubicBezTo>
                  <a:cubicBezTo>
                    <a:pt x="31012" y="53349"/>
                    <a:pt x="30835" y="53428"/>
                    <a:pt x="30835" y="53625"/>
                  </a:cubicBezTo>
                  <a:cubicBezTo>
                    <a:pt x="30835" y="53823"/>
                    <a:pt x="31012" y="53901"/>
                    <a:pt x="31170" y="53882"/>
                  </a:cubicBezTo>
                  <a:cubicBezTo>
                    <a:pt x="32097" y="53803"/>
                    <a:pt x="33004" y="53724"/>
                    <a:pt x="33930" y="53606"/>
                  </a:cubicBezTo>
                  <a:cubicBezTo>
                    <a:pt x="34009" y="53606"/>
                    <a:pt x="34068" y="53428"/>
                    <a:pt x="34127" y="53330"/>
                  </a:cubicBezTo>
                  <a:cubicBezTo>
                    <a:pt x="34029" y="53271"/>
                    <a:pt x="33930" y="53133"/>
                    <a:pt x="33832" y="53133"/>
                  </a:cubicBezTo>
                  <a:cubicBezTo>
                    <a:pt x="33418" y="53113"/>
                    <a:pt x="32984" y="53133"/>
                    <a:pt x="32550" y="53152"/>
                  </a:cubicBezTo>
                  <a:close/>
                  <a:moveTo>
                    <a:pt x="4772" y="32491"/>
                  </a:moveTo>
                  <a:cubicBezTo>
                    <a:pt x="4555" y="32570"/>
                    <a:pt x="4476" y="32846"/>
                    <a:pt x="4614" y="33043"/>
                  </a:cubicBezTo>
                  <a:cubicBezTo>
                    <a:pt x="4910" y="33477"/>
                    <a:pt x="5403" y="33733"/>
                    <a:pt x="5935" y="33713"/>
                  </a:cubicBezTo>
                  <a:cubicBezTo>
                    <a:pt x="6132" y="33713"/>
                    <a:pt x="6290" y="33595"/>
                    <a:pt x="6310" y="33299"/>
                  </a:cubicBezTo>
                  <a:close/>
                  <a:moveTo>
                    <a:pt x="30756" y="54828"/>
                  </a:moveTo>
                  <a:cubicBezTo>
                    <a:pt x="31072" y="55203"/>
                    <a:pt x="31486" y="55045"/>
                    <a:pt x="31860" y="55025"/>
                  </a:cubicBezTo>
                  <a:cubicBezTo>
                    <a:pt x="32156" y="55005"/>
                    <a:pt x="32471" y="55045"/>
                    <a:pt x="32708" y="54789"/>
                  </a:cubicBezTo>
                  <a:cubicBezTo>
                    <a:pt x="32866" y="54651"/>
                    <a:pt x="32846" y="54375"/>
                    <a:pt x="32649" y="54256"/>
                  </a:cubicBezTo>
                  <a:lnTo>
                    <a:pt x="31702" y="54414"/>
                  </a:lnTo>
                  <a:cubicBezTo>
                    <a:pt x="31367" y="54473"/>
                    <a:pt x="30973" y="54414"/>
                    <a:pt x="30756" y="548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63;p28">
              <a:extLst>
                <a:ext uri="{FF2B5EF4-FFF2-40B4-BE49-F238E27FC236}">
                  <a16:creationId xmlns:a16="http://schemas.microsoft.com/office/drawing/2014/main" id="{EEFD44B0-DBD4-486D-A3F4-6177F2BDF828}"/>
                </a:ext>
              </a:extLst>
            </p:cNvPr>
            <p:cNvSpPr/>
            <p:nvPr/>
          </p:nvSpPr>
          <p:spPr>
            <a:xfrm flipH="1">
              <a:off x="3345119" y="2103635"/>
              <a:ext cx="22768" cy="53110"/>
            </a:xfrm>
            <a:custGeom>
              <a:avLst/>
              <a:gdLst/>
              <a:ahLst/>
              <a:cxnLst/>
              <a:rect l="l" t="t" r="r" b="b"/>
              <a:pathLst>
                <a:path w="947" h="2209" extrusionOk="0">
                  <a:moveTo>
                    <a:pt x="0" y="1"/>
                  </a:moveTo>
                  <a:cubicBezTo>
                    <a:pt x="611" y="592"/>
                    <a:pt x="848" y="1203"/>
                    <a:pt x="946" y="2209"/>
                  </a:cubicBezTo>
                  <a:cubicBezTo>
                    <a:pt x="315" y="1597"/>
                    <a:pt x="217" y="888"/>
                    <a:pt x="0" y="1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64;p28">
              <a:extLst>
                <a:ext uri="{FF2B5EF4-FFF2-40B4-BE49-F238E27FC236}">
                  <a16:creationId xmlns:a16="http://schemas.microsoft.com/office/drawing/2014/main" id="{6577AA50-5628-4B7F-B935-1D772ED989AA}"/>
                </a:ext>
              </a:extLst>
            </p:cNvPr>
            <p:cNvSpPr/>
            <p:nvPr/>
          </p:nvSpPr>
          <p:spPr>
            <a:xfrm flipH="1">
              <a:off x="3474059" y="1910237"/>
              <a:ext cx="919553" cy="925756"/>
            </a:xfrm>
            <a:custGeom>
              <a:avLst/>
              <a:gdLst/>
              <a:ahLst/>
              <a:cxnLst/>
              <a:rect l="l" t="t" r="r" b="b"/>
              <a:pathLst>
                <a:path w="38247" h="38505" extrusionOk="0">
                  <a:moveTo>
                    <a:pt x="36532" y="10962"/>
                  </a:moveTo>
                  <a:lnTo>
                    <a:pt x="36197" y="11238"/>
                  </a:lnTo>
                  <a:cubicBezTo>
                    <a:pt x="36354" y="11554"/>
                    <a:pt x="36532" y="11869"/>
                    <a:pt x="36729" y="12185"/>
                  </a:cubicBezTo>
                  <a:cubicBezTo>
                    <a:pt x="37241" y="12914"/>
                    <a:pt x="37577" y="13762"/>
                    <a:pt x="37715" y="14649"/>
                  </a:cubicBezTo>
                  <a:cubicBezTo>
                    <a:pt x="38030" y="16463"/>
                    <a:pt x="38207" y="18296"/>
                    <a:pt x="38247" y="20150"/>
                  </a:cubicBezTo>
                  <a:cubicBezTo>
                    <a:pt x="38227" y="20879"/>
                    <a:pt x="38168" y="21608"/>
                    <a:pt x="38030" y="22318"/>
                  </a:cubicBezTo>
                  <a:cubicBezTo>
                    <a:pt x="37892" y="23087"/>
                    <a:pt x="37695" y="23856"/>
                    <a:pt x="37537" y="24625"/>
                  </a:cubicBezTo>
                  <a:cubicBezTo>
                    <a:pt x="37498" y="24723"/>
                    <a:pt x="37498" y="24822"/>
                    <a:pt x="37498" y="24921"/>
                  </a:cubicBezTo>
                  <a:cubicBezTo>
                    <a:pt x="37616" y="25689"/>
                    <a:pt x="37281" y="26419"/>
                    <a:pt x="37202" y="27148"/>
                  </a:cubicBezTo>
                  <a:cubicBezTo>
                    <a:pt x="37103" y="27543"/>
                    <a:pt x="36965" y="27898"/>
                    <a:pt x="36768" y="28252"/>
                  </a:cubicBezTo>
                  <a:cubicBezTo>
                    <a:pt x="36611" y="28607"/>
                    <a:pt x="36433" y="28962"/>
                    <a:pt x="36256" y="29297"/>
                  </a:cubicBezTo>
                  <a:cubicBezTo>
                    <a:pt x="36157" y="29514"/>
                    <a:pt x="36059" y="29731"/>
                    <a:pt x="35921" y="29908"/>
                  </a:cubicBezTo>
                  <a:cubicBezTo>
                    <a:pt x="35645" y="30263"/>
                    <a:pt x="35408" y="30677"/>
                    <a:pt x="35270" y="31111"/>
                  </a:cubicBezTo>
                  <a:cubicBezTo>
                    <a:pt x="35211" y="31387"/>
                    <a:pt x="35033" y="31604"/>
                    <a:pt x="34817" y="31722"/>
                  </a:cubicBezTo>
                  <a:cubicBezTo>
                    <a:pt x="34659" y="31801"/>
                    <a:pt x="34541" y="31919"/>
                    <a:pt x="34422" y="32038"/>
                  </a:cubicBezTo>
                  <a:cubicBezTo>
                    <a:pt x="33732" y="32925"/>
                    <a:pt x="32806" y="33575"/>
                    <a:pt x="31997" y="34344"/>
                  </a:cubicBezTo>
                  <a:cubicBezTo>
                    <a:pt x="31189" y="35133"/>
                    <a:pt x="30420" y="35823"/>
                    <a:pt x="29316" y="36099"/>
                  </a:cubicBezTo>
                  <a:cubicBezTo>
                    <a:pt x="29139" y="36158"/>
                    <a:pt x="28961" y="36276"/>
                    <a:pt x="28823" y="36395"/>
                  </a:cubicBezTo>
                  <a:cubicBezTo>
                    <a:pt x="28488" y="36730"/>
                    <a:pt x="28054" y="36927"/>
                    <a:pt x="27581" y="36986"/>
                  </a:cubicBezTo>
                  <a:cubicBezTo>
                    <a:pt x="26793" y="37104"/>
                    <a:pt x="26103" y="37518"/>
                    <a:pt x="25393" y="37814"/>
                  </a:cubicBezTo>
                  <a:cubicBezTo>
                    <a:pt x="25038" y="37992"/>
                    <a:pt x="24663" y="38090"/>
                    <a:pt x="24269" y="38130"/>
                  </a:cubicBezTo>
                  <a:cubicBezTo>
                    <a:pt x="22889" y="38248"/>
                    <a:pt x="21509" y="38386"/>
                    <a:pt x="20109" y="38465"/>
                  </a:cubicBezTo>
                  <a:cubicBezTo>
                    <a:pt x="19853" y="38504"/>
                    <a:pt x="19597" y="38484"/>
                    <a:pt x="19340" y="38425"/>
                  </a:cubicBezTo>
                  <a:cubicBezTo>
                    <a:pt x="18552" y="38287"/>
                    <a:pt x="17763" y="38248"/>
                    <a:pt x="16975" y="38346"/>
                  </a:cubicBezTo>
                  <a:cubicBezTo>
                    <a:pt x="16482" y="38406"/>
                    <a:pt x="15969" y="38386"/>
                    <a:pt x="15496" y="38248"/>
                  </a:cubicBezTo>
                  <a:cubicBezTo>
                    <a:pt x="15023" y="38130"/>
                    <a:pt x="14510" y="38130"/>
                    <a:pt x="14037" y="38011"/>
                  </a:cubicBezTo>
                  <a:cubicBezTo>
                    <a:pt x="12854" y="37716"/>
                    <a:pt x="11730" y="37242"/>
                    <a:pt x="10666" y="36631"/>
                  </a:cubicBezTo>
                  <a:cubicBezTo>
                    <a:pt x="10626" y="36612"/>
                    <a:pt x="10548" y="36572"/>
                    <a:pt x="10508" y="36533"/>
                  </a:cubicBezTo>
                  <a:cubicBezTo>
                    <a:pt x="10173" y="35941"/>
                    <a:pt x="9542" y="35744"/>
                    <a:pt x="8990" y="35488"/>
                  </a:cubicBezTo>
                  <a:cubicBezTo>
                    <a:pt x="8123" y="35093"/>
                    <a:pt x="7551" y="34364"/>
                    <a:pt x="6821" y="33792"/>
                  </a:cubicBezTo>
                  <a:cubicBezTo>
                    <a:pt x="6191" y="33280"/>
                    <a:pt x="5619" y="32669"/>
                    <a:pt x="5146" y="31998"/>
                  </a:cubicBezTo>
                  <a:cubicBezTo>
                    <a:pt x="4574" y="31229"/>
                    <a:pt x="3904" y="30520"/>
                    <a:pt x="3312" y="29770"/>
                  </a:cubicBezTo>
                  <a:cubicBezTo>
                    <a:pt x="2524" y="28883"/>
                    <a:pt x="1952" y="27819"/>
                    <a:pt x="1636" y="26675"/>
                  </a:cubicBezTo>
                  <a:cubicBezTo>
                    <a:pt x="1518" y="26301"/>
                    <a:pt x="1321" y="25946"/>
                    <a:pt x="1084" y="25630"/>
                  </a:cubicBezTo>
                  <a:cubicBezTo>
                    <a:pt x="710" y="25078"/>
                    <a:pt x="493" y="24447"/>
                    <a:pt x="454" y="23777"/>
                  </a:cubicBezTo>
                  <a:cubicBezTo>
                    <a:pt x="414" y="23284"/>
                    <a:pt x="355" y="22791"/>
                    <a:pt x="316" y="22298"/>
                  </a:cubicBezTo>
                  <a:cubicBezTo>
                    <a:pt x="316" y="22101"/>
                    <a:pt x="296" y="21904"/>
                    <a:pt x="256" y="21707"/>
                  </a:cubicBezTo>
                  <a:cubicBezTo>
                    <a:pt x="40" y="21096"/>
                    <a:pt x="0" y="20445"/>
                    <a:pt x="138" y="19814"/>
                  </a:cubicBezTo>
                  <a:cubicBezTo>
                    <a:pt x="237" y="19203"/>
                    <a:pt x="335" y="18592"/>
                    <a:pt x="493" y="17981"/>
                  </a:cubicBezTo>
                  <a:cubicBezTo>
                    <a:pt x="611" y="17527"/>
                    <a:pt x="651" y="17054"/>
                    <a:pt x="631" y="16601"/>
                  </a:cubicBezTo>
                  <a:cubicBezTo>
                    <a:pt x="572" y="15714"/>
                    <a:pt x="769" y="14827"/>
                    <a:pt x="1203" y="14038"/>
                  </a:cubicBezTo>
                  <a:cubicBezTo>
                    <a:pt x="1439" y="13584"/>
                    <a:pt x="1696" y="13111"/>
                    <a:pt x="1932" y="12658"/>
                  </a:cubicBezTo>
                  <a:cubicBezTo>
                    <a:pt x="2050" y="12480"/>
                    <a:pt x="2129" y="12303"/>
                    <a:pt x="2188" y="12106"/>
                  </a:cubicBezTo>
                  <a:cubicBezTo>
                    <a:pt x="2366" y="11376"/>
                    <a:pt x="2662" y="10667"/>
                    <a:pt x="3056" y="10016"/>
                  </a:cubicBezTo>
                  <a:cubicBezTo>
                    <a:pt x="3391" y="9484"/>
                    <a:pt x="3647" y="8912"/>
                    <a:pt x="3825" y="8321"/>
                  </a:cubicBezTo>
                  <a:cubicBezTo>
                    <a:pt x="3884" y="8084"/>
                    <a:pt x="4002" y="7887"/>
                    <a:pt x="4140" y="7709"/>
                  </a:cubicBezTo>
                  <a:cubicBezTo>
                    <a:pt x="4456" y="7256"/>
                    <a:pt x="4791" y="6803"/>
                    <a:pt x="5126" y="6349"/>
                  </a:cubicBezTo>
                  <a:cubicBezTo>
                    <a:pt x="6092" y="5008"/>
                    <a:pt x="7235" y="3826"/>
                    <a:pt x="8537" y="2800"/>
                  </a:cubicBezTo>
                  <a:cubicBezTo>
                    <a:pt x="8694" y="2662"/>
                    <a:pt x="8911" y="2465"/>
                    <a:pt x="9029" y="2505"/>
                  </a:cubicBezTo>
                  <a:cubicBezTo>
                    <a:pt x="9601" y="2702"/>
                    <a:pt x="9858" y="2229"/>
                    <a:pt x="10252" y="2051"/>
                  </a:cubicBezTo>
                  <a:cubicBezTo>
                    <a:pt x="10745" y="1795"/>
                    <a:pt x="11277" y="1578"/>
                    <a:pt x="11790" y="1361"/>
                  </a:cubicBezTo>
                  <a:cubicBezTo>
                    <a:pt x="12184" y="1164"/>
                    <a:pt x="12558" y="1006"/>
                    <a:pt x="12972" y="868"/>
                  </a:cubicBezTo>
                  <a:cubicBezTo>
                    <a:pt x="13465" y="711"/>
                    <a:pt x="13958" y="592"/>
                    <a:pt x="14471" y="513"/>
                  </a:cubicBezTo>
                  <a:cubicBezTo>
                    <a:pt x="16147" y="316"/>
                    <a:pt x="17822" y="159"/>
                    <a:pt x="19498" y="1"/>
                  </a:cubicBezTo>
                  <a:cubicBezTo>
                    <a:pt x="19754" y="1"/>
                    <a:pt x="20030" y="21"/>
                    <a:pt x="20287" y="60"/>
                  </a:cubicBezTo>
                  <a:cubicBezTo>
                    <a:pt x="20582" y="80"/>
                    <a:pt x="20878" y="159"/>
                    <a:pt x="21174" y="178"/>
                  </a:cubicBezTo>
                  <a:cubicBezTo>
                    <a:pt x="21667" y="178"/>
                    <a:pt x="22160" y="60"/>
                    <a:pt x="22652" y="119"/>
                  </a:cubicBezTo>
                  <a:cubicBezTo>
                    <a:pt x="23145" y="198"/>
                    <a:pt x="23520" y="336"/>
                    <a:pt x="23993" y="395"/>
                  </a:cubicBezTo>
                  <a:cubicBezTo>
                    <a:pt x="24782" y="474"/>
                    <a:pt x="25531" y="750"/>
                    <a:pt x="26201" y="1164"/>
                  </a:cubicBezTo>
                  <a:cubicBezTo>
                    <a:pt x="26339" y="1263"/>
                    <a:pt x="26477" y="1361"/>
                    <a:pt x="26615" y="1440"/>
                  </a:cubicBezTo>
                  <a:cubicBezTo>
                    <a:pt x="27522" y="1795"/>
                    <a:pt x="28409" y="2268"/>
                    <a:pt x="29217" y="2800"/>
                  </a:cubicBezTo>
                  <a:cubicBezTo>
                    <a:pt x="30361" y="3451"/>
                    <a:pt x="31386" y="4299"/>
                    <a:pt x="32254" y="5304"/>
                  </a:cubicBezTo>
                  <a:cubicBezTo>
                    <a:pt x="32490" y="5580"/>
                    <a:pt x="32746" y="5837"/>
                    <a:pt x="33022" y="6073"/>
                  </a:cubicBezTo>
                  <a:cubicBezTo>
                    <a:pt x="34541" y="7433"/>
                    <a:pt x="35723" y="9089"/>
                    <a:pt x="36532" y="10962"/>
                  </a:cubicBezTo>
                  <a:close/>
                  <a:moveTo>
                    <a:pt x="31761" y="12816"/>
                  </a:moveTo>
                  <a:cubicBezTo>
                    <a:pt x="31820" y="12658"/>
                    <a:pt x="31840" y="12520"/>
                    <a:pt x="31820" y="12362"/>
                  </a:cubicBezTo>
                  <a:cubicBezTo>
                    <a:pt x="31761" y="12165"/>
                    <a:pt x="31564" y="12047"/>
                    <a:pt x="31366" y="12066"/>
                  </a:cubicBezTo>
                  <a:cubicBezTo>
                    <a:pt x="29986" y="12086"/>
                    <a:pt x="28646" y="12283"/>
                    <a:pt x="27463" y="13013"/>
                  </a:cubicBezTo>
                  <a:cubicBezTo>
                    <a:pt x="26674" y="13466"/>
                    <a:pt x="26083" y="14196"/>
                    <a:pt x="25827" y="15043"/>
                  </a:cubicBezTo>
                  <a:cubicBezTo>
                    <a:pt x="25689" y="15694"/>
                    <a:pt x="25590" y="16345"/>
                    <a:pt x="25551" y="17015"/>
                  </a:cubicBezTo>
                  <a:cubicBezTo>
                    <a:pt x="25531" y="17153"/>
                    <a:pt x="25531" y="17389"/>
                    <a:pt x="25629" y="17468"/>
                  </a:cubicBezTo>
                  <a:cubicBezTo>
                    <a:pt x="25925" y="17764"/>
                    <a:pt x="25807" y="18079"/>
                    <a:pt x="25807" y="18395"/>
                  </a:cubicBezTo>
                  <a:cubicBezTo>
                    <a:pt x="25807" y="20031"/>
                    <a:pt x="26339" y="21431"/>
                    <a:pt x="27660" y="22476"/>
                  </a:cubicBezTo>
                  <a:cubicBezTo>
                    <a:pt x="28113" y="22850"/>
                    <a:pt x="28606" y="23225"/>
                    <a:pt x="29237" y="23225"/>
                  </a:cubicBezTo>
                  <a:cubicBezTo>
                    <a:pt x="29730" y="23225"/>
                    <a:pt x="30223" y="23245"/>
                    <a:pt x="30716" y="23304"/>
                  </a:cubicBezTo>
                  <a:cubicBezTo>
                    <a:pt x="31169" y="23363"/>
                    <a:pt x="31642" y="23343"/>
                    <a:pt x="32096" y="23245"/>
                  </a:cubicBezTo>
                  <a:cubicBezTo>
                    <a:pt x="32865" y="23067"/>
                    <a:pt x="33594" y="22791"/>
                    <a:pt x="34284" y="22397"/>
                  </a:cubicBezTo>
                  <a:cubicBezTo>
                    <a:pt x="34915" y="21963"/>
                    <a:pt x="35447" y="21431"/>
                    <a:pt x="35901" y="20820"/>
                  </a:cubicBezTo>
                  <a:cubicBezTo>
                    <a:pt x="36177" y="20485"/>
                    <a:pt x="36275" y="19992"/>
                    <a:pt x="36453" y="19558"/>
                  </a:cubicBezTo>
                  <a:cubicBezTo>
                    <a:pt x="36473" y="19460"/>
                    <a:pt x="36492" y="19361"/>
                    <a:pt x="36492" y="19262"/>
                  </a:cubicBezTo>
                  <a:cubicBezTo>
                    <a:pt x="36394" y="18020"/>
                    <a:pt x="36374" y="16759"/>
                    <a:pt x="35783" y="15615"/>
                  </a:cubicBezTo>
                  <a:cubicBezTo>
                    <a:pt x="35526" y="15103"/>
                    <a:pt x="35191" y="14669"/>
                    <a:pt x="34797" y="14274"/>
                  </a:cubicBezTo>
                  <a:cubicBezTo>
                    <a:pt x="34126" y="13663"/>
                    <a:pt x="33318" y="13249"/>
                    <a:pt x="32451" y="13072"/>
                  </a:cubicBezTo>
                  <a:cubicBezTo>
                    <a:pt x="32175" y="13210"/>
                    <a:pt x="31879" y="13328"/>
                    <a:pt x="31583" y="13427"/>
                  </a:cubicBezTo>
                  <a:cubicBezTo>
                    <a:pt x="31288" y="13486"/>
                    <a:pt x="30992" y="13525"/>
                    <a:pt x="30696" y="13525"/>
                  </a:cubicBezTo>
                  <a:cubicBezTo>
                    <a:pt x="30400" y="13525"/>
                    <a:pt x="30105" y="13506"/>
                    <a:pt x="29829" y="13486"/>
                  </a:cubicBezTo>
                  <a:cubicBezTo>
                    <a:pt x="29572" y="13446"/>
                    <a:pt x="29316" y="13387"/>
                    <a:pt x="28843" y="13328"/>
                  </a:cubicBezTo>
                  <a:cubicBezTo>
                    <a:pt x="29868" y="12816"/>
                    <a:pt x="30814" y="12934"/>
                    <a:pt x="31761" y="12816"/>
                  </a:cubicBezTo>
                  <a:close/>
                  <a:moveTo>
                    <a:pt x="7886" y="25650"/>
                  </a:moveTo>
                  <a:cubicBezTo>
                    <a:pt x="8497" y="25611"/>
                    <a:pt x="9128" y="25571"/>
                    <a:pt x="9759" y="25492"/>
                  </a:cubicBezTo>
                  <a:cubicBezTo>
                    <a:pt x="10922" y="25354"/>
                    <a:pt x="11750" y="24684"/>
                    <a:pt x="12322" y="23718"/>
                  </a:cubicBezTo>
                  <a:cubicBezTo>
                    <a:pt x="12716" y="22988"/>
                    <a:pt x="12953" y="22180"/>
                    <a:pt x="13032" y="21372"/>
                  </a:cubicBezTo>
                  <a:cubicBezTo>
                    <a:pt x="13130" y="20800"/>
                    <a:pt x="13051" y="20228"/>
                    <a:pt x="12795" y="19736"/>
                  </a:cubicBezTo>
                  <a:cubicBezTo>
                    <a:pt x="12716" y="19578"/>
                    <a:pt x="12657" y="19440"/>
                    <a:pt x="12618" y="19282"/>
                  </a:cubicBezTo>
                  <a:cubicBezTo>
                    <a:pt x="12322" y="18139"/>
                    <a:pt x="11908" y="17074"/>
                    <a:pt x="10883" y="16384"/>
                  </a:cubicBezTo>
                  <a:cubicBezTo>
                    <a:pt x="10804" y="16325"/>
                    <a:pt x="10745" y="16266"/>
                    <a:pt x="10686" y="16187"/>
                  </a:cubicBezTo>
                  <a:cubicBezTo>
                    <a:pt x="10291" y="15674"/>
                    <a:pt x="9739" y="15398"/>
                    <a:pt x="9167" y="15103"/>
                  </a:cubicBezTo>
                  <a:cubicBezTo>
                    <a:pt x="8477" y="14748"/>
                    <a:pt x="7768" y="14807"/>
                    <a:pt x="7058" y="15024"/>
                  </a:cubicBezTo>
                  <a:cubicBezTo>
                    <a:pt x="6683" y="15122"/>
                    <a:pt x="6309" y="15260"/>
                    <a:pt x="5934" y="15418"/>
                  </a:cubicBezTo>
                  <a:cubicBezTo>
                    <a:pt x="4988" y="15812"/>
                    <a:pt x="4120" y="16325"/>
                    <a:pt x="3628" y="17311"/>
                  </a:cubicBezTo>
                  <a:cubicBezTo>
                    <a:pt x="3056" y="18434"/>
                    <a:pt x="2721" y="19657"/>
                    <a:pt x="2602" y="20899"/>
                  </a:cubicBezTo>
                  <a:cubicBezTo>
                    <a:pt x="2563" y="21135"/>
                    <a:pt x="2602" y="21352"/>
                    <a:pt x="2662" y="21589"/>
                  </a:cubicBezTo>
                  <a:cubicBezTo>
                    <a:pt x="2957" y="22318"/>
                    <a:pt x="3135" y="23067"/>
                    <a:pt x="3568" y="23777"/>
                  </a:cubicBezTo>
                  <a:cubicBezTo>
                    <a:pt x="3923" y="24369"/>
                    <a:pt x="4436" y="24842"/>
                    <a:pt x="4870" y="25354"/>
                  </a:cubicBezTo>
                  <a:cubicBezTo>
                    <a:pt x="5146" y="25709"/>
                    <a:pt x="5579" y="25867"/>
                    <a:pt x="6013" y="25808"/>
                  </a:cubicBezTo>
                  <a:cubicBezTo>
                    <a:pt x="6624" y="25749"/>
                    <a:pt x="7255" y="25709"/>
                    <a:pt x="7886" y="25650"/>
                  </a:cubicBezTo>
                  <a:close/>
                  <a:moveTo>
                    <a:pt x="25491" y="29573"/>
                  </a:moveTo>
                  <a:cubicBezTo>
                    <a:pt x="25215" y="29041"/>
                    <a:pt x="24762" y="28706"/>
                    <a:pt x="24407" y="28272"/>
                  </a:cubicBezTo>
                  <a:cubicBezTo>
                    <a:pt x="23540" y="27247"/>
                    <a:pt x="22357" y="26931"/>
                    <a:pt x="21134" y="26892"/>
                  </a:cubicBezTo>
                  <a:cubicBezTo>
                    <a:pt x="20109" y="26872"/>
                    <a:pt x="19084" y="26951"/>
                    <a:pt x="18079" y="27129"/>
                  </a:cubicBezTo>
                  <a:cubicBezTo>
                    <a:pt x="17645" y="27207"/>
                    <a:pt x="17251" y="27483"/>
                    <a:pt x="16837" y="27681"/>
                  </a:cubicBezTo>
                  <a:cubicBezTo>
                    <a:pt x="16206" y="28489"/>
                    <a:pt x="15476" y="29218"/>
                    <a:pt x="15082" y="30165"/>
                  </a:cubicBezTo>
                  <a:cubicBezTo>
                    <a:pt x="15003" y="30322"/>
                    <a:pt x="14964" y="30480"/>
                    <a:pt x="14983" y="30638"/>
                  </a:cubicBezTo>
                  <a:cubicBezTo>
                    <a:pt x="15043" y="31466"/>
                    <a:pt x="15043" y="32274"/>
                    <a:pt x="15378" y="33063"/>
                  </a:cubicBezTo>
                  <a:cubicBezTo>
                    <a:pt x="15713" y="33851"/>
                    <a:pt x="15969" y="34601"/>
                    <a:pt x="16561" y="35212"/>
                  </a:cubicBezTo>
                  <a:cubicBezTo>
                    <a:pt x="16699" y="35389"/>
                    <a:pt x="16817" y="35586"/>
                    <a:pt x="16935" y="35783"/>
                  </a:cubicBezTo>
                  <a:cubicBezTo>
                    <a:pt x="17211" y="36158"/>
                    <a:pt x="17467" y="36533"/>
                    <a:pt x="17763" y="36888"/>
                  </a:cubicBezTo>
                  <a:cubicBezTo>
                    <a:pt x="18315" y="37518"/>
                    <a:pt x="19123" y="37873"/>
                    <a:pt x="19952" y="37834"/>
                  </a:cubicBezTo>
                  <a:cubicBezTo>
                    <a:pt x="20918" y="37834"/>
                    <a:pt x="21805" y="37400"/>
                    <a:pt x="22731" y="37164"/>
                  </a:cubicBezTo>
                  <a:cubicBezTo>
                    <a:pt x="22751" y="37164"/>
                    <a:pt x="22790" y="37144"/>
                    <a:pt x="22810" y="37124"/>
                  </a:cubicBezTo>
                  <a:cubicBezTo>
                    <a:pt x="23303" y="36750"/>
                    <a:pt x="23835" y="36414"/>
                    <a:pt x="24308" y="36000"/>
                  </a:cubicBezTo>
                  <a:cubicBezTo>
                    <a:pt x="24604" y="35724"/>
                    <a:pt x="24841" y="35429"/>
                    <a:pt x="25058" y="35093"/>
                  </a:cubicBezTo>
                  <a:cubicBezTo>
                    <a:pt x="25294" y="34699"/>
                    <a:pt x="25472" y="34265"/>
                    <a:pt x="25708" y="33871"/>
                  </a:cubicBezTo>
                  <a:cubicBezTo>
                    <a:pt x="25945" y="33497"/>
                    <a:pt x="26043" y="33063"/>
                    <a:pt x="26004" y="32629"/>
                  </a:cubicBezTo>
                  <a:cubicBezTo>
                    <a:pt x="25965" y="32018"/>
                    <a:pt x="25925" y="31407"/>
                    <a:pt x="25610" y="30815"/>
                  </a:cubicBezTo>
                  <a:cubicBezTo>
                    <a:pt x="25393" y="30441"/>
                    <a:pt x="25196" y="30007"/>
                    <a:pt x="25491" y="29573"/>
                  </a:cubicBezTo>
                  <a:close/>
                  <a:moveTo>
                    <a:pt x="21627" y="2800"/>
                  </a:moveTo>
                  <a:cubicBezTo>
                    <a:pt x="21332" y="2584"/>
                    <a:pt x="21016" y="2386"/>
                    <a:pt x="20701" y="2209"/>
                  </a:cubicBezTo>
                  <a:cubicBezTo>
                    <a:pt x="20287" y="2012"/>
                    <a:pt x="19853" y="1874"/>
                    <a:pt x="19399" y="1815"/>
                  </a:cubicBezTo>
                  <a:cubicBezTo>
                    <a:pt x="19005" y="1795"/>
                    <a:pt x="18611" y="1716"/>
                    <a:pt x="18236" y="1598"/>
                  </a:cubicBezTo>
                  <a:cubicBezTo>
                    <a:pt x="17862" y="1440"/>
                    <a:pt x="17448" y="1460"/>
                    <a:pt x="17073" y="1618"/>
                  </a:cubicBezTo>
                  <a:cubicBezTo>
                    <a:pt x="16127" y="2110"/>
                    <a:pt x="15102" y="2505"/>
                    <a:pt x="14234" y="3195"/>
                  </a:cubicBezTo>
                  <a:cubicBezTo>
                    <a:pt x="13150" y="4062"/>
                    <a:pt x="12756" y="5206"/>
                    <a:pt x="12696" y="6467"/>
                  </a:cubicBezTo>
                  <a:cubicBezTo>
                    <a:pt x="12618" y="7552"/>
                    <a:pt x="12854" y="8656"/>
                    <a:pt x="13347" y="9641"/>
                  </a:cubicBezTo>
                  <a:cubicBezTo>
                    <a:pt x="13584" y="10075"/>
                    <a:pt x="13820" y="10489"/>
                    <a:pt x="14057" y="10923"/>
                  </a:cubicBezTo>
                  <a:cubicBezTo>
                    <a:pt x="14491" y="11633"/>
                    <a:pt x="15141" y="12185"/>
                    <a:pt x="15910" y="12500"/>
                  </a:cubicBezTo>
                  <a:cubicBezTo>
                    <a:pt x="16304" y="12678"/>
                    <a:pt x="16738" y="12717"/>
                    <a:pt x="17172" y="12618"/>
                  </a:cubicBezTo>
                  <a:cubicBezTo>
                    <a:pt x="17507" y="12559"/>
                    <a:pt x="17881" y="12500"/>
                    <a:pt x="18236" y="12441"/>
                  </a:cubicBezTo>
                  <a:cubicBezTo>
                    <a:pt x="18414" y="12421"/>
                    <a:pt x="18611" y="12362"/>
                    <a:pt x="18788" y="12303"/>
                  </a:cubicBezTo>
                  <a:cubicBezTo>
                    <a:pt x="19577" y="11948"/>
                    <a:pt x="20366" y="11613"/>
                    <a:pt x="21134" y="11238"/>
                  </a:cubicBezTo>
                  <a:cubicBezTo>
                    <a:pt x="21410" y="11120"/>
                    <a:pt x="21647" y="10943"/>
                    <a:pt x="21824" y="10706"/>
                  </a:cubicBezTo>
                  <a:cubicBezTo>
                    <a:pt x="22140" y="10174"/>
                    <a:pt x="22514" y="9681"/>
                    <a:pt x="22712" y="9070"/>
                  </a:cubicBezTo>
                  <a:cubicBezTo>
                    <a:pt x="23027" y="8084"/>
                    <a:pt x="23145" y="7059"/>
                    <a:pt x="23066" y="6053"/>
                  </a:cubicBezTo>
                  <a:cubicBezTo>
                    <a:pt x="23007" y="5225"/>
                    <a:pt x="22613" y="4456"/>
                    <a:pt x="22002" y="3904"/>
                  </a:cubicBezTo>
                  <a:cubicBezTo>
                    <a:pt x="21746" y="3648"/>
                    <a:pt x="21470" y="3412"/>
                    <a:pt x="21213" y="3175"/>
                  </a:cubicBezTo>
                  <a:close/>
                  <a:moveTo>
                    <a:pt x="23973" y="19736"/>
                  </a:moveTo>
                  <a:lnTo>
                    <a:pt x="23894" y="19736"/>
                  </a:lnTo>
                  <a:cubicBezTo>
                    <a:pt x="23875" y="19322"/>
                    <a:pt x="23835" y="18888"/>
                    <a:pt x="23796" y="18474"/>
                  </a:cubicBezTo>
                  <a:cubicBezTo>
                    <a:pt x="23737" y="17902"/>
                    <a:pt x="23480" y="17370"/>
                    <a:pt x="23086" y="16975"/>
                  </a:cubicBezTo>
                  <a:cubicBezTo>
                    <a:pt x="22672" y="16601"/>
                    <a:pt x="22238" y="16246"/>
                    <a:pt x="21785" y="15911"/>
                  </a:cubicBezTo>
                  <a:cubicBezTo>
                    <a:pt x="21292" y="15536"/>
                    <a:pt x="20701" y="15300"/>
                    <a:pt x="20070" y="15280"/>
                  </a:cubicBezTo>
                  <a:cubicBezTo>
                    <a:pt x="18946" y="15241"/>
                    <a:pt x="17921" y="15595"/>
                    <a:pt x="16935" y="16029"/>
                  </a:cubicBezTo>
                  <a:cubicBezTo>
                    <a:pt x="15831" y="16522"/>
                    <a:pt x="15496" y="17567"/>
                    <a:pt x="15496" y="18651"/>
                  </a:cubicBezTo>
                  <a:cubicBezTo>
                    <a:pt x="15496" y="19933"/>
                    <a:pt x="15555" y="21234"/>
                    <a:pt x="16344" y="22358"/>
                  </a:cubicBezTo>
                  <a:cubicBezTo>
                    <a:pt x="16639" y="23284"/>
                    <a:pt x="17467" y="23560"/>
                    <a:pt x="18276" y="23856"/>
                  </a:cubicBezTo>
                  <a:lnTo>
                    <a:pt x="21627" y="23600"/>
                  </a:lnTo>
                  <a:cubicBezTo>
                    <a:pt x="22317" y="23284"/>
                    <a:pt x="22948" y="22850"/>
                    <a:pt x="23500" y="22338"/>
                  </a:cubicBezTo>
                  <a:cubicBezTo>
                    <a:pt x="23954" y="21865"/>
                    <a:pt x="24230" y="21313"/>
                    <a:pt x="24052" y="20623"/>
                  </a:cubicBezTo>
                  <a:cubicBezTo>
                    <a:pt x="24013" y="20327"/>
                    <a:pt x="23973" y="20031"/>
                    <a:pt x="23973" y="19736"/>
                  </a:cubicBezTo>
                  <a:close/>
                  <a:moveTo>
                    <a:pt x="6131" y="31131"/>
                  </a:moveTo>
                  <a:cubicBezTo>
                    <a:pt x="5777" y="31801"/>
                    <a:pt x="6072" y="32195"/>
                    <a:pt x="6388" y="32570"/>
                  </a:cubicBezTo>
                  <a:cubicBezTo>
                    <a:pt x="7196" y="33556"/>
                    <a:pt x="8162" y="34443"/>
                    <a:pt x="9207" y="35192"/>
                  </a:cubicBezTo>
                  <a:cubicBezTo>
                    <a:pt x="9601" y="35488"/>
                    <a:pt x="10035" y="35724"/>
                    <a:pt x="10488" y="35941"/>
                  </a:cubicBezTo>
                  <a:cubicBezTo>
                    <a:pt x="10824" y="36059"/>
                    <a:pt x="11139" y="36257"/>
                    <a:pt x="11395" y="36493"/>
                  </a:cubicBezTo>
                  <a:cubicBezTo>
                    <a:pt x="11671" y="36730"/>
                    <a:pt x="12006" y="36907"/>
                    <a:pt x="12342" y="37006"/>
                  </a:cubicBezTo>
                  <a:cubicBezTo>
                    <a:pt x="13051" y="37183"/>
                    <a:pt x="13761" y="37341"/>
                    <a:pt x="14471" y="37440"/>
                  </a:cubicBezTo>
                  <a:cubicBezTo>
                    <a:pt x="14727" y="37479"/>
                    <a:pt x="14983" y="37440"/>
                    <a:pt x="15240" y="37380"/>
                  </a:cubicBezTo>
                  <a:cubicBezTo>
                    <a:pt x="15437" y="37361"/>
                    <a:pt x="15575" y="37164"/>
                    <a:pt x="15496" y="36986"/>
                  </a:cubicBezTo>
                  <a:cubicBezTo>
                    <a:pt x="15378" y="36927"/>
                    <a:pt x="15279" y="36888"/>
                    <a:pt x="15161" y="36848"/>
                  </a:cubicBezTo>
                  <a:cubicBezTo>
                    <a:pt x="14491" y="36730"/>
                    <a:pt x="13800" y="36651"/>
                    <a:pt x="13130" y="36474"/>
                  </a:cubicBezTo>
                  <a:cubicBezTo>
                    <a:pt x="12578" y="36355"/>
                    <a:pt x="11967" y="36257"/>
                    <a:pt x="11553" y="35921"/>
                  </a:cubicBezTo>
                  <a:cubicBezTo>
                    <a:pt x="10942" y="35448"/>
                    <a:pt x="10173" y="35133"/>
                    <a:pt x="9680" y="34502"/>
                  </a:cubicBezTo>
                  <a:cubicBezTo>
                    <a:pt x="9522" y="34305"/>
                    <a:pt x="9325" y="34167"/>
                    <a:pt x="9108" y="34108"/>
                  </a:cubicBezTo>
                  <a:cubicBezTo>
                    <a:pt x="8537" y="33871"/>
                    <a:pt x="8024" y="33477"/>
                    <a:pt x="7630" y="32964"/>
                  </a:cubicBezTo>
                  <a:cubicBezTo>
                    <a:pt x="7235" y="32491"/>
                    <a:pt x="6841" y="31998"/>
                    <a:pt x="6447" y="31525"/>
                  </a:cubicBezTo>
                  <a:cubicBezTo>
                    <a:pt x="6348" y="31387"/>
                    <a:pt x="6250" y="31249"/>
                    <a:pt x="6131" y="31131"/>
                  </a:cubicBezTo>
                  <a:close/>
                  <a:moveTo>
                    <a:pt x="34501" y="30322"/>
                  </a:moveTo>
                  <a:cubicBezTo>
                    <a:pt x="34363" y="30244"/>
                    <a:pt x="34245" y="30145"/>
                    <a:pt x="34146" y="30145"/>
                  </a:cubicBezTo>
                  <a:cubicBezTo>
                    <a:pt x="33811" y="30125"/>
                    <a:pt x="33614" y="30342"/>
                    <a:pt x="33397" y="30559"/>
                  </a:cubicBezTo>
                  <a:cubicBezTo>
                    <a:pt x="32707" y="31269"/>
                    <a:pt x="32017" y="31959"/>
                    <a:pt x="31327" y="32649"/>
                  </a:cubicBezTo>
                  <a:cubicBezTo>
                    <a:pt x="31150" y="32807"/>
                    <a:pt x="30972" y="32964"/>
                    <a:pt x="30795" y="33083"/>
                  </a:cubicBezTo>
                  <a:cubicBezTo>
                    <a:pt x="30440" y="33339"/>
                    <a:pt x="30085" y="33575"/>
                    <a:pt x="29770" y="33851"/>
                  </a:cubicBezTo>
                  <a:cubicBezTo>
                    <a:pt x="29691" y="33930"/>
                    <a:pt x="29671" y="34088"/>
                    <a:pt x="29671" y="34206"/>
                  </a:cubicBezTo>
                  <a:cubicBezTo>
                    <a:pt x="29750" y="34265"/>
                    <a:pt x="29848" y="34285"/>
                    <a:pt x="29947" y="34265"/>
                  </a:cubicBezTo>
                  <a:cubicBezTo>
                    <a:pt x="30519" y="33970"/>
                    <a:pt x="31150" y="33733"/>
                    <a:pt x="31662" y="33319"/>
                  </a:cubicBezTo>
                  <a:cubicBezTo>
                    <a:pt x="32372" y="32728"/>
                    <a:pt x="33042" y="32097"/>
                    <a:pt x="33673" y="31426"/>
                  </a:cubicBezTo>
                  <a:cubicBezTo>
                    <a:pt x="33910" y="31210"/>
                    <a:pt x="34126" y="30953"/>
                    <a:pt x="34343" y="30697"/>
                  </a:cubicBezTo>
                  <a:cubicBezTo>
                    <a:pt x="34403" y="30579"/>
                    <a:pt x="34462" y="30460"/>
                    <a:pt x="34501" y="30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65;p28">
              <a:extLst>
                <a:ext uri="{FF2B5EF4-FFF2-40B4-BE49-F238E27FC236}">
                  <a16:creationId xmlns:a16="http://schemas.microsoft.com/office/drawing/2014/main" id="{FBBDADA2-D818-4A30-A31E-1692ADD16361}"/>
                </a:ext>
              </a:extLst>
            </p:cNvPr>
            <p:cNvSpPr/>
            <p:nvPr/>
          </p:nvSpPr>
          <p:spPr>
            <a:xfrm flipH="1">
              <a:off x="4174609" y="2289916"/>
              <a:ext cx="125646" cy="86289"/>
            </a:xfrm>
            <a:custGeom>
              <a:avLst/>
              <a:gdLst/>
              <a:ahLst/>
              <a:cxnLst/>
              <a:rect l="l" t="t" r="r" b="b"/>
              <a:pathLst>
                <a:path w="5226" h="3589" extrusionOk="0">
                  <a:moveTo>
                    <a:pt x="1" y="3589"/>
                  </a:moveTo>
                  <a:cubicBezTo>
                    <a:pt x="218" y="2110"/>
                    <a:pt x="947" y="1085"/>
                    <a:pt x="2268" y="553"/>
                  </a:cubicBezTo>
                  <a:cubicBezTo>
                    <a:pt x="2860" y="316"/>
                    <a:pt x="3471" y="20"/>
                    <a:pt x="4141" y="20"/>
                  </a:cubicBezTo>
                  <a:cubicBezTo>
                    <a:pt x="4555" y="1"/>
                    <a:pt x="4949" y="158"/>
                    <a:pt x="5225" y="454"/>
                  </a:cubicBezTo>
                  <a:cubicBezTo>
                    <a:pt x="4969" y="631"/>
                    <a:pt x="4654" y="710"/>
                    <a:pt x="4338" y="671"/>
                  </a:cubicBezTo>
                  <a:cubicBezTo>
                    <a:pt x="2682" y="533"/>
                    <a:pt x="1637" y="1440"/>
                    <a:pt x="730" y="2662"/>
                  </a:cubicBezTo>
                  <a:cubicBezTo>
                    <a:pt x="573" y="2899"/>
                    <a:pt x="454" y="3175"/>
                    <a:pt x="277" y="3431"/>
                  </a:cubicBezTo>
                  <a:cubicBezTo>
                    <a:pt x="257" y="3490"/>
                    <a:pt x="159" y="3510"/>
                    <a:pt x="1" y="3589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66;p28">
              <a:extLst>
                <a:ext uri="{FF2B5EF4-FFF2-40B4-BE49-F238E27FC236}">
                  <a16:creationId xmlns:a16="http://schemas.microsoft.com/office/drawing/2014/main" id="{8204E661-777E-4798-BFA6-0EE88EA50AE9}"/>
                </a:ext>
              </a:extLst>
            </p:cNvPr>
            <p:cNvSpPr/>
            <p:nvPr/>
          </p:nvSpPr>
          <p:spPr>
            <a:xfrm flipH="1">
              <a:off x="4118206" y="2467662"/>
              <a:ext cx="46955" cy="36040"/>
            </a:xfrm>
            <a:custGeom>
              <a:avLst/>
              <a:gdLst/>
              <a:ahLst/>
              <a:cxnLst/>
              <a:rect l="l" t="t" r="r" b="b"/>
              <a:pathLst>
                <a:path w="1953" h="1499" extrusionOk="0">
                  <a:moveTo>
                    <a:pt x="1952" y="1"/>
                  </a:moveTo>
                  <a:cubicBezTo>
                    <a:pt x="1696" y="494"/>
                    <a:pt x="1302" y="888"/>
                    <a:pt x="829" y="1164"/>
                  </a:cubicBezTo>
                  <a:cubicBezTo>
                    <a:pt x="572" y="1282"/>
                    <a:pt x="336" y="1499"/>
                    <a:pt x="1" y="1341"/>
                  </a:cubicBezTo>
                  <a:cubicBezTo>
                    <a:pt x="20" y="1282"/>
                    <a:pt x="20" y="1184"/>
                    <a:pt x="40" y="1164"/>
                  </a:cubicBezTo>
                  <a:cubicBezTo>
                    <a:pt x="750" y="868"/>
                    <a:pt x="1282" y="356"/>
                    <a:pt x="1952" y="1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67;p28">
              <a:extLst>
                <a:ext uri="{FF2B5EF4-FFF2-40B4-BE49-F238E27FC236}">
                  <a16:creationId xmlns:a16="http://schemas.microsoft.com/office/drawing/2014/main" id="{95AEDD93-E8BA-4640-99FC-468BC85A7D2C}"/>
                </a:ext>
              </a:extLst>
            </p:cNvPr>
            <p:cNvSpPr/>
            <p:nvPr/>
          </p:nvSpPr>
          <p:spPr>
            <a:xfrm flipH="1">
              <a:off x="4109670" y="2449654"/>
              <a:ext cx="1443" cy="1923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20" y="0"/>
                  </a:moveTo>
                  <a:lnTo>
                    <a:pt x="59" y="79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68;p28">
              <a:extLst>
                <a:ext uri="{FF2B5EF4-FFF2-40B4-BE49-F238E27FC236}">
                  <a16:creationId xmlns:a16="http://schemas.microsoft.com/office/drawing/2014/main" id="{E9857FCF-2F5F-435F-9C19-660DBD1899DB}"/>
                </a:ext>
              </a:extLst>
            </p:cNvPr>
            <p:cNvSpPr/>
            <p:nvPr/>
          </p:nvSpPr>
          <p:spPr>
            <a:xfrm flipH="1">
              <a:off x="3882156" y="2582369"/>
              <a:ext cx="126103" cy="74436"/>
            </a:xfrm>
            <a:custGeom>
              <a:avLst/>
              <a:gdLst/>
              <a:ahLst/>
              <a:cxnLst/>
              <a:rect l="l" t="t" r="r" b="b"/>
              <a:pathLst>
                <a:path w="5245" h="3096" extrusionOk="0">
                  <a:moveTo>
                    <a:pt x="20" y="3096"/>
                  </a:moveTo>
                  <a:cubicBezTo>
                    <a:pt x="0" y="2899"/>
                    <a:pt x="20" y="2721"/>
                    <a:pt x="59" y="2544"/>
                  </a:cubicBezTo>
                  <a:cubicBezTo>
                    <a:pt x="355" y="1755"/>
                    <a:pt x="966" y="1164"/>
                    <a:pt x="1499" y="553"/>
                  </a:cubicBezTo>
                  <a:cubicBezTo>
                    <a:pt x="1696" y="356"/>
                    <a:pt x="1932" y="237"/>
                    <a:pt x="2189" y="198"/>
                  </a:cubicBezTo>
                  <a:cubicBezTo>
                    <a:pt x="3194" y="40"/>
                    <a:pt x="4219" y="1"/>
                    <a:pt x="5244" y="80"/>
                  </a:cubicBezTo>
                  <a:cubicBezTo>
                    <a:pt x="4732" y="139"/>
                    <a:pt x="4219" y="237"/>
                    <a:pt x="3726" y="356"/>
                  </a:cubicBezTo>
                  <a:cubicBezTo>
                    <a:pt x="3214" y="494"/>
                    <a:pt x="2721" y="691"/>
                    <a:pt x="2267" y="947"/>
                  </a:cubicBezTo>
                  <a:cubicBezTo>
                    <a:pt x="1834" y="1184"/>
                    <a:pt x="1518" y="1578"/>
                    <a:pt x="1104" y="1854"/>
                  </a:cubicBezTo>
                  <a:cubicBezTo>
                    <a:pt x="671" y="2169"/>
                    <a:pt x="513" y="2702"/>
                    <a:pt x="20" y="3096"/>
                  </a:cubicBezTo>
                  <a:close/>
                </a:path>
              </a:pathLst>
            </a:custGeom>
            <a:solidFill>
              <a:srgbClr val="D67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69;p28">
              <a:extLst>
                <a:ext uri="{FF2B5EF4-FFF2-40B4-BE49-F238E27FC236}">
                  <a16:creationId xmlns:a16="http://schemas.microsoft.com/office/drawing/2014/main" id="{88ED2046-04F7-4258-A544-6FDD21B27E09}"/>
                </a:ext>
              </a:extLst>
            </p:cNvPr>
            <p:cNvSpPr/>
            <p:nvPr/>
          </p:nvSpPr>
          <p:spPr>
            <a:xfrm flipH="1">
              <a:off x="3832388" y="2300350"/>
              <a:ext cx="164499" cy="160219"/>
            </a:xfrm>
            <a:custGeom>
              <a:avLst/>
              <a:gdLst/>
              <a:ahLst/>
              <a:cxnLst/>
              <a:rect l="l" t="t" r="r" b="b"/>
              <a:pathLst>
                <a:path w="6842" h="6664" extrusionOk="0">
                  <a:moveTo>
                    <a:pt x="3431" y="6546"/>
                  </a:moveTo>
                  <a:cubicBezTo>
                    <a:pt x="2997" y="6565"/>
                    <a:pt x="2741" y="6605"/>
                    <a:pt x="2465" y="6624"/>
                  </a:cubicBezTo>
                  <a:cubicBezTo>
                    <a:pt x="1676" y="6664"/>
                    <a:pt x="1124" y="6348"/>
                    <a:pt x="710" y="5639"/>
                  </a:cubicBezTo>
                  <a:cubicBezTo>
                    <a:pt x="79" y="4594"/>
                    <a:pt x="0" y="3431"/>
                    <a:pt x="40" y="2307"/>
                  </a:cubicBezTo>
                  <a:cubicBezTo>
                    <a:pt x="60" y="1282"/>
                    <a:pt x="434" y="789"/>
                    <a:pt x="1321" y="552"/>
                  </a:cubicBezTo>
                  <a:cubicBezTo>
                    <a:pt x="1893" y="375"/>
                    <a:pt x="2465" y="237"/>
                    <a:pt x="3056" y="138"/>
                  </a:cubicBezTo>
                  <a:cubicBezTo>
                    <a:pt x="4219" y="0"/>
                    <a:pt x="5008" y="572"/>
                    <a:pt x="5659" y="1420"/>
                  </a:cubicBezTo>
                  <a:cubicBezTo>
                    <a:pt x="6013" y="1893"/>
                    <a:pt x="6112" y="2524"/>
                    <a:pt x="6546" y="2938"/>
                  </a:cubicBezTo>
                  <a:cubicBezTo>
                    <a:pt x="6605" y="2997"/>
                    <a:pt x="6605" y="3135"/>
                    <a:pt x="6605" y="3234"/>
                  </a:cubicBezTo>
                  <a:cubicBezTo>
                    <a:pt x="6605" y="3450"/>
                    <a:pt x="6625" y="3687"/>
                    <a:pt x="6664" y="3904"/>
                  </a:cubicBezTo>
                  <a:cubicBezTo>
                    <a:pt x="6841" y="4909"/>
                    <a:pt x="6349" y="5520"/>
                    <a:pt x="5540" y="5994"/>
                  </a:cubicBezTo>
                  <a:cubicBezTo>
                    <a:pt x="4890" y="6368"/>
                    <a:pt x="4160" y="6546"/>
                    <a:pt x="3431" y="6546"/>
                  </a:cubicBezTo>
                  <a:close/>
                  <a:moveTo>
                    <a:pt x="4239" y="4002"/>
                  </a:moveTo>
                  <a:cubicBezTo>
                    <a:pt x="3805" y="3628"/>
                    <a:pt x="3234" y="3411"/>
                    <a:pt x="2662" y="3411"/>
                  </a:cubicBezTo>
                  <a:cubicBezTo>
                    <a:pt x="2622" y="3411"/>
                    <a:pt x="2544" y="3490"/>
                    <a:pt x="2544" y="3529"/>
                  </a:cubicBezTo>
                  <a:cubicBezTo>
                    <a:pt x="2524" y="3588"/>
                    <a:pt x="2544" y="3648"/>
                    <a:pt x="2603" y="3707"/>
                  </a:cubicBezTo>
                  <a:cubicBezTo>
                    <a:pt x="2938" y="3845"/>
                    <a:pt x="3273" y="3943"/>
                    <a:pt x="3589" y="4101"/>
                  </a:cubicBezTo>
                  <a:cubicBezTo>
                    <a:pt x="3766" y="4180"/>
                    <a:pt x="3766" y="4357"/>
                    <a:pt x="3667" y="4515"/>
                  </a:cubicBezTo>
                  <a:lnTo>
                    <a:pt x="3135" y="4653"/>
                  </a:lnTo>
                  <a:cubicBezTo>
                    <a:pt x="3175" y="5067"/>
                    <a:pt x="3411" y="5244"/>
                    <a:pt x="3746" y="5205"/>
                  </a:cubicBezTo>
                  <a:cubicBezTo>
                    <a:pt x="3983" y="5166"/>
                    <a:pt x="4160" y="4968"/>
                    <a:pt x="4160" y="4732"/>
                  </a:cubicBezTo>
                  <a:cubicBezTo>
                    <a:pt x="4200" y="4495"/>
                    <a:pt x="4219" y="4278"/>
                    <a:pt x="4239" y="40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0;p28">
              <a:extLst>
                <a:ext uri="{FF2B5EF4-FFF2-40B4-BE49-F238E27FC236}">
                  <a16:creationId xmlns:a16="http://schemas.microsoft.com/office/drawing/2014/main" id="{F6D37B08-01B9-4EF4-B66A-E5D732AE2BE9}"/>
                </a:ext>
              </a:extLst>
            </p:cNvPr>
            <p:cNvSpPr/>
            <p:nvPr/>
          </p:nvSpPr>
          <p:spPr>
            <a:xfrm flipH="1">
              <a:off x="3143667" y="1620645"/>
              <a:ext cx="1545716" cy="1560887"/>
            </a:xfrm>
            <a:custGeom>
              <a:avLst/>
              <a:gdLst/>
              <a:ahLst/>
              <a:cxnLst/>
              <a:rect l="l" t="t" r="r" b="b"/>
              <a:pathLst>
                <a:path w="64291" h="64922" extrusionOk="0">
                  <a:moveTo>
                    <a:pt x="6861" y="30282"/>
                  </a:moveTo>
                  <a:cubicBezTo>
                    <a:pt x="7216" y="29671"/>
                    <a:pt x="6821" y="29237"/>
                    <a:pt x="6545" y="28764"/>
                  </a:cubicBezTo>
                  <a:cubicBezTo>
                    <a:pt x="6762" y="28350"/>
                    <a:pt x="6861" y="27897"/>
                    <a:pt x="6802" y="27443"/>
                  </a:cubicBezTo>
                  <a:cubicBezTo>
                    <a:pt x="6723" y="27010"/>
                    <a:pt x="6782" y="26576"/>
                    <a:pt x="6979" y="26201"/>
                  </a:cubicBezTo>
                  <a:cubicBezTo>
                    <a:pt x="7157" y="25905"/>
                    <a:pt x="7058" y="25551"/>
                    <a:pt x="6920" y="25215"/>
                  </a:cubicBezTo>
                  <a:cubicBezTo>
                    <a:pt x="6388" y="24861"/>
                    <a:pt x="5855" y="24466"/>
                    <a:pt x="5224" y="24289"/>
                  </a:cubicBezTo>
                  <a:cubicBezTo>
                    <a:pt x="4751" y="24131"/>
                    <a:pt x="4318" y="23855"/>
                    <a:pt x="3963" y="23500"/>
                  </a:cubicBezTo>
                  <a:cubicBezTo>
                    <a:pt x="3568" y="23165"/>
                    <a:pt x="3154" y="22850"/>
                    <a:pt x="2701" y="22593"/>
                  </a:cubicBezTo>
                  <a:cubicBezTo>
                    <a:pt x="1991" y="22160"/>
                    <a:pt x="1873" y="21844"/>
                    <a:pt x="2070" y="21036"/>
                  </a:cubicBezTo>
                  <a:cubicBezTo>
                    <a:pt x="2267" y="20070"/>
                    <a:pt x="2583" y="19124"/>
                    <a:pt x="2997" y="18236"/>
                  </a:cubicBezTo>
                  <a:cubicBezTo>
                    <a:pt x="3233" y="17783"/>
                    <a:pt x="3253" y="17211"/>
                    <a:pt x="3371" y="16699"/>
                  </a:cubicBezTo>
                  <a:cubicBezTo>
                    <a:pt x="3490" y="16186"/>
                    <a:pt x="3549" y="16127"/>
                    <a:pt x="4101" y="16068"/>
                  </a:cubicBezTo>
                  <a:cubicBezTo>
                    <a:pt x="4574" y="16028"/>
                    <a:pt x="5027" y="15989"/>
                    <a:pt x="5481" y="15969"/>
                  </a:cubicBezTo>
                  <a:cubicBezTo>
                    <a:pt x="5717" y="15930"/>
                    <a:pt x="5954" y="15930"/>
                    <a:pt x="6171" y="15989"/>
                  </a:cubicBezTo>
                  <a:cubicBezTo>
                    <a:pt x="6821" y="16285"/>
                    <a:pt x="7551" y="16206"/>
                    <a:pt x="8201" y="16423"/>
                  </a:cubicBezTo>
                  <a:cubicBezTo>
                    <a:pt x="8339" y="16462"/>
                    <a:pt x="8458" y="16482"/>
                    <a:pt x="8596" y="16482"/>
                  </a:cubicBezTo>
                  <a:cubicBezTo>
                    <a:pt x="9325" y="16462"/>
                    <a:pt x="10035" y="16462"/>
                    <a:pt x="10705" y="16837"/>
                  </a:cubicBezTo>
                  <a:lnTo>
                    <a:pt x="13367" y="14096"/>
                  </a:lnTo>
                  <a:cubicBezTo>
                    <a:pt x="12913" y="13229"/>
                    <a:pt x="12578" y="12381"/>
                    <a:pt x="11888" y="11730"/>
                  </a:cubicBezTo>
                  <a:cubicBezTo>
                    <a:pt x="11711" y="11573"/>
                    <a:pt x="11592" y="11376"/>
                    <a:pt x="11533" y="11159"/>
                  </a:cubicBezTo>
                  <a:cubicBezTo>
                    <a:pt x="11435" y="10548"/>
                    <a:pt x="11040" y="10094"/>
                    <a:pt x="10725" y="9601"/>
                  </a:cubicBezTo>
                  <a:cubicBezTo>
                    <a:pt x="10370" y="9049"/>
                    <a:pt x="10429" y="8635"/>
                    <a:pt x="10942" y="8241"/>
                  </a:cubicBezTo>
                  <a:cubicBezTo>
                    <a:pt x="11198" y="8044"/>
                    <a:pt x="11435" y="7827"/>
                    <a:pt x="11671" y="7571"/>
                  </a:cubicBezTo>
                  <a:cubicBezTo>
                    <a:pt x="12263" y="6841"/>
                    <a:pt x="12953" y="6171"/>
                    <a:pt x="13347" y="5264"/>
                  </a:cubicBezTo>
                  <a:cubicBezTo>
                    <a:pt x="13544" y="4870"/>
                    <a:pt x="13938" y="4613"/>
                    <a:pt x="14372" y="4594"/>
                  </a:cubicBezTo>
                  <a:cubicBezTo>
                    <a:pt x="14983" y="4515"/>
                    <a:pt x="15555" y="4456"/>
                    <a:pt x="16028" y="4968"/>
                  </a:cubicBezTo>
                  <a:cubicBezTo>
                    <a:pt x="16304" y="5264"/>
                    <a:pt x="16679" y="5441"/>
                    <a:pt x="16955" y="5717"/>
                  </a:cubicBezTo>
                  <a:cubicBezTo>
                    <a:pt x="17645" y="6447"/>
                    <a:pt x="18532" y="6900"/>
                    <a:pt x="19380" y="7393"/>
                  </a:cubicBezTo>
                  <a:cubicBezTo>
                    <a:pt x="19498" y="7452"/>
                    <a:pt x="19616" y="7511"/>
                    <a:pt x="19735" y="7571"/>
                  </a:cubicBezTo>
                  <a:cubicBezTo>
                    <a:pt x="20523" y="8280"/>
                    <a:pt x="21430" y="8221"/>
                    <a:pt x="22337" y="7886"/>
                  </a:cubicBezTo>
                  <a:cubicBezTo>
                    <a:pt x="22948" y="7669"/>
                    <a:pt x="23540" y="7373"/>
                    <a:pt x="24170" y="7097"/>
                  </a:cubicBezTo>
                  <a:cubicBezTo>
                    <a:pt x="24230" y="6664"/>
                    <a:pt x="24210" y="6230"/>
                    <a:pt x="24131" y="5816"/>
                  </a:cubicBezTo>
                  <a:cubicBezTo>
                    <a:pt x="24111" y="5067"/>
                    <a:pt x="23973" y="4318"/>
                    <a:pt x="23737" y="3588"/>
                  </a:cubicBezTo>
                  <a:cubicBezTo>
                    <a:pt x="23520" y="2957"/>
                    <a:pt x="23579" y="2228"/>
                    <a:pt x="23500" y="1538"/>
                  </a:cubicBezTo>
                  <a:cubicBezTo>
                    <a:pt x="23480" y="1301"/>
                    <a:pt x="23618" y="1065"/>
                    <a:pt x="23816" y="966"/>
                  </a:cubicBezTo>
                  <a:cubicBezTo>
                    <a:pt x="23875" y="946"/>
                    <a:pt x="23954" y="927"/>
                    <a:pt x="24013" y="887"/>
                  </a:cubicBezTo>
                  <a:cubicBezTo>
                    <a:pt x="25018" y="394"/>
                    <a:pt x="26142" y="256"/>
                    <a:pt x="27246" y="39"/>
                  </a:cubicBezTo>
                  <a:cubicBezTo>
                    <a:pt x="27640" y="0"/>
                    <a:pt x="28035" y="39"/>
                    <a:pt x="28409" y="158"/>
                  </a:cubicBezTo>
                  <a:cubicBezTo>
                    <a:pt x="28606" y="217"/>
                    <a:pt x="28764" y="355"/>
                    <a:pt x="28863" y="513"/>
                  </a:cubicBezTo>
                  <a:cubicBezTo>
                    <a:pt x="29020" y="730"/>
                    <a:pt x="29119" y="966"/>
                    <a:pt x="29198" y="1222"/>
                  </a:cubicBezTo>
                  <a:cubicBezTo>
                    <a:pt x="29375" y="1853"/>
                    <a:pt x="29533" y="2504"/>
                    <a:pt x="29730" y="3115"/>
                  </a:cubicBezTo>
                  <a:cubicBezTo>
                    <a:pt x="29868" y="3608"/>
                    <a:pt x="30026" y="4042"/>
                    <a:pt x="29888" y="4574"/>
                  </a:cubicBezTo>
                  <a:cubicBezTo>
                    <a:pt x="29829" y="4791"/>
                    <a:pt x="29947" y="5067"/>
                    <a:pt x="29986" y="5303"/>
                  </a:cubicBezTo>
                  <a:cubicBezTo>
                    <a:pt x="30479" y="5402"/>
                    <a:pt x="30893" y="5520"/>
                    <a:pt x="31307" y="5579"/>
                  </a:cubicBezTo>
                  <a:cubicBezTo>
                    <a:pt x="31721" y="5658"/>
                    <a:pt x="32155" y="5698"/>
                    <a:pt x="32569" y="5678"/>
                  </a:cubicBezTo>
                  <a:cubicBezTo>
                    <a:pt x="33239" y="5678"/>
                    <a:pt x="33890" y="5717"/>
                    <a:pt x="34540" y="5816"/>
                  </a:cubicBezTo>
                  <a:cubicBezTo>
                    <a:pt x="35329" y="5915"/>
                    <a:pt x="36118" y="6033"/>
                    <a:pt x="36946" y="6151"/>
                  </a:cubicBezTo>
                  <a:cubicBezTo>
                    <a:pt x="37616" y="5303"/>
                    <a:pt x="38207" y="4396"/>
                    <a:pt x="38720" y="3430"/>
                  </a:cubicBezTo>
                  <a:cubicBezTo>
                    <a:pt x="39173" y="2662"/>
                    <a:pt x="39627" y="1893"/>
                    <a:pt x="40100" y="1144"/>
                  </a:cubicBezTo>
                  <a:cubicBezTo>
                    <a:pt x="40415" y="631"/>
                    <a:pt x="40711" y="552"/>
                    <a:pt x="41263" y="749"/>
                  </a:cubicBezTo>
                  <a:cubicBezTo>
                    <a:pt x="42545" y="1203"/>
                    <a:pt x="43806" y="1656"/>
                    <a:pt x="45088" y="2110"/>
                  </a:cubicBezTo>
                  <a:cubicBezTo>
                    <a:pt x="45443" y="2228"/>
                    <a:pt x="45719" y="2504"/>
                    <a:pt x="45837" y="2878"/>
                  </a:cubicBezTo>
                  <a:cubicBezTo>
                    <a:pt x="44910" y="4022"/>
                    <a:pt x="44891" y="5422"/>
                    <a:pt x="44694" y="6782"/>
                  </a:cubicBezTo>
                  <a:cubicBezTo>
                    <a:pt x="44654" y="6940"/>
                    <a:pt x="44674" y="7117"/>
                    <a:pt x="44772" y="7255"/>
                  </a:cubicBezTo>
                  <a:cubicBezTo>
                    <a:pt x="45068" y="7531"/>
                    <a:pt x="44950" y="7847"/>
                    <a:pt x="44910" y="8083"/>
                  </a:cubicBezTo>
                  <a:cubicBezTo>
                    <a:pt x="45265" y="8438"/>
                    <a:pt x="45620" y="8734"/>
                    <a:pt x="45936" y="9069"/>
                  </a:cubicBezTo>
                  <a:cubicBezTo>
                    <a:pt x="46251" y="9404"/>
                    <a:pt x="46527" y="9779"/>
                    <a:pt x="46823" y="10134"/>
                  </a:cubicBezTo>
                  <a:cubicBezTo>
                    <a:pt x="47138" y="10469"/>
                    <a:pt x="47454" y="10824"/>
                    <a:pt x="47749" y="11178"/>
                  </a:cubicBezTo>
                  <a:cubicBezTo>
                    <a:pt x="47809" y="11238"/>
                    <a:pt x="47868" y="11336"/>
                    <a:pt x="47907" y="11415"/>
                  </a:cubicBezTo>
                  <a:cubicBezTo>
                    <a:pt x="48144" y="11888"/>
                    <a:pt x="48538" y="12282"/>
                    <a:pt x="49031" y="12499"/>
                  </a:cubicBezTo>
                  <a:cubicBezTo>
                    <a:pt x="49267" y="12618"/>
                    <a:pt x="49484" y="12736"/>
                    <a:pt x="49721" y="12854"/>
                  </a:cubicBezTo>
                  <a:lnTo>
                    <a:pt x="53309" y="11454"/>
                  </a:lnTo>
                  <a:cubicBezTo>
                    <a:pt x="54295" y="11100"/>
                    <a:pt x="55261" y="10646"/>
                    <a:pt x="56187" y="10134"/>
                  </a:cubicBezTo>
                  <a:cubicBezTo>
                    <a:pt x="56739" y="9798"/>
                    <a:pt x="57252" y="9897"/>
                    <a:pt x="57587" y="10390"/>
                  </a:cubicBezTo>
                  <a:cubicBezTo>
                    <a:pt x="58277" y="11454"/>
                    <a:pt x="59066" y="12460"/>
                    <a:pt x="59519" y="13682"/>
                  </a:cubicBezTo>
                  <a:cubicBezTo>
                    <a:pt x="59716" y="14057"/>
                    <a:pt x="59637" y="14491"/>
                    <a:pt x="59342" y="14767"/>
                  </a:cubicBezTo>
                  <a:cubicBezTo>
                    <a:pt x="58395" y="15851"/>
                    <a:pt x="57469" y="16975"/>
                    <a:pt x="56542" y="18098"/>
                  </a:cubicBezTo>
                  <a:cubicBezTo>
                    <a:pt x="55911" y="18867"/>
                    <a:pt x="55852" y="19814"/>
                    <a:pt x="56148" y="20780"/>
                  </a:cubicBezTo>
                  <a:cubicBezTo>
                    <a:pt x="56404" y="21647"/>
                    <a:pt x="56641" y="22534"/>
                    <a:pt x="56897" y="23402"/>
                  </a:cubicBezTo>
                  <a:cubicBezTo>
                    <a:pt x="56937" y="23638"/>
                    <a:pt x="56956" y="23875"/>
                    <a:pt x="56937" y="24092"/>
                  </a:cubicBezTo>
                  <a:cubicBezTo>
                    <a:pt x="56976" y="24525"/>
                    <a:pt x="56976" y="24525"/>
                    <a:pt x="57291" y="25097"/>
                  </a:cubicBezTo>
                  <a:cubicBezTo>
                    <a:pt x="58770" y="25413"/>
                    <a:pt x="60229" y="25334"/>
                    <a:pt x="61708" y="25196"/>
                  </a:cubicBezTo>
                  <a:cubicBezTo>
                    <a:pt x="62141" y="25156"/>
                    <a:pt x="62555" y="25137"/>
                    <a:pt x="62989" y="25137"/>
                  </a:cubicBezTo>
                  <a:cubicBezTo>
                    <a:pt x="63718" y="25156"/>
                    <a:pt x="63994" y="25452"/>
                    <a:pt x="64054" y="26162"/>
                  </a:cubicBezTo>
                  <a:cubicBezTo>
                    <a:pt x="64113" y="26734"/>
                    <a:pt x="64132" y="27286"/>
                    <a:pt x="64152" y="27838"/>
                  </a:cubicBezTo>
                  <a:cubicBezTo>
                    <a:pt x="64211" y="29040"/>
                    <a:pt x="64251" y="30223"/>
                    <a:pt x="64290" y="31465"/>
                  </a:cubicBezTo>
                  <a:cubicBezTo>
                    <a:pt x="62752" y="32293"/>
                    <a:pt x="60998" y="32490"/>
                    <a:pt x="59322" y="33023"/>
                  </a:cubicBezTo>
                  <a:cubicBezTo>
                    <a:pt x="58967" y="33575"/>
                    <a:pt x="58533" y="34107"/>
                    <a:pt x="58435" y="34817"/>
                  </a:cubicBezTo>
                  <a:cubicBezTo>
                    <a:pt x="58415" y="34915"/>
                    <a:pt x="58356" y="35014"/>
                    <a:pt x="58356" y="35112"/>
                  </a:cubicBezTo>
                  <a:cubicBezTo>
                    <a:pt x="58474" y="35842"/>
                    <a:pt x="58277" y="36532"/>
                    <a:pt x="58100" y="37242"/>
                  </a:cubicBezTo>
                  <a:cubicBezTo>
                    <a:pt x="57962" y="37675"/>
                    <a:pt x="57863" y="38129"/>
                    <a:pt x="57745" y="38602"/>
                  </a:cubicBezTo>
                  <a:cubicBezTo>
                    <a:pt x="58021" y="38976"/>
                    <a:pt x="58356" y="39272"/>
                    <a:pt x="58770" y="39489"/>
                  </a:cubicBezTo>
                  <a:cubicBezTo>
                    <a:pt x="59697" y="40061"/>
                    <a:pt x="60643" y="40613"/>
                    <a:pt x="61569" y="41165"/>
                  </a:cubicBezTo>
                  <a:cubicBezTo>
                    <a:pt x="61708" y="41263"/>
                    <a:pt x="61846" y="41342"/>
                    <a:pt x="61984" y="41421"/>
                  </a:cubicBezTo>
                  <a:cubicBezTo>
                    <a:pt x="62338" y="41618"/>
                    <a:pt x="62536" y="42013"/>
                    <a:pt x="62476" y="42427"/>
                  </a:cubicBezTo>
                  <a:cubicBezTo>
                    <a:pt x="62437" y="42781"/>
                    <a:pt x="62378" y="43136"/>
                    <a:pt x="62279" y="43491"/>
                  </a:cubicBezTo>
                  <a:cubicBezTo>
                    <a:pt x="62141" y="43964"/>
                    <a:pt x="61944" y="44418"/>
                    <a:pt x="61786" y="44891"/>
                  </a:cubicBezTo>
                  <a:cubicBezTo>
                    <a:pt x="61648" y="45226"/>
                    <a:pt x="61431" y="45522"/>
                    <a:pt x="61175" y="45758"/>
                  </a:cubicBezTo>
                  <a:cubicBezTo>
                    <a:pt x="60840" y="46113"/>
                    <a:pt x="60505" y="46448"/>
                    <a:pt x="60387" y="46981"/>
                  </a:cubicBezTo>
                  <a:cubicBezTo>
                    <a:pt x="60268" y="47572"/>
                    <a:pt x="59401" y="47927"/>
                    <a:pt x="58790" y="47750"/>
                  </a:cubicBezTo>
                  <a:cubicBezTo>
                    <a:pt x="57627" y="47454"/>
                    <a:pt x="56463" y="47020"/>
                    <a:pt x="55221" y="46981"/>
                  </a:cubicBezTo>
                  <a:cubicBezTo>
                    <a:pt x="55004" y="46961"/>
                    <a:pt x="54788" y="46882"/>
                    <a:pt x="54590" y="46784"/>
                  </a:cubicBezTo>
                  <a:cubicBezTo>
                    <a:pt x="54334" y="46685"/>
                    <a:pt x="54098" y="46586"/>
                    <a:pt x="53841" y="46468"/>
                  </a:cubicBezTo>
                  <a:cubicBezTo>
                    <a:pt x="53427" y="47099"/>
                    <a:pt x="53092" y="47730"/>
                    <a:pt x="52658" y="48302"/>
                  </a:cubicBezTo>
                  <a:cubicBezTo>
                    <a:pt x="52225" y="48854"/>
                    <a:pt x="51692" y="49366"/>
                    <a:pt x="51278" y="49839"/>
                  </a:cubicBezTo>
                  <a:cubicBezTo>
                    <a:pt x="51357" y="50372"/>
                    <a:pt x="51416" y="50825"/>
                    <a:pt x="51495" y="51259"/>
                  </a:cubicBezTo>
                  <a:cubicBezTo>
                    <a:pt x="51495" y="51456"/>
                    <a:pt x="51554" y="51653"/>
                    <a:pt x="51633" y="51811"/>
                  </a:cubicBezTo>
                  <a:cubicBezTo>
                    <a:pt x="52185" y="52442"/>
                    <a:pt x="52382" y="53211"/>
                    <a:pt x="52737" y="53920"/>
                  </a:cubicBezTo>
                  <a:cubicBezTo>
                    <a:pt x="52856" y="54177"/>
                    <a:pt x="52954" y="54472"/>
                    <a:pt x="53092" y="54729"/>
                  </a:cubicBezTo>
                  <a:cubicBezTo>
                    <a:pt x="53388" y="55320"/>
                    <a:pt x="53388" y="55872"/>
                    <a:pt x="52875" y="56345"/>
                  </a:cubicBezTo>
                  <a:cubicBezTo>
                    <a:pt x="52560" y="56641"/>
                    <a:pt x="52225" y="56897"/>
                    <a:pt x="51890" y="57154"/>
                  </a:cubicBezTo>
                  <a:cubicBezTo>
                    <a:pt x="51535" y="57410"/>
                    <a:pt x="51140" y="57568"/>
                    <a:pt x="50963" y="58021"/>
                  </a:cubicBezTo>
                  <a:cubicBezTo>
                    <a:pt x="50904" y="58139"/>
                    <a:pt x="50746" y="58238"/>
                    <a:pt x="50608" y="58337"/>
                  </a:cubicBezTo>
                  <a:cubicBezTo>
                    <a:pt x="50174" y="58632"/>
                    <a:pt x="49721" y="58889"/>
                    <a:pt x="49484" y="59401"/>
                  </a:cubicBezTo>
                  <a:cubicBezTo>
                    <a:pt x="49366" y="59638"/>
                    <a:pt x="49070" y="59697"/>
                    <a:pt x="48873" y="59539"/>
                  </a:cubicBezTo>
                  <a:cubicBezTo>
                    <a:pt x="48715" y="59421"/>
                    <a:pt x="48558" y="59303"/>
                    <a:pt x="48400" y="59184"/>
                  </a:cubicBezTo>
                  <a:cubicBezTo>
                    <a:pt x="47749" y="58573"/>
                    <a:pt x="47099" y="57962"/>
                    <a:pt x="46468" y="57351"/>
                  </a:cubicBezTo>
                  <a:cubicBezTo>
                    <a:pt x="46271" y="57173"/>
                    <a:pt x="46074" y="56976"/>
                    <a:pt x="45876" y="56799"/>
                  </a:cubicBezTo>
                  <a:cubicBezTo>
                    <a:pt x="45246" y="56247"/>
                    <a:pt x="44358" y="55971"/>
                    <a:pt x="44063" y="55162"/>
                  </a:cubicBezTo>
                  <a:cubicBezTo>
                    <a:pt x="43195" y="55517"/>
                    <a:pt x="42446" y="55852"/>
                    <a:pt x="41677" y="56148"/>
                  </a:cubicBezTo>
                  <a:cubicBezTo>
                    <a:pt x="41263" y="56326"/>
                    <a:pt x="40810" y="56444"/>
                    <a:pt x="40376" y="56602"/>
                  </a:cubicBezTo>
                  <a:cubicBezTo>
                    <a:pt x="40179" y="56700"/>
                    <a:pt x="39982" y="56818"/>
                    <a:pt x="39785" y="56937"/>
                  </a:cubicBezTo>
                  <a:cubicBezTo>
                    <a:pt x="39449" y="57114"/>
                    <a:pt x="39272" y="57489"/>
                    <a:pt x="39331" y="57844"/>
                  </a:cubicBezTo>
                  <a:cubicBezTo>
                    <a:pt x="39371" y="58080"/>
                    <a:pt x="39351" y="58317"/>
                    <a:pt x="39292" y="58534"/>
                  </a:cubicBezTo>
                  <a:cubicBezTo>
                    <a:pt x="39095" y="59066"/>
                    <a:pt x="39035" y="59638"/>
                    <a:pt x="39134" y="60190"/>
                  </a:cubicBezTo>
                  <a:cubicBezTo>
                    <a:pt x="39154" y="60347"/>
                    <a:pt x="39154" y="60525"/>
                    <a:pt x="39095" y="60683"/>
                  </a:cubicBezTo>
                  <a:cubicBezTo>
                    <a:pt x="38838" y="61136"/>
                    <a:pt x="38838" y="61629"/>
                    <a:pt x="38858" y="62122"/>
                  </a:cubicBezTo>
                  <a:cubicBezTo>
                    <a:pt x="38878" y="62358"/>
                    <a:pt x="38858" y="62595"/>
                    <a:pt x="38799" y="62812"/>
                  </a:cubicBezTo>
                  <a:cubicBezTo>
                    <a:pt x="38661" y="63226"/>
                    <a:pt x="38621" y="63660"/>
                    <a:pt x="38641" y="64074"/>
                  </a:cubicBezTo>
                  <a:cubicBezTo>
                    <a:pt x="38661" y="64310"/>
                    <a:pt x="38641" y="64310"/>
                    <a:pt x="38286" y="64724"/>
                  </a:cubicBezTo>
                  <a:cubicBezTo>
                    <a:pt x="38207" y="64724"/>
                    <a:pt x="38129" y="64764"/>
                    <a:pt x="38089" y="64724"/>
                  </a:cubicBezTo>
                  <a:cubicBezTo>
                    <a:pt x="37754" y="64409"/>
                    <a:pt x="37360" y="64389"/>
                    <a:pt x="36906" y="64428"/>
                  </a:cubicBezTo>
                  <a:cubicBezTo>
                    <a:pt x="35368" y="64606"/>
                    <a:pt x="33811" y="64744"/>
                    <a:pt x="32273" y="64882"/>
                  </a:cubicBezTo>
                  <a:cubicBezTo>
                    <a:pt x="32135" y="64902"/>
                    <a:pt x="31997" y="64921"/>
                    <a:pt x="31879" y="64921"/>
                  </a:cubicBezTo>
                  <a:cubicBezTo>
                    <a:pt x="31386" y="64921"/>
                    <a:pt x="31110" y="64744"/>
                    <a:pt x="31031" y="64271"/>
                  </a:cubicBezTo>
                  <a:cubicBezTo>
                    <a:pt x="30972" y="63936"/>
                    <a:pt x="30952" y="63620"/>
                    <a:pt x="30933" y="63285"/>
                  </a:cubicBezTo>
                  <a:cubicBezTo>
                    <a:pt x="30893" y="62851"/>
                    <a:pt x="30795" y="62437"/>
                    <a:pt x="30637" y="62043"/>
                  </a:cubicBezTo>
                  <a:cubicBezTo>
                    <a:pt x="30183" y="61057"/>
                    <a:pt x="30203" y="59993"/>
                    <a:pt x="30203" y="58928"/>
                  </a:cubicBezTo>
                  <a:cubicBezTo>
                    <a:pt x="30203" y="58632"/>
                    <a:pt x="30302" y="58337"/>
                    <a:pt x="30085" y="58021"/>
                  </a:cubicBezTo>
                  <a:cubicBezTo>
                    <a:pt x="29434" y="57863"/>
                    <a:pt x="28764" y="57725"/>
                    <a:pt x="28094" y="57647"/>
                  </a:cubicBezTo>
                  <a:cubicBezTo>
                    <a:pt x="27207" y="57607"/>
                    <a:pt x="26319" y="57686"/>
                    <a:pt x="25412" y="57725"/>
                  </a:cubicBezTo>
                  <a:cubicBezTo>
                    <a:pt x="25294" y="57883"/>
                    <a:pt x="25196" y="58061"/>
                    <a:pt x="25097" y="58238"/>
                  </a:cubicBezTo>
                  <a:cubicBezTo>
                    <a:pt x="24722" y="58967"/>
                    <a:pt x="24289" y="59657"/>
                    <a:pt x="23776" y="60308"/>
                  </a:cubicBezTo>
                  <a:cubicBezTo>
                    <a:pt x="23106" y="61274"/>
                    <a:pt x="22436" y="62260"/>
                    <a:pt x="21745" y="63226"/>
                  </a:cubicBezTo>
                  <a:cubicBezTo>
                    <a:pt x="21706" y="63305"/>
                    <a:pt x="21647" y="63364"/>
                    <a:pt x="21568" y="63423"/>
                  </a:cubicBezTo>
                  <a:cubicBezTo>
                    <a:pt x="20641" y="62970"/>
                    <a:pt x="19715" y="62556"/>
                    <a:pt x="18808" y="62102"/>
                  </a:cubicBezTo>
                  <a:cubicBezTo>
                    <a:pt x="18414" y="61925"/>
                    <a:pt x="18039" y="61708"/>
                    <a:pt x="17665" y="61511"/>
                  </a:cubicBezTo>
                  <a:cubicBezTo>
                    <a:pt x="17389" y="61333"/>
                    <a:pt x="17093" y="61175"/>
                    <a:pt x="16797" y="61057"/>
                  </a:cubicBezTo>
                  <a:cubicBezTo>
                    <a:pt x="16225" y="60880"/>
                    <a:pt x="16028" y="60525"/>
                    <a:pt x="16008" y="59953"/>
                  </a:cubicBezTo>
                  <a:cubicBezTo>
                    <a:pt x="15989" y="59263"/>
                    <a:pt x="16127" y="58593"/>
                    <a:pt x="16403" y="57962"/>
                  </a:cubicBezTo>
                  <a:cubicBezTo>
                    <a:pt x="16639" y="57390"/>
                    <a:pt x="16817" y="56779"/>
                    <a:pt x="16896" y="56148"/>
                  </a:cubicBezTo>
                  <a:cubicBezTo>
                    <a:pt x="16955" y="55734"/>
                    <a:pt x="17093" y="55320"/>
                    <a:pt x="17132" y="54906"/>
                  </a:cubicBezTo>
                  <a:cubicBezTo>
                    <a:pt x="17191" y="54492"/>
                    <a:pt x="17191" y="54058"/>
                    <a:pt x="17191" y="53585"/>
                  </a:cubicBezTo>
                  <a:cubicBezTo>
                    <a:pt x="15870" y="52698"/>
                    <a:pt x="14727" y="51555"/>
                    <a:pt x="13446" y="50549"/>
                  </a:cubicBezTo>
                  <a:cubicBezTo>
                    <a:pt x="12618" y="50628"/>
                    <a:pt x="11829" y="50727"/>
                    <a:pt x="11080" y="51160"/>
                  </a:cubicBezTo>
                  <a:cubicBezTo>
                    <a:pt x="10547" y="51436"/>
                    <a:pt x="9995" y="51633"/>
                    <a:pt x="9404" y="51732"/>
                  </a:cubicBezTo>
                  <a:cubicBezTo>
                    <a:pt x="8537" y="51949"/>
                    <a:pt x="7709" y="52264"/>
                    <a:pt x="6940" y="52698"/>
                  </a:cubicBezTo>
                  <a:cubicBezTo>
                    <a:pt x="6762" y="52777"/>
                    <a:pt x="6565" y="52836"/>
                    <a:pt x="6368" y="52856"/>
                  </a:cubicBezTo>
                  <a:cubicBezTo>
                    <a:pt x="5993" y="52935"/>
                    <a:pt x="5619" y="52659"/>
                    <a:pt x="5599" y="52264"/>
                  </a:cubicBezTo>
                  <a:cubicBezTo>
                    <a:pt x="5441" y="51180"/>
                    <a:pt x="4929" y="50293"/>
                    <a:pt x="4298" y="49425"/>
                  </a:cubicBezTo>
                  <a:cubicBezTo>
                    <a:pt x="3963" y="48952"/>
                    <a:pt x="4022" y="48519"/>
                    <a:pt x="4456" y="48124"/>
                  </a:cubicBezTo>
                  <a:cubicBezTo>
                    <a:pt x="4653" y="47947"/>
                    <a:pt x="4810" y="47750"/>
                    <a:pt x="4988" y="47552"/>
                  </a:cubicBezTo>
                  <a:cubicBezTo>
                    <a:pt x="5224" y="47316"/>
                    <a:pt x="5441" y="47060"/>
                    <a:pt x="5658" y="46843"/>
                  </a:cubicBezTo>
                  <a:cubicBezTo>
                    <a:pt x="5757" y="46744"/>
                    <a:pt x="5875" y="46665"/>
                    <a:pt x="5934" y="46547"/>
                  </a:cubicBezTo>
                  <a:cubicBezTo>
                    <a:pt x="6210" y="45995"/>
                    <a:pt x="6664" y="45522"/>
                    <a:pt x="7235" y="45226"/>
                  </a:cubicBezTo>
                  <a:cubicBezTo>
                    <a:pt x="7886" y="44852"/>
                    <a:pt x="8044" y="44142"/>
                    <a:pt x="8241" y="43491"/>
                  </a:cubicBezTo>
                  <a:cubicBezTo>
                    <a:pt x="8300" y="43274"/>
                    <a:pt x="8241" y="43038"/>
                    <a:pt x="8142" y="42821"/>
                  </a:cubicBezTo>
                  <a:cubicBezTo>
                    <a:pt x="7669" y="41914"/>
                    <a:pt x="7196" y="41007"/>
                    <a:pt x="6703" y="40081"/>
                  </a:cubicBezTo>
                  <a:lnTo>
                    <a:pt x="4495" y="39588"/>
                  </a:lnTo>
                  <a:cubicBezTo>
                    <a:pt x="3785" y="39430"/>
                    <a:pt x="3076" y="39312"/>
                    <a:pt x="2366" y="39114"/>
                  </a:cubicBezTo>
                  <a:cubicBezTo>
                    <a:pt x="1833" y="38957"/>
                    <a:pt x="1321" y="38740"/>
                    <a:pt x="808" y="38503"/>
                  </a:cubicBezTo>
                  <a:cubicBezTo>
                    <a:pt x="532" y="38385"/>
                    <a:pt x="355" y="38109"/>
                    <a:pt x="375" y="37794"/>
                  </a:cubicBezTo>
                  <a:cubicBezTo>
                    <a:pt x="256" y="36374"/>
                    <a:pt x="118" y="34955"/>
                    <a:pt x="0" y="33476"/>
                  </a:cubicBezTo>
                  <a:cubicBezTo>
                    <a:pt x="256" y="33259"/>
                    <a:pt x="532" y="33023"/>
                    <a:pt x="789" y="32786"/>
                  </a:cubicBezTo>
                  <a:cubicBezTo>
                    <a:pt x="867" y="32727"/>
                    <a:pt x="1005" y="32707"/>
                    <a:pt x="1045" y="32628"/>
                  </a:cubicBezTo>
                  <a:cubicBezTo>
                    <a:pt x="1321" y="32057"/>
                    <a:pt x="1912" y="31958"/>
                    <a:pt x="2425" y="31761"/>
                  </a:cubicBezTo>
                  <a:cubicBezTo>
                    <a:pt x="3864" y="31229"/>
                    <a:pt x="5343" y="30775"/>
                    <a:pt x="6861" y="30282"/>
                  </a:cubicBezTo>
                  <a:close/>
                  <a:moveTo>
                    <a:pt x="37498" y="7492"/>
                  </a:moveTo>
                  <a:cubicBezTo>
                    <a:pt x="36827" y="7295"/>
                    <a:pt x="36137" y="7097"/>
                    <a:pt x="35428" y="6900"/>
                  </a:cubicBezTo>
                  <a:cubicBezTo>
                    <a:pt x="35053" y="6802"/>
                    <a:pt x="34659" y="6624"/>
                    <a:pt x="34284" y="6900"/>
                  </a:cubicBezTo>
                  <a:cubicBezTo>
                    <a:pt x="33850" y="7235"/>
                    <a:pt x="33417" y="7117"/>
                    <a:pt x="32963" y="7019"/>
                  </a:cubicBezTo>
                  <a:cubicBezTo>
                    <a:pt x="31997" y="6841"/>
                    <a:pt x="31071" y="6486"/>
                    <a:pt x="30065" y="6467"/>
                  </a:cubicBezTo>
                  <a:cubicBezTo>
                    <a:pt x="29789" y="6447"/>
                    <a:pt x="29553" y="6250"/>
                    <a:pt x="29533" y="5974"/>
                  </a:cubicBezTo>
                  <a:cubicBezTo>
                    <a:pt x="29454" y="5678"/>
                    <a:pt x="29355" y="5402"/>
                    <a:pt x="29277" y="5106"/>
                  </a:cubicBezTo>
                  <a:cubicBezTo>
                    <a:pt x="28941" y="3904"/>
                    <a:pt x="28409" y="2760"/>
                    <a:pt x="28291" y="1498"/>
                  </a:cubicBezTo>
                  <a:cubicBezTo>
                    <a:pt x="28271" y="1301"/>
                    <a:pt x="28094" y="1104"/>
                    <a:pt x="27975" y="887"/>
                  </a:cubicBezTo>
                  <a:cubicBezTo>
                    <a:pt x="26891" y="1144"/>
                    <a:pt x="25886" y="1380"/>
                    <a:pt x="24860" y="1656"/>
                  </a:cubicBezTo>
                  <a:cubicBezTo>
                    <a:pt x="24782" y="1676"/>
                    <a:pt x="24703" y="1774"/>
                    <a:pt x="24624" y="1853"/>
                  </a:cubicBezTo>
                  <a:cubicBezTo>
                    <a:pt x="24624" y="2484"/>
                    <a:pt x="24584" y="3154"/>
                    <a:pt x="24900" y="3766"/>
                  </a:cubicBezTo>
                  <a:cubicBezTo>
                    <a:pt x="24998" y="3982"/>
                    <a:pt x="25058" y="4199"/>
                    <a:pt x="25077" y="4436"/>
                  </a:cubicBezTo>
                  <a:cubicBezTo>
                    <a:pt x="25156" y="5284"/>
                    <a:pt x="25215" y="6151"/>
                    <a:pt x="25274" y="6999"/>
                  </a:cubicBezTo>
                  <a:cubicBezTo>
                    <a:pt x="25334" y="7511"/>
                    <a:pt x="25018" y="7985"/>
                    <a:pt x="24525" y="8142"/>
                  </a:cubicBezTo>
                  <a:cubicBezTo>
                    <a:pt x="24348" y="8201"/>
                    <a:pt x="24170" y="8280"/>
                    <a:pt x="24013" y="8418"/>
                  </a:cubicBezTo>
                  <a:cubicBezTo>
                    <a:pt x="23737" y="8793"/>
                    <a:pt x="23323" y="8911"/>
                    <a:pt x="22928" y="9049"/>
                  </a:cubicBezTo>
                  <a:cubicBezTo>
                    <a:pt x="22534" y="9207"/>
                    <a:pt x="22081" y="9424"/>
                    <a:pt x="21647" y="9582"/>
                  </a:cubicBezTo>
                  <a:cubicBezTo>
                    <a:pt x="21469" y="9660"/>
                    <a:pt x="21272" y="9680"/>
                    <a:pt x="21075" y="9660"/>
                  </a:cubicBezTo>
                  <a:cubicBezTo>
                    <a:pt x="20464" y="9444"/>
                    <a:pt x="19794" y="9286"/>
                    <a:pt x="19281" y="8931"/>
                  </a:cubicBezTo>
                  <a:cubicBezTo>
                    <a:pt x="18177" y="8162"/>
                    <a:pt x="16915" y="7610"/>
                    <a:pt x="15969" y="6585"/>
                  </a:cubicBezTo>
                  <a:cubicBezTo>
                    <a:pt x="15792" y="6388"/>
                    <a:pt x="15594" y="6230"/>
                    <a:pt x="15358" y="6112"/>
                  </a:cubicBezTo>
                  <a:cubicBezTo>
                    <a:pt x="15062" y="5954"/>
                    <a:pt x="14766" y="5757"/>
                    <a:pt x="14550" y="5875"/>
                  </a:cubicBezTo>
                  <a:cubicBezTo>
                    <a:pt x="14057" y="6506"/>
                    <a:pt x="13662" y="7019"/>
                    <a:pt x="13268" y="7531"/>
                  </a:cubicBezTo>
                  <a:cubicBezTo>
                    <a:pt x="12972" y="7886"/>
                    <a:pt x="12677" y="8241"/>
                    <a:pt x="12361" y="8596"/>
                  </a:cubicBezTo>
                  <a:cubicBezTo>
                    <a:pt x="12026" y="8891"/>
                    <a:pt x="11987" y="9404"/>
                    <a:pt x="12243" y="9759"/>
                  </a:cubicBezTo>
                  <a:cubicBezTo>
                    <a:pt x="12401" y="9936"/>
                    <a:pt x="12499" y="10153"/>
                    <a:pt x="12558" y="10370"/>
                  </a:cubicBezTo>
                  <a:cubicBezTo>
                    <a:pt x="12618" y="10804"/>
                    <a:pt x="12894" y="11040"/>
                    <a:pt x="13170" y="11356"/>
                  </a:cubicBezTo>
                  <a:cubicBezTo>
                    <a:pt x="13702" y="11967"/>
                    <a:pt x="14057" y="12716"/>
                    <a:pt x="14431" y="13426"/>
                  </a:cubicBezTo>
                  <a:cubicBezTo>
                    <a:pt x="14569" y="13722"/>
                    <a:pt x="14510" y="14136"/>
                    <a:pt x="14530" y="14471"/>
                  </a:cubicBezTo>
                  <a:lnTo>
                    <a:pt x="10409" y="17862"/>
                  </a:lnTo>
                  <a:cubicBezTo>
                    <a:pt x="9305" y="17704"/>
                    <a:pt x="8142" y="17527"/>
                    <a:pt x="6959" y="17369"/>
                  </a:cubicBezTo>
                  <a:cubicBezTo>
                    <a:pt x="6585" y="17310"/>
                    <a:pt x="6190" y="17231"/>
                    <a:pt x="5816" y="17093"/>
                  </a:cubicBezTo>
                  <a:cubicBezTo>
                    <a:pt x="5323" y="16856"/>
                    <a:pt x="4751" y="16876"/>
                    <a:pt x="4258" y="17113"/>
                  </a:cubicBezTo>
                  <a:cubicBezTo>
                    <a:pt x="4120" y="18000"/>
                    <a:pt x="3864" y="18848"/>
                    <a:pt x="3470" y="19656"/>
                  </a:cubicBezTo>
                  <a:cubicBezTo>
                    <a:pt x="3194" y="20188"/>
                    <a:pt x="3115" y="20799"/>
                    <a:pt x="3214" y="21391"/>
                  </a:cubicBezTo>
                  <a:cubicBezTo>
                    <a:pt x="3785" y="21844"/>
                    <a:pt x="4337" y="22298"/>
                    <a:pt x="4909" y="22731"/>
                  </a:cubicBezTo>
                  <a:cubicBezTo>
                    <a:pt x="5185" y="22968"/>
                    <a:pt x="5500" y="23145"/>
                    <a:pt x="5836" y="23283"/>
                  </a:cubicBezTo>
                  <a:cubicBezTo>
                    <a:pt x="6506" y="23520"/>
                    <a:pt x="7058" y="23934"/>
                    <a:pt x="7649" y="24269"/>
                  </a:cubicBezTo>
                  <a:cubicBezTo>
                    <a:pt x="7945" y="24427"/>
                    <a:pt x="8142" y="24742"/>
                    <a:pt x="8142" y="25077"/>
                  </a:cubicBezTo>
                  <a:cubicBezTo>
                    <a:pt x="8201" y="25728"/>
                    <a:pt x="8280" y="26359"/>
                    <a:pt x="8024" y="27029"/>
                  </a:cubicBezTo>
                  <a:cubicBezTo>
                    <a:pt x="7866" y="27364"/>
                    <a:pt x="8024" y="27798"/>
                    <a:pt x="7985" y="28192"/>
                  </a:cubicBezTo>
                  <a:cubicBezTo>
                    <a:pt x="7945" y="28587"/>
                    <a:pt x="7768" y="29020"/>
                    <a:pt x="7709" y="29434"/>
                  </a:cubicBezTo>
                  <a:cubicBezTo>
                    <a:pt x="7709" y="29730"/>
                    <a:pt x="7728" y="30026"/>
                    <a:pt x="7768" y="30322"/>
                  </a:cubicBezTo>
                  <a:cubicBezTo>
                    <a:pt x="7787" y="30479"/>
                    <a:pt x="7748" y="30637"/>
                    <a:pt x="7649" y="30775"/>
                  </a:cubicBezTo>
                  <a:cubicBezTo>
                    <a:pt x="7235" y="31150"/>
                    <a:pt x="6782" y="31583"/>
                    <a:pt x="6250" y="31643"/>
                  </a:cubicBezTo>
                  <a:cubicBezTo>
                    <a:pt x="5264" y="31741"/>
                    <a:pt x="4416" y="32175"/>
                    <a:pt x="3529" y="32530"/>
                  </a:cubicBezTo>
                  <a:cubicBezTo>
                    <a:pt x="2780" y="32825"/>
                    <a:pt x="2050" y="33220"/>
                    <a:pt x="1281" y="33575"/>
                  </a:cubicBezTo>
                  <a:cubicBezTo>
                    <a:pt x="1065" y="34225"/>
                    <a:pt x="1262" y="34876"/>
                    <a:pt x="1321" y="35526"/>
                  </a:cubicBezTo>
                  <a:cubicBezTo>
                    <a:pt x="1360" y="36177"/>
                    <a:pt x="1341" y="36906"/>
                    <a:pt x="1577" y="37616"/>
                  </a:cubicBezTo>
                  <a:cubicBezTo>
                    <a:pt x="1932" y="37774"/>
                    <a:pt x="2287" y="37932"/>
                    <a:pt x="2662" y="38050"/>
                  </a:cubicBezTo>
                  <a:cubicBezTo>
                    <a:pt x="3411" y="38247"/>
                    <a:pt x="4140" y="38405"/>
                    <a:pt x="4889" y="38582"/>
                  </a:cubicBezTo>
                  <a:cubicBezTo>
                    <a:pt x="6072" y="38878"/>
                    <a:pt x="7216" y="39371"/>
                    <a:pt x="8261" y="40061"/>
                  </a:cubicBezTo>
                  <a:cubicBezTo>
                    <a:pt x="8379" y="40849"/>
                    <a:pt x="8655" y="41618"/>
                    <a:pt x="9029" y="42328"/>
                  </a:cubicBezTo>
                  <a:cubicBezTo>
                    <a:pt x="9187" y="42722"/>
                    <a:pt x="9325" y="43117"/>
                    <a:pt x="9443" y="43531"/>
                  </a:cubicBezTo>
                  <a:cubicBezTo>
                    <a:pt x="9522" y="43807"/>
                    <a:pt x="9443" y="44083"/>
                    <a:pt x="9246" y="44280"/>
                  </a:cubicBezTo>
                  <a:cubicBezTo>
                    <a:pt x="9029" y="44477"/>
                    <a:pt x="8832" y="44694"/>
                    <a:pt x="8655" y="44930"/>
                  </a:cubicBezTo>
                  <a:cubicBezTo>
                    <a:pt x="8063" y="45995"/>
                    <a:pt x="7196" y="46803"/>
                    <a:pt x="6466" y="47750"/>
                  </a:cubicBezTo>
                  <a:cubicBezTo>
                    <a:pt x="6210" y="48085"/>
                    <a:pt x="5934" y="48420"/>
                    <a:pt x="5717" y="48775"/>
                  </a:cubicBezTo>
                  <a:cubicBezTo>
                    <a:pt x="5362" y="49307"/>
                    <a:pt x="5382" y="49800"/>
                    <a:pt x="5855" y="50175"/>
                  </a:cubicBezTo>
                  <a:cubicBezTo>
                    <a:pt x="6210" y="50431"/>
                    <a:pt x="6506" y="50766"/>
                    <a:pt x="6742" y="51121"/>
                  </a:cubicBezTo>
                  <a:cubicBezTo>
                    <a:pt x="7117" y="51141"/>
                    <a:pt x="7511" y="51062"/>
                    <a:pt x="7847" y="50865"/>
                  </a:cubicBezTo>
                  <a:cubicBezTo>
                    <a:pt x="8024" y="50766"/>
                    <a:pt x="8201" y="50687"/>
                    <a:pt x="8399" y="50628"/>
                  </a:cubicBezTo>
                  <a:cubicBezTo>
                    <a:pt x="9424" y="50391"/>
                    <a:pt x="10429" y="50056"/>
                    <a:pt x="11395" y="49642"/>
                  </a:cubicBezTo>
                  <a:cubicBezTo>
                    <a:pt x="11533" y="49563"/>
                    <a:pt x="11711" y="49524"/>
                    <a:pt x="11868" y="49504"/>
                  </a:cubicBezTo>
                  <a:cubicBezTo>
                    <a:pt x="12401" y="49544"/>
                    <a:pt x="12913" y="49386"/>
                    <a:pt x="13347" y="49090"/>
                  </a:cubicBezTo>
                  <a:cubicBezTo>
                    <a:pt x="15180" y="50529"/>
                    <a:pt x="16994" y="51870"/>
                    <a:pt x="18729" y="53309"/>
                  </a:cubicBezTo>
                  <a:cubicBezTo>
                    <a:pt x="18709" y="53920"/>
                    <a:pt x="18552" y="54512"/>
                    <a:pt x="18236" y="55044"/>
                  </a:cubicBezTo>
                  <a:cubicBezTo>
                    <a:pt x="17980" y="55537"/>
                    <a:pt x="17822" y="56069"/>
                    <a:pt x="17743" y="56621"/>
                  </a:cubicBezTo>
                  <a:cubicBezTo>
                    <a:pt x="17704" y="57193"/>
                    <a:pt x="17546" y="57725"/>
                    <a:pt x="17310" y="58238"/>
                  </a:cubicBezTo>
                  <a:cubicBezTo>
                    <a:pt x="17073" y="58751"/>
                    <a:pt x="17093" y="59322"/>
                    <a:pt x="16935" y="59874"/>
                  </a:cubicBezTo>
                  <a:cubicBezTo>
                    <a:pt x="17329" y="60131"/>
                    <a:pt x="17625" y="60426"/>
                    <a:pt x="18079" y="60485"/>
                  </a:cubicBezTo>
                  <a:cubicBezTo>
                    <a:pt x="18217" y="60505"/>
                    <a:pt x="18335" y="60545"/>
                    <a:pt x="18453" y="60604"/>
                  </a:cubicBezTo>
                  <a:cubicBezTo>
                    <a:pt x="19005" y="60939"/>
                    <a:pt x="19577" y="61294"/>
                    <a:pt x="20149" y="61590"/>
                  </a:cubicBezTo>
                  <a:cubicBezTo>
                    <a:pt x="20464" y="61747"/>
                    <a:pt x="20799" y="61885"/>
                    <a:pt x="21134" y="62004"/>
                  </a:cubicBezTo>
                  <a:cubicBezTo>
                    <a:pt x="21489" y="61728"/>
                    <a:pt x="21785" y="61373"/>
                    <a:pt x="21943" y="60959"/>
                  </a:cubicBezTo>
                  <a:cubicBezTo>
                    <a:pt x="22120" y="60564"/>
                    <a:pt x="22317" y="60190"/>
                    <a:pt x="22554" y="59855"/>
                  </a:cubicBezTo>
                  <a:cubicBezTo>
                    <a:pt x="23204" y="58810"/>
                    <a:pt x="23855" y="57785"/>
                    <a:pt x="24525" y="56779"/>
                  </a:cubicBezTo>
                  <a:cubicBezTo>
                    <a:pt x="24782" y="56365"/>
                    <a:pt x="25196" y="56168"/>
                    <a:pt x="25629" y="56365"/>
                  </a:cubicBezTo>
                  <a:cubicBezTo>
                    <a:pt x="26181" y="56641"/>
                    <a:pt x="26793" y="56602"/>
                    <a:pt x="27364" y="56680"/>
                  </a:cubicBezTo>
                  <a:cubicBezTo>
                    <a:pt x="27995" y="56779"/>
                    <a:pt x="28626" y="56799"/>
                    <a:pt x="29237" y="56858"/>
                  </a:cubicBezTo>
                  <a:cubicBezTo>
                    <a:pt x="29572" y="56878"/>
                    <a:pt x="29888" y="56897"/>
                    <a:pt x="30223" y="56897"/>
                  </a:cubicBezTo>
                  <a:cubicBezTo>
                    <a:pt x="30795" y="56897"/>
                    <a:pt x="31110" y="57173"/>
                    <a:pt x="31031" y="57725"/>
                  </a:cubicBezTo>
                  <a:cubicBezTo>
                    <a:pt x="30952" y="58199"/>
                    <a:pt x="30952" y="58632"/>
                    <a:pt x="31327" y="59007"/>
                  </a:cubicBezTo>
                  <a:cubicBezTo>
                    <a:pt x="31406" y="59145"/>
                    <a:pt x="31465" y="59303"/>
                    <a:pt x="31465" y="59460"/>
                  </a:cubicBezTo>
                  <a:cubicBezTo>
                    <a:pt x="31504" y="59894"/>
                    <a:pt x="31524" y="60308"/>
                    <a:pt x="31583" y="60742"/>
                  </a:cubicBezTo>
                  <a:cubicBezTo>
                    <a:pt x="31583" y="60998"/>
                    <a:pt x="31642" y="61274"/>
                    <a:pt x="31761" y="61511"/>
                  </a:cubicBezTo>
                  <a:cubicBezTo>
                    <a:pt x="32017" y="62004"/>
                    <a:pt x="32175" y="62556"/>
                    <a:pt x="32175" y="63127"/>
                  </a:cubicBezTo>
                  <a:cubicBezTo>
                    <a:pt x="32214" y="63285"/>
                    <a:pt x="32254" y="63443"/>
                    <a:pt x="32313" y="63620"/>
                  </a:cubicBezTo>
                  <a:lnTo>
                    <a:pt x="37596" y="63167"/>
                  </a:lnTo>
                  <a:cubicBezTo>
                    <a:pt x="37754" y="62832"/>
                    <a:pt x="37833" y="62477"/>
                    <a:pt x="37833" y="62122"/>
                  </a:cubicBezTo>
                  <a:cubicBezTo>
                    <a:pt x="37813" y="61530"/>
                    <a:pt x="37774" y="60939"/>
                    <a:pt x="38050" y="60387"/>
                  </a:cubicBezTo>
                  <a:cubicBezTo>
                    <a:pt x="38109" y="60229"/>
                    <a:pt x="38109" y="60052"/>
                    <a:pt x="38069" y="59894"/>
                  </a:cubicBezTo>
                  <a:cubicBezTo>
                    <a:pt x="37991" y="59401"/>
                    <a:pt x="38050" y="58889"/>
                    <a:pt x="38207" y="58415"/>
                  </a:cubicBezTo>
                  <a:cubicBezTo>
                    <a:pt x="38306" y="58120"/>
                    <a:pt x="38286" y="57765"/>
                    <a:pt x="38168" y="57469"/>
                  </a:cubicBezTo>
                  <a:cubicBezTo>
                    <a:pt x="37853" y="56582"/>
                    <a:pt x="38385" y="55793"/>
                    <a:pt x="39311" y="55675"/>
                  </a:cubicBezTo>
                  <a:cubicBezTo>
                    <a:pt x="39666" y="55636"/>
                    <a:pt x="40061" y="55655"/>
                    <a:pt x="40376" y="55498"/>
                  </a:cubicBezTo>
                  <a:cubicBezTo>
                    <a:pt x="40829" y="55281"/>
                    <a:pt x="41342" y="55123"/>
                    <a:pt x="41855" y="55005"/>
                  </a:cubicBezTo>
                  <a:cubicBezTo>
                    <a:pt x="42367" y="54886"/>
                    <a:pt x="42860" y="54689"/>
                    <a:pt x="43294" y="54394"/>
                  </a:cubicBezTo>
                  <a:cubicBezTo>
                    <a:pt x="43846" y="54019"/>
                    <a:pt x="44004" y="54039"/>
                    <a:pt x="44536" y="54472"/>
                  </a:cubicBezTo>
                  <a:cubicBezTo>
                    <a:pt x="45541" y="55300"/>
                    <a:pt x="46626" y="56069"/>
                    <a:pt x="47493" y="57075"/>
                  </a:cubicBezTo>
                  <a:cubicBezTo>
                    <a:pt x="47789" y="57410"/>
                    <a:pt x="48104" y="57785"/>
                    <a:pt x="48577" y="57923"/>
                  </a:cubicBezTo>
                  <a:cubicBezTo>
                    <a:pt x="48794" y="57824"/>
                    <a:pt x="48991" y="57647"/>
                    <a:pt x="49208" y="57647"/>
                  </a:cubicBezTo>
                  <a:cubicBezTo>
                    <a:pt x="49780" y="57686"/>
                    <a:pt x="50095" y="57331"/>
                    <a:pt x="50470" y="56996"/>
                  </a:cubicBezTo>
                  <a:cubicBezTo>
                    <a:pt x="50766" y="56740"/>
                    <a:pt x="51101" y="56503"/>
                    <a:pt x="51416" y="56266"/>
                  </a:cubicBezTo>
                  <a:cubicBezTo>
                    <a:pt x="51732" y="56010"/>
                    <a:pt x="52067" y="55813"/>
                    <a:pt x="52225" y="55379"/>
                  </a:cubicBezTo>
                  <a:cubicBezTo>
                    <a:pt x="52087" y="55064"/>
                    <a:pt x="51949" y="54729"/>
                    <a:pt x="51811" y="54394"/>
                  </a:cubicBezTo>
                  <a:cubicBezTo>
                    <a:pt x="51495" y="53644"/>
                    <a:pt x="51239" y="52856"/>
                    <a:pt x="50707" y="52205"/>
                  </a:cubicBezTo>
                  <a:cubicBezTo>
                    <a:pt x="50529" y="51929"/>
                    <a:pt x="50391" y="51614"/>
                    <a:pt x="50293" y="51298"/>
                  </a:cubicBezTo>
                  <a:cubicBezTo>
                    <a:pt x="50135" y="50943"/>
                    <a:pt x="49977" y="50589"/>
                    <a:pt x="49819" y="50234"/>
                  </a:cubicBezTo>
                  <a:cubicBezTo>
                    <a:pt x="49622" y="49859"/>
                    <a:pt x="49721" y="49406"/>
                    <a:pt x="50036" y="49149"/>
                  </a:cubicBezTo>
                  <a:cubicBezTo>
                    <a:pt x="50371" y="48834"/>
                    <a:pt x="50707" y="48519"/>
                    <a:pt x="51042" y="48203"/>
                  </a:cubicBezTo>
                  <a:cubicBezTo>
                    <a:pt x="51259" y="48006"/>
                    <a:pt x="51456" y="47769"/>
                    <a:pt x="51613" y="47533"/>
                  </a:cubicBezTo>
                  <a:cubicBezTo>
                    <a:pt x="51929" y="46961"/>
                    <a:pt x="52382" y="46468"/>
                    <a:pt x="52639" y="45837"/>
                  </a:cubicBezTo>
                  <a:cubicBezTo>
                    <a:pt x="52895" y="45167"/>
                    <a:pt x="53506" y="44990"/>
                    <a:pt x="54196" y="45246"/>
                  </a:cubicBezTo>
                  <a:cubicBezTo>
                    <a:pt x="54413" y="45325"/>
                    <a:pt x="54610" y="45443"/>
                    <a:pt x="54827" y="45522"/>
                  </a:cubicBezTo>
                  <a:cubicBezTo>
                    <a:pt x="55064" y="45620"/>
                    <a:pt x="55320" y="45699"/>
                    <a:pt x="55576" y="45719"/>
                  </a:cubicBezTo>
                  <a:cubicBezTo>
                    <a:pt x="56345" y="45798"/>
                    <a:pt x="57075" y="45956"/>
                    <a:pt x="57804" y="46212"/>
                  </a:cubicBezTo>
                  <a:cubicBezTo>
                    <a:pt x="58356" y="46389"/>
                    <a:pt x="58908" y="46626"/>
                    <a:pt x="59519" y="46665"/>
                  </a:cubicBezTo>
                  <a:cubicBezTo>
                    <a:pt x="59716" y="46350"/>
                    <a:pt x="59874" y="46034"/>
                    <a:pt x="59973" y="45680"/>
                  </a:cubicBezTo>
                  <a:cubicBezTo>
                    <a:pt x="60170" y="44871"/>
                    <a:pt x="60347" y="44083"/>
                    <a:pt x="60939" y="43432"/>
                  </a:cubicBezTo>
                  <a:cubicBezTo>
                    <a:pt x="61234" y="43156"/>
                    <a:pt x="61333" y="42742"/>
                    <a:pt x="61215" y="42348"/>
                  </a:cubicBezTo>
                  <a:cubicBezTo>
                    <a:pt x="60860" y="42170"/>
                    <a:pt x="60544" y="42013"/>
                    <a:pt x="60229" y="41835"/>
                  </a:cubicBezTo>
                  <a:cubicBezTo>
                    <a:pt x="59125" y="41165"/>
                    <a:pt x="58041" y="40495"/>
                    <a:pt x="56937" y="39824"/>
                  </a:cubicBezTo>
                  <a:cubicBezTo>
                    <a:pt x="56779" y="39726"/>
                    <a:pt x="56641" y="39568"/>
                    <a:pt x="56582" y="39390"/>
                  </a:cubicBezTo>
                  <a:cubicBezTo>
                    <a:pt x="56503" y="38819"/>
                    <a:pt x="56345" y="38247"/>
                    <a:pt x="56641" y="37656"/>
                  </a:cubicBezTo>
                  <a:cubicBezTo>
                    <a:pt x="57370" y="36157"/>
                    <a:pt x="57646" y="34501"/>
                    <a:pt x="57469" y="32845"/>
                  </a:cubicBezTo>
                  <a:cubicBezTo>
                    <a:pt x="57469" y="32727"/>
                    <a:pt x="57489" y="32609"/>
                    <a:pt x="57528" y="32510"/>
                  </a:cubicBezTo>
                  <a:cubicBezTo>
                    <a:pt x="58100" y="32313"/>
                    <a:pt x="58612" y="32017"/>
                    <a:pt x="59145" y="31958"/>
                  </a:cubicBezTo>
                  <a:cubicBezTo>
                    <a:pt x="60130" y="31859"/>
                    <a:pt x="61077" y="31485"/>
                    <a:pt x="62043" y="31288"/>
                  </a:cubicBezTo>
                  <a:cubicBezTo>
                    <a:pt x="62338" y="31209"/>
                    <a:pt x="62634" y="31110"/>
                    <a:pt x="62930" y="31012"/>
                  </a:cubicBezTo>
                  <a:cubicBezTo>
                    <a:pt x="63324" y="30519"/>
                    <a:pt x="63482" y="29888"/>
                    <a:pt x="63364" y="29277"/>
                  </a:cubicBezTo>
                  <a:cubicBezTo>
                    <a:pt x="63265" y="28488"/>
                    <a:pt x="63226" y="27700"/>
                    <a:pt x="63166" y="26911"/>
                  </a:cubicBezTo>
                  <a:cubicBezTo>
                    <a:pt x="63127" y="26536"/>
                    <a:pt x="63028" y="26438"/>
                    <a:pt x="62693" y="26379"/>
                  </a:cubicBezTo>
                  <a:cubicBezTo>
                    <a:pt x="62536" y="26339"/>
                    <a:pt x="62358" y="26339"/>
                    <a:pt x="62200" y="26319"/>
                  </a:cubicBezTo>
                  <a:cubicBezTo>
                    <a:pt x="60682" y="26122"/>
                    <a:pt x="59164" y="26379"/>
                    <a:pt x="57666" y="26221"/>
                  </a:cubicBezTo>
                  <a:cubicBezTo>
                    <a:pt x="57469" y="26181"/>
                    <a:pt x="57272" y="26241"/>
                    <a:pt x="57075" y="26241"/>
                  </a:cubicBezTo>
                  <a:cubicBezTo>
                    <a:pt x="56720" y="26241"/>
                    <a:pt x="56365" y="26201"/>
                    <a:pt x="55990" y="26181"/>
                  </a:cubicBezTo>
                  <a:cubicBezTo>
                    <a:pt x="55892" y="26024"/>
                    <a:pt x="55813" y="25866"/>
                    <a:pt x="55773" y="25689"/>
                  </a:cubicBezTo>
                  <a:cubicBezTo>
                    <a:pt x="55694" y="24959"/>
                    <a:pt x="55438" y="24289"/>
                    <a:pt x="55280" y="23579"/>
                  </a:cubicBezTo>
                  <a:cubicBezTo>
                    <a:pt x="55221" y="23283"/>
                    <a:pt x="55103" y="23007"/>
                    <a:pt x="54965" y="22751"/>
                  </a:cubicBezTo>
                  <a:cubicBezTo>
                    <a:pt x="54728" y="22317"/>
                    <a:pt x="54512" y="21884"/>
                    <a:pt x="54334" y="21430"/>
                  </a:cubicBezTo>
                  <a:cubicBezTo>
                    <a:pt x="53782" y="20050"/>
                    <a:pt x="54117" y="18769"/>
                    <a:pt x="55280" y="17803"/>
                  </a:cubicBezTo>
                  <a:cubicBezTo>
                    <a:pt x="55478" y="17625"/>
                    <a:pt x="55655" y="17448"/>
                    <a:pt x="55832" y="17251"/>
                  </a:cubicBezTo>
                  <a:cubicBezTo>
                    <a:pt x="56522" y="16442"/>
                    <a:pt x="57213" y="15634"/>
                    <a:pt x="57903" y="14826"/>
                  </a:cubicBezTo>
                  <a:cubicBezTo>
                    <a:pt x="58159" y="14510"/>
                    <a:pt x="58415" y="14175"/>
                    <a:pt x="58691" y="13840"/>
                  </a:cubicBezTo>
                  <a:cubicBezTo>
                    <a:pt x="58297" y="13426"/>
                    <a:pt x="57903" y="13071"/>
                    <a:pt x="57587" y="12657"/>
                  </a:cubicBezTo>
                  <a:cubicBezTo>
                    <a:pt x="57252" y="12243"/>
                    <a:pt x="57094" y="11730"/>
                    <a:pt x="56601" y="11415"/>
                  </a:cubicBezTo>
                  <a:cubicBezTo>
                    <a:pt x="56108" y="11632"/>
                    <a:pt x="55616" y="11829"/>
                    <a:pt x="55123" y="12026"/>
                  </a:cubicBezTo>
                  <a:lnTo>
                    <a:pt x="50805" y="13722"/>
                  </a:lnTo>
                  <a:cubicBezTo>
                    <a:pt x="50687" y="13761"/>
                    <a:pt x="50529" y="13801"/>
                    <a:pt x="50470" y="13879"/>
                  </a:cubicBezTo>
                  <a:cubicBezTo>
                    <a:pt x="50115" y="14353"/>
                    <a:pt x="49721" y="14234"/>
                    <a:pt x="49327" y="14017"/>
                  </a:cubicBezTo>
                  <a:cubicBezTo>
                    <a:pt x="48794" y="13741"/>
                    <a:pt x="48301" y="13426"/>
                    <a:pt x="47789" y="13110"/>
                  </a:cubicBezTo>
                  <a:cubicBezTo>
                    <a:pt x="47671" y="13051"/>
                    <a:pt x="47572" y="12953"/>
                    <a:pt x="47493" y="12854"/>
                  </a:cubicBezTo>
                  <a:cubicBezTo>
                    <a:pt x="46961" y="12144"/>
                    <a:pt x="46389" y="11454"/>
                    <a:pt x="45896" y="10705"/>
                  </a:cubicBezTo>
                  <a:cubicBezTo>
                    <a:pt x="45541" y="10114"/>
                    <a:pt x="45048" y="9621"/>
                    <a:pt x="44477" y="9227"/>
                  </a:cubicBezTo>
                  <a:cubicBezTo>
                    <a:pt x="44220" y="9069"/>
                    <a:pt x="43984" y="8891"/>
                    <a:pt x="43767" y="8675"/>
                  </a:cubicBezTo>
                  <a:cubicBezTo>
                    <a:pt x="43471" y="8458"/>
                    <a:pt x="43333" y="8083"/>
                    <a:pt x="43432" y="7709"/>
                  </a:cubicBezTo>
                  <a:cubicBezTo>
                    <a:pt x="43747" y="6171"/>
                    <a:pt x="43826" y="4574"/>
                    <a:pt x="44418" y="3056"/>
                  </a:cubicBezTo>
                  <a:cubicBezTo>
                    <a:pt x="43885" y="2681"/>
                    <a:pt x="43254" y="2721"/>
                    <a:pt x="42742" y="2445"/>
                  </a:cubicBezTo>
                  <a:cubicBezTo>
                    <a:pt x="42170" y="2169"/>
                    <a:pt x="41559" y="1952"/>
                    <a:pt x="40948" y="1834"/>
                  </a:cubicBezTo>
                  <a:cubicBezTo>
                    <a:pt x="40001" y="3509"/>
                    <a:pt x="38779" y="5027"/>
                    <a:pt x="38365" y="6959"/>
                  </a:cubicBezTo>
                  <a:close/>
                  <a:moveTo>
                    <a:pt x="54965" y="20109"/>
                  </a:moveTo>
                  <a:cubicBezTo>
                    <a:pt x="55182" y="20977"/>
                    <a:pt x="55280" y="21706"/>
                    <a:pt x="55911" y="22298"/>
                  </a:cubicBezTo>
                  <a:cubicBezTo>
                    <a:pt x="55813" y="21292"/>
                    <a:pt x="55576" y="20681"/>
                    <a:pt x="54965" y="200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1;p28">
              <a:extLst>
                <a:ext uri="{FF2B5EF4-FFF2-40B4-BE49-F238E27FC236}">
                  <a16:creationId xmlns:a16="http://schemas.microsoft.com/office/drawing/2014/main" id="{90FDF649-5CA7-4D7B-8D7E-6B5289F32FA8}"/>
                </a:ext>
              </a:extLst>
            </p:cNvPr>
            <p:cNvSpPr/>
            <p:nvPr/>
          </p:nvSpPr>
          <p:spPr>
            <a:xfrm flipH="1">
              <a:off x="3447035" y="1879438"/>
              <a:ext cx="972183" cy="990190"/>
            </a:xfrm>
            <a:custGeom>
              <a:avLst/>
              <a:gdLst/>
              <a:ahLst/>
              <a:cxnLst/>
              <a:rect l="l" t="t" r="r" b="b"/>
              <a:pathLst>
                <a:path w="40436" h="41185" extrusionOk="0">
                  <a:moveTo>
                    <a:pt x="23639" y="0"/>
                  </a:moveTo>
                  <a:cubicBezTo>
                    <a:pt x="24683" y="316"/>
                    <a:pt x="25630" y="572"/>
                    <a:pt x="26556" y="848"/>
                  </a:cubicBezTo>
                  <a:cubicBezTo>
                    <a:pt x="27148" y="1006"/>
                    <a:pt x="27680" y="1282"/>
                    <a:pt x="28153" y="1637"/>
                  </a:cubicBezTo>
                  <a:cubicBezTo>
                    <a:pt x="28291" y="1735"/>
                    <a:pt x="28429" y="1814"/>
                    <a:pt x="28607" y="1854"/>
                  </a:cubicBezTo>
                  <a:cubicBezTo>
                    <a:pt x="29395" y="2031"/>
                    <a:pt x="30026" y="2524"/>
                    <a:pt x="30677" y="2958"/>
                  </a:cubicBezTo>
                  <a:cubicBezTo>
                    <a:pt x="31347" y="3391"/>
                    <a:pt x="32116" y="3766"/>
                    <a:pt x="32727" y="4338"/>
                  </a:cubicBezTo>
                  <a:cubicBezTo>
                    <a:pt x="33062" y="4614"/>
                    <a:pt x="33358" y="4909"/>
                    <a:pt x="33673" y="5205"/>
                  </a:cubicBezTo>
                  <a:cubicBezTo>
                    <a:pt x="34265" y="5935"/>
                    <a:pt x="34935" y="6546"/>
                    <a:pt x="35606" y="7196"/>
                  </a:cubicBezTo>
                  <a:cubicBezTo>
                    <a:pt x="36690" y="8300"/>
                    <a:pt x="37597" y="9562"/>
                    <a:pt x="38287" y="10962"/>
                  </a:cubicBezTo>
                  <a:cubicBezTo>
                    <a:pt x="38504" y="11415"/>
                    <a:pt x="38720" y="11869"/>
                    <a:pt x="38937" y="12303"/>
                  </a:cubicBezTo>
                  <a:cubicBezTo>
                    <a:pt x="39548" y="13545"/>
                    <a:pt x="39706" y="14885"/>
                    <a:pt x="40100" y="16186"/>
                  </a:cubicBezTo>
                  <a:cubicBezTo>
                    <a:pt x="40219" y="16561"/>
                    <a:pt x="40258" y="16955"/>
                    <a:pt x="40199" y="17350"/>
                  </a:cubicBezTo>
                  <a:cubicBezTo>
                    <a:pt x="40061" y="18690"/>
                    <a:pt x="40258" y="19991"/>
                    <a:pt x="40357" y="21312"/>
                  </a:cubicBezTo>
                  <a:cubicBezTo>
                    <a:pt x="40436" y="21864"/>
                    <a:pt x="40396" y="22436"/>
                    <a:pt x="40238" y="22968"/>
                  </a:cubicBezTo>
                  <a:cubicBezTo>
                    <a:pt x="40160" y="23323"/>
                    <a:pt x="40140" y="23698"/>
                    <a:pt x="40199" y="24053"/>
                  </a:cubicBezTo>
                  <a:cubicBezTo>
                    <a:pt x="40278" y="24703"/>
                    <a:pt x="40219" y="25374"/>
                    <a:pt x="40041" y="26004"/>
                  </a:cubicBezTo>
                  <a:cubicBezTo>
                    <a:pt x="40002" y="26123"/>
                    <a:pt x="39982" y="26261"/>
                    <a:pt x="39982" y="26399"/>
                  </a:cubicBezTo>
                  <a:cubicBezTo>
                    <a:pt x="40100" y="27266"/>
                    <a:pt x="39726" y="28074"/>
                    <a:pt x="39667" y="28942"/>
                  </a:cubicBezTo>
                  <a:cubicBezTo>
                    <a:pt x="39647" y="29021"/>
                    <a:pt x="39627" y="29119"/>
                    <a:pt x="39568" y="29218"/>
                  </a:cubicBezTo>
                  <a:cubicBezTo>
                    <a:pt x="39056" y="30204"/>
                    <a:pt x="38523" y="31189"/>
                    <a:pt x="38011" y="32175"/>
                  </a:cubicBezTo>
                  <a:cubicBezTo>
                    <a:pt x="37873" y="32431"/>
                    <a:pt x="37754" y="32688"/>
                    <a:pt x="37656" y="32983"/>
                  </a:cubicBezTo>
                  <a:cubicBezTo>
                    <a:pt x="37538" y="33358"/>
                    <a:pt x="37321" y="33693"/>
                    <a:pt x="37005" y="33930"/>
                  </a:cubicBezTo>
                  <a:cubicBezTo>
                    <a:pt x="36552" y="34285"/>
                    <a:pt x="36177" y="34679"/>
                    <a:pt x="35763" y="35073"/>
                  </a:cubicBezTo>
                  <a:cubicBezTo>
                    <a:pt x="35527" y="35290"/>
                    <a:pt x="35290" y="35527"/>
                    <a:pt x="35053" y="35744"/>
                  </a:cubicBezTo>
                  <a:cubicBezTo>
                    <a:pt x="34718" y="36059"/>
                    <a:pt x="34383" y="36374"/>
                    <a:pt x="34028" y="36670"/>
                  </a:cubicBezTo>
                  <a:cubicBezTo>
                    <a:pt x="33082" y="37459"/>
                    <a:pt x="32155" y="38247"/>
                    <a:pt x="31032" y="38740"/>
                  </a:cubicBezTo>
                  <a:cubicBezTo>
                    <a:pt x="30125" y="39154"/>
                    <a:pt x="29218" y="39529"/>
                    <a:pt x="28291" y="39844"/>
                  </a:cubicBezTo>
                  <a:cubicBezTo>
                    <a:pt x="27700" y="40022"/>
                    <a:pt x="27168" y="40377"/>
                    <a:pt x="26596" y="40593"/>
                  </a:cubicBezTo>
                  <a:cubicBezTo>
                    <a:pt x="26241" y="40712"/>
                    <a:pt x="25886" y="40771"/>
                    <a:pt x="25531" y="40791"/>
                  </a:cubicBezTo>
                  <a:cubicBezTo>
                    <a:pt x="24112" y="40929"/>
                    <a:pt x="22692" y="41047"/>
                    <a:pt x="21273" y="41145"/>
                  </a:cubicBezTo>
                  <a:cubicBezTo>
                    <a:pt x="20977" y="41185"/>
                    <a:pt x="20681" y="41185"/>
                    <a:pt x="20386" y="41126"/>
                  </a:cubicBezTo>
                  <a:cubicBezTo>
                    <a:pt x="19577" y="40948"/>
                    <a:pt x="18749" y="40929"/>
                    <a:pt x="17921" y="41047"/>
                  </a:cubicBezTo>
                  <a:cubicBezTo>
                    <a:pt x="17389" y="41086"/>
                    <a:pt x="16876" y="41145"/>
                    <a:pt x="16364" y="40929"/>
                  </a:cubicBezTo>
                  <a:cubicBezTo>
                    <a:pt x="16246" y="40869"/>
                    <a:pt x="16108" y="40830"/>
                    <a:pt x="15970" y="40850"/>
                  </a:cubicBezTo>
                  <a:cubicBezTo>
                    <a:pt x="15260" y="40948"/>
                    <a:pt x="14609" y="40633"/>
                    <a:pt x="13939" y="40475"/>
                  </a:cubicBezTo>
                  <a:cubicBezTo>
                    <a:pt x="13288" y="40317"/>
                    <a:pt x="12657" y="40002"/>
                    <a:pt x="11987" y="39805"/>
                  </a:cubicBezTo>
                  <a:cubicBezTo>
                    <a:pt x="11061" y="38997"/>
                    <a:pt x="9838" y="38583"/>
                    <a:pt x="9050" y="37538"/>
                  </a:cubicBezTo>
                  <a:cubicBezTo>
                    <a:pt x="8636" y="37005"/>
                    <a:pt x="8044" y="36591"/>
                    <a:pt x="7532" y="36158"/>
                  </a:cubicBezTo>
                  <a:cubicBezTo>
                    <a:pt x="6723" y="35527"/>
                    <a:pt x="6014" y="34778"/>
                    <a:pt x="5402" y="33930"/>
                  </a:cubicBezTo>
                  <a:cubicBezTo>
                    <a:pt x="4949" y="33319"/>
                    <a:pt x="4476" y="32747"/>
                    <a:pt x="3963" y="32175"/>
                  </a:cubicBezTo>
                  <a:cubicBezTo>
                    <a:pt x="3648" y="31840"/>
                    <a:pt x="3431" y="31426"/>
                    <a:pt x="3273" y="30992"/>
                  </a:cubicBezTo>
                  <a:cubicBezTo>
                    <a:pt x="3017" y="30204"/>
                    <a:pt x="2662" y="29455"/>
                    <a:pt x="2228" y="28764"/>
                  </a:cubicBezTo>
                  <a:cubicBezTo>
                    <a:pt x="1814" y="28114"/>
                    <a:pt x="1459" y="27444"/>
                    <a:pt x="1124" y="26773"/>
                  </a:cubicBezTo>
                  <a:cubicBezTo>
                    <a:pt x="710" y="25788"/>
                    <a:pt x="414" y="24802"/>
                    <a:pt x="60" y="23777"/>
                  </a:cubicBezTo>
                  <a:cubicBezTo>
                    <a:pt x="20" y="23619"/>
                    <a:pt x="0" y="23461"/>
                    <a:pt x="20" y="23284"/>
                  </a:cubicBezTo>
                  <a:cubicBezTo>
                    <a:pt x="79" y="22140"/>
                    <a:pt x="119" y="20977"/>
                    <a:pt x="257" y="19834"/>
                  </a:cubicBezTo>
                  <a:cubicBezTo>
                    <a:pt x="355" y="19282"/>
                    <a:pt x="513" y="18749"/>
                    <a:pt x="730" y="18237"/>
                  </a:cubicBezTo>
                  <a:cubicBezTo>
                    <a:pt x="829" y="18000"/>
                    <a:pt x="888" y="17744"/>
                    <a:pt x="868" y="17488"/>
                  </a:cubicBezTo>
                  <a:cubicBezTo>
                    <a:pt x="789" y="16462"/>
                    <a:pt x="1105" y="15536"/>
                    <a:pt x="1578" y="14649"/>
                  </a:cubicBezTo>
                  <a:cubicBezTo>
                    <a:pt x="1775" y="14235"/>
                    <a:pt x="1972" y="13821"/>
                    <a:pt x="2110" y="13387"/>
                  </a:cubicBezTo>
                  <a:cubicBezTo>
                    <a:pt x="2248" y="13012"/>
                    <a:pt x="2347" y="12618"/>
                    <a:pt x="2485" y="12243"/>
                  </a:cubicBezTo>
                  <a:cubicBezTo>
                    <a:pt x="2839" y="11218"/>
                    <a:pt x="3214" y="10213"/>
                    <a:pt x="3943" y="9345"/>
                  </a:cubicBezTo>
                  <a:cubicBezTo>
                    <a:pt x="4397" y="8793"/>
                    <a:pt x="4712" y="8123"/>
                    <a:pt x="5107" y="7512"/>
                  </a:cubicBezTo>
                  <a:cubicBezTo>
                    <a:pt x="5501" y="6901"/>
                    <a:pt x="5836" y="6349"/>
                    <a:pt x="6250" y="5797"/>
                  </a:cubicBezTo>
                  <a:cubicBezTo>
                    <a:pt x="6428" y="5560"/>
                    <a:pt x="6644" y="5343"/>
                    <a:pt x="6881" y="5166"/>
                  </a:cubicBezTo>
                  <a:cubicBezTo>
                    <a:pt x="7630" y="4574"/>
                    <a:pt x="8379" y="3983"/>
                    <a:pt x="9148" y="3411"/>
                  </a:cubicBezTo>
                  <a:cubicBezTo>
                    <a:pt x="9385" y="3234"/>
                    <a:pt x="9641" y="3076"/>
                    <a:pt x="9897" y="2938"/>
                  </a:cubicBezTo>
                  <a:cubicBezTo>
                    <a:pt x="10311" y="2701"/>
                    <a:pt x="10725" y="2524"/>
                    <a:pt x="11120" y="2268"/>
                  </a:cubicBezTo>
                  <a:cubicBezTo>
                    <a:pt x="11672" y="1893"/>
                    <a:pt x="12263" y="1617"/>
                    <a:pt x="12914" y="1440"/>
                  </a:cubicBezTo>
                  <a:cubicBezTo>
                    <a:pt x="13170" y="1380"/>
                    <a:pt x="13407" y="1262"/>
                    <a:pt x="13604" y="1085"/>
                  </a:cubicBezTo>
                  <a:cubicBezTo>
                    <a:pt x="13939" y="769"/>
                    <a:pt x="14373" y="572"/>
                    <a:pt x="14846" y="552"/>
                  </a:cubicBezTo>
                  <a:cubicBezTo>
                    <a:pt x="15437" y="513"/>
                    <a:pt x="16029" y="454"/>
                    <a:pt x="16620" y="414"/>
                  </a:cubicBezTo>
                  <a:cubicBezTo>
                    <a:pt x="17803" y="316"/>
                    <a:pt x="18986" y="257"/>
                    <a:pt x="20188" y="158"/>
                  </a:cubicBezTo>
                  <a:cubicBezTo>
                    <a:pt x="20701" y="119"/>
                    <a:pt x="21233" y="138"/>
                    <a:pt x="21766" y="217"/>
                  </a:cubicBezTo>
                  <a:cubicBezTo>
                    <a:pt x="22140" y="296"/>
                    <a:pt x="22554" y="276"/>
                    <a:pt x="22929" y="336"/>
                  </a:cubicBezTo>
                  <a:cubicBezTo>
                    <a:pt x="23205" y="375"/>
                    <a:pt x="23481" y="237"/>
                    <a:pt x="23639" y="0"/>
                  </a:cubicBezTo>
                  <a:close/>
                  <a:moveTo>
                    <a:pt x="37616" y="12243"/>
                  </a:moveTo>
                  <a:cubicBezTo>
                    <a:pt x="36808" y="10370"/>
                    <a:pt x="35625" y="8695"/>
                    <a:pt x="34107" y="7334"/>
                  </a:cubicBezTo>
                  <a:cubicBezTo>
                    <a:pt x="33831" y="7098"/>
                    <a:pt x="33575" y="6841"/>
                    <a:pt x="33338" y="6565"/>
                  </a:cubicBezTo>
                  <a:cubicBezTo>
                    <a:pt x="32471" y="5560"/>
                    <a:pt x="31465" y="4712"/>
                    <a:pt x="30322" y="4062"/>
                  </a:cubicBezTo>
                  <a:cubicBezTo>
                    <a:pt x="29494" y="3529"/>
                    <a:pt x="28626" y="3076"/>
                    <a:pt x="27700" y="2701"/>
                  </a:cubicBezTo>
                  <a:cubicBezTo>
                    <a:pt x="27562" y="2622"/>
                    <a:pt x="27424" y="2524"/>
                    <a:pt x="27306" y="2425"/>
                  </a:cubicBezTo>
                  <a:cubicBezTo>
                    <a:pt x="26616" y="2011"/>
                    <a:pt x="25866" y="1755"/>
                    <a:pt x="25078" y="1656"/>
                  </a:cubicBezTo>
                  <a:cubicBezTo>
                    <a:pt x="24605" y="1617"/>
                    <a:pt x="24191" y="1459"/>
                    <a:pt x="23737" y="1380"/>
                  </a:cubicBezTo>
                  <a:cubicBezTo>
                    <a:pt x="23284" y="1321"/>
                    <a:pt x="22751" y="1440"/>
                    <a:pt x="22259" y="1440"/>
                  </a:cubicBezTo>
                  <a:cubicBezTo>
                    <a:pt x="21963" y="1440"/>
                    <a:pt x="21667" y="1341"/>
                    <a:pt x="21371" y="1321"/>
                  </a:cubicBezTo>
                  <a:cubicBezTo>
                    <a:pt x="21115" y="1282"/>
                    <a:pt x="20839" y="1262"/>
                    <a:pt x="20583" y="1282"/>
                  </a:cubicBezTo>
                  <a:cubicBezTo>
                    <a:pt x="18907" y="1420"/>
                    <a:pt x="17231" y="1578"/>
                    <a:pt x="15556" y="1794"/>
                  </a:cubicBezTo>
                  <a:cubicBezTo>
                    <a:pt x="15043" y="1854"/>
                    <a:pt x="14550" y="1972"/>
                    <a:pt x="14057" y="2130"/>
                  </a:cubicBezTo>
                  <a:cubicBezTo>
                    <a:pt x="13663" y="2268"/>
                    <a:pt x="13269" y="2425"/>
                    <a:pt x="12874" y="2622"/>
                  </a:cubicBezTo>
                  <a:cubicBezTo>
                    <a:pt x="12362" y="2839"/>
                    <a:pt x="11849" y="3056"/>
                    <a:pt x="11356" y="3313"/>
                  </a:cubicBezTo>
                  <a:cubicBezTo>
                    <a:pt x="10942" y="3490"/>
                    <a:pt x="10686" y="3963"/>
                    <a:pt x="10114" y="3786"/>
                  </a:cubicBezTo>
                  <a:cubicBezTo>
                    <a:pt x="9996" y="3727"/>
                    <a:pt x="9759" y="3943"/>
                    <a:pt x="9621" y="4062"/>
                  </a:cubicBezTo>
                  <a:cubicBezTo>
                    <a:pt x="8320" y="5087"/>
                    <a:pt x="7177" y="6270"/>
                    <a:pt x="6211" y="7610"/>
                  </a:cubicBezTo>
                  <a:cubicBezTo>
                    <a:pt x="5876" y="8064"/>
                    <a:pt x="5540" y="8517"/>
                    <a:pt x="5225" y="8971"/>
                  </a:cubicBezTo>
                  <a:cubicBezTo>
                    <a:pt x="5087" y="9148"/>
                    <a:pt x="4969" y="9365"/>
                    <a:pt x="4909" y="9582"/>
                  </a:cubicBezTo>
                  <a:cubicBezTo>
                    <a:pt x="4732" y="10173"/>
                    <a:pt x="4476" y="10745"/>
                    <a:pt x="4141" y="11277"/>
                  </a:cubicBezTo>
                  <a:cubicBezTo>
                    <a:pt x="3746" y="11928"/>
                    <a:pt x="3451" y="12638"/>
                    <a:pt x="3273" y="13367"/>
                  </a:cubicBezTo>
                  <a:cubicBezTo>
                    <a:pt x="3214" y="13564"/>
                    <a:pt x="3135" y="13742"/>
                    <a:pt x="3017" y="13919"/>
                  </a:cubicBezTo>
                  <a:cubicBezTo>
                    <a:pt x="2780" y="14373"/>
                    <a:pt x="2524" y="14846"/>
                    <a:pt x="2287" y="15299"/>
                  </a:cubicBezTo>
                  <a:cubicBezTo>
                    <a:pt x="1834" y="16088"/>
                    <a:pt x="1637" y="16975"/>
                    <a:pt x="1696" y="17882"/>
                  </a:cubicBezTo>
                  <a:cubicBezTo>
                    <a:pt x="1716" y="18335"/>
                    <a:pt x="1676" y="18808"/>
                    <a:pt x="1558" y="19262"/>
                  </a:cubicBezTo>
                  <a:cubicBezTo>
                    <a:pt x="1400" y="19853"/>
                    <a:pt x="1302" y="20484"/>
                    <a:pt x="1203" y="21095"/>
                  </a:cubicBezTo>
                  <a:cubicBezTo>
                    <a:pt x="1045" y="21726"/>
                    <a:pt x="1085" y="22377"/>
                    <a:pt x="1321" y="22988"/>
                  </a:cubicBezTo>
                  <a:cubicBezTo>
                    <a:pt x="1361" y="23185"/>
                    <a:pt x="1381" y="23382"/>
                    <a:pt x="1381" y="23579"/>
                  </a:cubicBezTo>
                  <a:cubicBezTo>
                    <a:pt x="1420" y="24072"/>
                    <a:pt x="1479" y="24565"/>
                    <a:pt x="1519" y="25058"/>
                  </a:cubicBezTo>
                  <a:cubicBezTo>
                    <a:pt x="1558" y="25728"/>
                    <a:pt x="1775" y="26359"/>
                    <a:pt x="2149" y="26911"/>
                  </a:cubicBezTo>
                  <a:cubicBezTo>
                    <a:pt x="2386" y="27227"/>
                    <a:pt x="2563" y="27582"/>
                    <a:pt x="2701" y="27956"/>
                  </a:cubicBezTo>
                  <a:cubicBezTo>
                    <a:pt x="3017" y="29100"/>
                    <a:pt x="3589" y="30164"/>
                    <a:pt x="4377" y="31051"/>
                  </a:cubicBezTo>
                  <a:cubicBezTo>
                    <a:pt x="4988" y="31801"/>
                    <a:pt x="5639" y="32491"/>
                    <a:pt x="6211" y="33279"/>
                  </a:cubicBezTo>
                  <a:cubicBezTo>
                    <a:pt x="6684" y="33950"/>
                    <a:pt x="7236" y="34561"/>
                    <a:pt x="7886" y="35073"/>
                  </a:cubicBezTo>
                  <a:cubicBezTo>
                    <a:pt x="8616" y="35645"/>
                    <a:pt x="9188" y="36374"/>
                    <a:pt x="10055" y="36769"/>
                  </a:cubicBezTo>
                  <a:cubicBezTo>
                    <a:pt x="10607" y="37025"/>
                    <a:pt x="11238" y="37222"/>
                    <a:pt x="11573" y="37814"/>
                  </a:cubicBezTo>
                  <a:cubicBezTo>
                    <a:pt x="11613" y="37853"/>
                    <a:pt x="11691" y="37893"/>
                    <a:pt x="11731" y="37912"/>
                  </a:cubicBezTo>
                  <a:cubicBezTo>
                    <a:pt x="12795" y="38523"/>
                    <a:pt x="13919" y="38997"/>
                    <a:pt x="15102" y="39292"/>
                  </a:cubicBezTo>
                  <a:cubicBezTo>
                    <a:pt x="15575" y="39411"/>
                    <a:pt x="16088" y="39411"/>
                    <a:pt x="16561" y="39529"/>
                  </a:cubicBezTo>
                  <a:cubicBezTo>
                    <a:pt x="17034" y="39667"/>
                    <a:pt x="17547" y="39687"/>
                    <a:pt x="18040" y="39627"/>
                  </a:cubicBezTo>
                  <a:cubicBezTo>
                    <a:pt x="18828" y="39529"/>
                    <a:pt x="19617" y="39568"/>
                    <a:pt x="20405" y="39706"/>
                  </a:cubicBezTo>
                  <a:cubicBezTo>
                    <a:pt x="20662" y="39765"/>
                    <a:pt x="20918" y="39785"/>
                    <a:pt x="21174" y="39765"/>
                  </a:cubicBezTo>
                  <a:cubicBezTo>
                    <a:pt x="22554" y="39647"/>
                    <a:pt x="23954" y="39529"/>
                    <a:pt x="25334" y="39411"/>
                  </a:cubicBezTo>
                  <a:cubicBezTo>
                    <a:pt x="25728" y="39371"/>
                    <a:pt x="26103" y="39273"/>
                    <a:pt x="26458" y="39095"/>
                  </a:cubicBezTo>
                  <a:cubicBezTo>
                    <a:pt x="27187" y="38819"/>
                    <a:pt x="27858" y="38385"/>
                    <a:pt x="28646" y="38267"/>
                  </a:cubicBezTo>
                  <a:cubicBezTo>
                    <a:pt x="29119" y="38208"/>
                    <a:pt x="29553" y="38011"/>
                    <a:pt x="29888" y="37695"/>
                  </a:cubicBezTo>
                  <a:cubicBezTo>
                    <a:pt x="30026" y="37557"/>
                    <a:pt x="30184" y="37439"/>
                    <a:pt x="30381" y="37400"/>
                  </a:cubicBezTo>
                  <a:cubicBezTo>
                    <a:pt x="31485" y="37124"/>
                    <a:pt x="32293" y="36374"/>
                    <a:pt x="33062" y="35645"/>
                  </a:cubicBezTo>
                  <a:cubicBezTo>
                    <a:pt x="33831" y="34896"/>
                    <a:pt x="34797" y="34206"/>
                    <a:pt x="35487" y="33319"/>
                  </a:cubicBezTo>
                  <a:cubicBezTo>
                    <a:pt x="35606" y="33200"/>
                    <a:pt x="35724" y="33082"/>
                    <a:pt x="35882" y="33003"/>
                  </a:cubicBezTo>
                  <a:cubicBezTo>
                    <a:pt x="36098" y="32885"/>
                    <a:pt x="36276" y="32668"/>
                    <a:pt x="36335" y="32412"/>
                  </a:cubicBezTo>
                  <a:cubicBezTo>
                    <a:pt x="36473" y="31958"/>
                    <a:pt x="36690" y="31544"/>
                    <a:pt x="36986" y="31189"/>
                  </a:cubicBezTo>
                  <a:cubicBezTo>
                    <a:pt x="37124" y="31012"/>
                    <a:pt x="37222" y="30795"/>
                    <a:pt x="37321" y="30578"/>
                  </a:cubicBezTo>
                  <a:cubicBezTo>
                    <a:pt x="37498" y="30243"/>
                    <a:pt x="37676" y="29888"/>
                    <a:pt x="37833" y="29533"/>
                  </a:cubicBezTo>
                  <a:cubicBezTo>
                    <a:pt x="38030" y="29179"/>
                    <a:pt x="38168" y="28824"/>
                    <a:pt x="38267" y="28429"/>
                  </a:cubicBezTo>
                  <a:cubicBezTo>
                    <a:pt x="38346" y="27700"/>
                    <a:pt x="38681" y="26970"/>
                    <a:pt x="38563" y="26202"/>
                  </a:cubicBezTo>
                  <a:cubicBezTo>
                    <a:pt x="38543" y="26103"/>
                    <a:pt x="38563" y="26004"/>
                    <a:pt x="38602" y="25906"/>
                  </a:cubicBezTo>
                  <a:cubicBezTo>
                    <a:pt x="38760" y="25137"/>
                    <a:pt x="38957" y="24368"/>
                    <a:pt x="39095" y="23599"/>
                  </a:cubicBezTo>
                  <a:cubicBezTo>
                    <a:pt x="39213" y="22889"/>
                    <a:pt x="39292" y="22160"/>
                    <a:pt x="39312" y="21431"/>
                  </a:cubicBezTo>
                  <a:cubicBezTo>
                    <a:pt x="39272" y="19577"/>
                    <a:pt x="39095" y="17744"/>
                    <a:pt x="38780" y="15930"/>
                  </a:cubicBezTo>
                  <a:cubicBezTo>
                    <a:pt x="38642" y="15043"/>
                    <a:pt x="38306" y="14195"/>
                    <a:pt x="37794" y="13466"/>
                  </a:cubicBezTo>
                  <a:cubicBezTo>
                    <a:pt x="37597" y="13150"/>
                    <a:pt x="37419" y="12835"/>
                    <a:pt x="37262" y="12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2;p28">
              <a:extLst>
                <a:ext uri="{FF2B5EF4-FFF2-40B4-BE49-F238E27FC236}">
                  <a16:creationId xmlns:a16="http://schemas.microsoft.com/office/drawing/2014/main" id="{C9949187-4E19-428F-8E41-283A5C2465D3}"/>
                </a:ext>
              </a:extLst>
            </p:cNvPr>
            <p:cNvSpPr/>
            <p:nvPr/>
          </p:nvSpPr>
          <p:spPr>
            <a:xfrm flipH="1">
              <a:off x="3446073" y="1917834"/>
              <a:ext cx="221383" cy="248383"/>
            </a:xfrm>
            <a:custGeom>
              <a:avLst/>
              <a:gdLst/>
              <a:ahLst/>
              <a:cxnLst/>
              <a:rect l="l" t="t" r="r" b="b"/>
              <a:pathLst>
                <a:path w="9208" h="10331" extrusionOk="0">
                  <a:moveTo>
                    <a:pt x="8734" y="10331"/>
                  </a:moveTo>
                  <a:cubicBezTo>
                    <a:pt x="8340" y="9661"/>
                    <a:pt x="7985" y="9069"/>
                    <a:pt x="7650" y="8478"/>
                  </a:cubicBezTo>
                  <a:cubicBezTo>
                    <a:pt x="7354" y="7945"/>
                    <a:pt x="7078" y="7433"/>
                    <a:pt x="6782" y="6920"/>
                  </a:cubicBezTo>
                  <a:cubicBezTo>
                    <a:pt x="6486" y="6408"/>
                    <a:pt x="6171" y="5836"/>
                    <a:pt x="5836" y="5304"/>
                  </a:cubicBezTo>
                  <a:cubicBezTo>
                    <a:pt x="5639" y="4949"/>
                    <a:pt x="5382" y="4653"/>
                    <a:pt x="5106" y="4377"/>
                  </a:cubicBezTo>
                  <a:cubicBezTo>
                    <a:pt x="4515" y="3845"/>
                    <a:pt x="3864" y="3391"/>
                    <a:pt x="3253" y="2898"/>
                  </a:cubicBezTo>
                  <a:cubicBezTo>
                    <a:pt x="2879" y="2603"/>
                    <a:pt x="2504" y="2346"/>
                    <a:pt x="2149" y="2070"/>
                  </a:cubicBezTo>
                  <a:cubicBezTo>
                    <a:pt x="1775" y="1775"/>
                    <a:pt x="1420" y="1400"/>
                    <a:pt x="947" y="1203"/>
                  </a:cubicBezTo>
                  <a:cubicBezTo>
                    <a:pt x="710" y="1085"/>
                    <a:pt x="493" y="927"/>
                    <a:pt x="316" y="730"/>
                  </a:cubicBezTo>
                  <a:cubicBezTo>
                    <a:pt x="59" y="473"/>
                    <a:pt x="0" y="237"/>
                    <a:pt x="138" y="138"/>
                  </a:cubicBezTo>
                  <a:cubicBezTo>
                    <a:pt x="355" y="0"/>
                    <a:pt x="513" y="197"/>
                    <a:pt x="671" y="237"/>
                  </a:cubicBezTo>
                  <a:cubicBezTo>
                    <a:pt x="1499" y="513"/>
                    <a:pt x="2248" y="947"/>
                    <a:pt x="2879" y="1538"/>
                  </a:cubicBezTo>
                  <a:cubicBezTo>
                    <a:pt x="3194" y="1775"/>
                    <a:pt x="3549" y="1972"/>
                    <a:pt x="3864" y="2208"/>
                  </a:cubicBezTo>
                  <a:cubicBezTo>
                    <a:pt x="4811" y="2918"/>
                    <a:pt x="5796" y="3588"/>
                    <a:pt x="6447" y="4614"/>
                  </a:cubicBezTo>
                  <a:cubicBezTo>
                    <a:pt x="6861" y="5244"/>
                    <a:pt x="7236" y="5915"/>
                    <a:pt x="7590" y="6585"/>
                  </a:cubicBezTo>
                  <a:cubicBezTo>
                    <a:pt x="8024" y="7393"/>
                    <a:pt x="8458" y="8221"/>
                    <a:pt x="8852" y="9049"/>
                  </a:cubicBezTo>
                  <a:cubicBezTo>
                    <a:pt x="9030" y="9424"/>
                    <a:pt x="9207" y="9838"/>
                    <a:pt x="8734" y="1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3;p28">
              <a:extLst>
                <a:ext uri="{FF2B5EF4-FFF2-40B4-BE49-F238E27FC236}">
                  <a16:creationId xmlns:a16="http://schemas.microsoft.com/office/drawing/2014/main" id="{05EBCB96-7A4E-444D-B4B4-EE50417F7566}"/>
                </a:ext>
              </a:extLst>
            </p:cNvPr>
            <p:cNvSpPr/>
            <p:nvPr/>
          </p:nvSpPr>
          <p:spPr>
            <a:xfrm flipH="1">
              <a:off x="4511156" y="2443499"/>
              <a:ext cx="73017" cy="45993"/>
            </a:xfrm>
            <a:custGeom>
              <a:avLst/>
              <a:gdLst/>
              <a:ahLst/>
              <a:cxnLst/>
              <a:rect l="l" t="t" r="r" b="b"/>
              <a:pathLst>
                <a:path w="3037" h="1913" extrusionOk="0">
                  <a:moveTo>
                    <a:pt x="139" y="0"/>
                  </a:moveTo>
                  <a:cubicBezTo>
                    <a:pt x="1124" y="99"/>
                    <a:pt x="1834" y="611"/>
                    <a:pt x="2583" y="986"/>
                  </a:cubicBezTo>
                  <a:cubicBezTo>
                    <a:pt x="2761" y="1104"/>
                    <a:pt x="2879" y="1242"/>
                    <a:pt x="2978" y="1420"/>
                  </a:cubicBezTo>
                  <a:cubicBezTo>
                    <a:pt x="3037" y="1538"/>
                    <a:pt x="3037" y="1656"/>
                    <a:pt x="2997" y="1775"/>
                  </a:cubicBezTo>
                  <a:cubicBezTo>
                    <a:pt x="2919" y="1873"/>
                    <a:pt x="2781" y="1913"/>
                    <a:pt x="2662" y="1913"/>
                  </a:cubicBezTo>
                  <a:cubicBezTo>
                    <a:pt x="2386" y="1834"/>
                    <a:pt x="2090" y="1735"/>
                    <a:pt x="1834" y="1617"/>
                  </a:cubicBezTo>
                  <a:cubicBezTo>
                    <a:pt x="1381" y="1361"/>
                    <a:pt x="908" y="1144"/>
                    <a:pt x="415" y="946"/>
                  </a:cubicBezTo>
                  <a:cubicBezTo>
                    <a:pt x="1" y="789"/>
                    <a:pt x="60" y="375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4;p28">
              <a:extLst>
                <a:ext uri="{FF2B5EF4-FFF2-40B4-BE49-F238E27FC236}">
                  <a16:creationId xmlns:a16="http://schemas.microsoft.com/office/drawing/2014/main" id="{85199942-9007-42CB-8CBA-D4B3E981620F}"/>
                </a:ext>
              </a:extLst>
            </p:cNvPr>
            <p:cNvSpPr/>
            <p:nvPr/>
          </p:nvSpPr>
          <p:spPr>
            <a:xfrm flipH="1">
              <a:off x="3741387" y="1850996"/>
              <a:ext cx="97661" cy="37939"/>
            </a:xfrm>
            <a:custGeom>
              <a:avLst/>
              <a:gdLst/>
              <a:ahLst/>
              <a:cxnLst/>
              <a:rect l="l" t="t" r="r" b="b"/>
              <a:pathLst>
                <a:path w="4062" h="1578" extrusionOk="0">
                  <a:moveTo>
                    <a:pt x="0" y="217"/>
                  </a:moveTo>
                  <a:cubicBezTo>
                    <a:pt x="474" y="20"/>
                    <a:pt x="1006" y="1"/>
                    <a:pt x="1499" y="178"/>
                  </a:cubicBezTo>
                  <a:cubicBezTo>
                    <a:pt x="2287" y="454"/>
                    <a:pt x="3056" y="710"/>
                    <a:pt x="3845" y="986"/>
                  </a:cubicBezTo>
                  <a:cubicBezTo>
                    <a:pt x="3943" y="1026"/>
                    <a:pt x="4062" y="1183"/>
                    <a:pt x="4042" y="1262"/>
                  </a:cubicBezTo>
                  <a:cubicBezTo>
                    <a:pt x="4003" y="1381"/>
                    <a:pt x="3904" y="1479"/>
                    <a:pt x="3786" y="1499"/>
                  </a:cubicBezTo>
                  <a:cubicBezTo>
                    <a:pt x="3431" y="1578"/>
                    <a:pt x="3056" y="1558"/>
                    <a:pt x="2721" y="1420"/>
                  </a:cubicBezTo>
                  <a:cubicBezTo>
                    <a:pt x="2425" y="1321"/>
                    <a:pt x="2169" y="1203"/>
                    <a:pt x="1893" y="1085"/>
                  </a:cubicBezTo>
                  <a:cubicBezTo>
                    <a:pt x="1341" y="868"/>
                    <a:pt x="809" y="592"/>
                    <a:pt x="198" y="533"/>
                  </a:cubicBezTo>
                  <a:cubicBezTo>
                    <a:pt x="119" y="513"/>
                    <a:pt x="79" y="336"/>
                    <a:pt x="0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5;p28">
              <a:extLst>
                <a:ext uri="{FF2B5EF4-FFF2-40B4-BE49-F238E27FC236}">
                  <a16:creationId xmlns:a16="http://schemas.microsoft.com/office/drawing/2014/main" id="{DF015120-625D-4125-8097-A051AD16D895}"/>
                </a:ext>
              </a:extLst>
            </p:cNvPr>
            <p:cNvSpPr/>
            <p:nvPr/>
          </p:nvSpPr>
          <p:spPr>
            <a:xfrm flipH="1">
              <a:off x="3843280" y="2917954"/>
              <a:ext cx="79677" cy="18032"/>
            </a:xfrm>
            <a:custGeom>
              <a:avLst/>
              <a:gdLst/>
              <a:ahLst/>
              <a:cxnLst/>
              <a:rect l="l" t="t" r="r" b="b"/>
              <a:pathLst>
                <a:path w="3314" h="750" extrusionOk="0">
                  <a:moveTo>
                    <a:pt x="1716" y="40"/>
                  </a:moveTo>
                  <a:cubicBezTo>
                    <a:pt x="2150" y="21"/>
                    <a:pt x="2584" y="1"/>
                    <a:pt x="2998" y="1"/>
                  </a:cubicBezTo>
                  <a:cubicBezTo>
                    <a:pt x="3096" y="1"/>
                    <a:pt x="3195" y="139"/>
                    <a:pt x="3313" y="198"/>
                  </a:cubicBezTo>
                  <a:cubicBezTo>
                    <a:pt x="3234" y="297"/>
                    <a:pt x="3175" y="474"/>
                    <a:pt x="3096" y="474"/>
                  </a:cubicBezTo>
                  <a:cubicBezTo>
                    <a:pt x="2189" y="592"/>
                    <a:pt x="1263" y="671"/>
                    <a:pt x="356" y="750"/>
                  </a:cubicBezTo>
                  <a:cubicBezTo>
                    <a:pt x="178" y="750"/>
                    <a:pt x="1" y="691"/>
                    <a:pt x="1" y="474"/>
                  </a:cubicBezTo>
                  <a:cubicBezTo>
                    <a:pt x="1" y="277"/>
                    <a:pt x="178" y="218"/>
                    <a:pt x="336" y="198"/>
                  </a:cubicBezTo>
                  <a:cubicBezTo>
                    <a:pt x="809" y="139"/>
                    <a:pt x="1263" y="119"/>
                    <a:pt x="1716" y="80"/>
                  </a:cubicBezTo>
                  <a:cubicBezTo>
                    <a:pt x="1716" y="60"/>
                    <a:pt x="1716" y="40"/>
                    <a:pt x="1716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6;p28">
              <a:extLst>
                <a:ext uri="{FF2B5EF4-FFF2-40B4-BE49-F238E27FC236}">
                  <a16:creationId xmlns:a16="http://schemas.microsoft.com/office/drawing/2014/main" id="{C0552AD2-96E9-45B5-8B1B-1FE5E608FA91}"/>
                </a:ext>
              </a:extLst>
            </p:cNvPr>
            <p:cNvSpPr/>
            <p:nvPr/>
          </p:nvSpPr>
          <p:spPr>
            <a:xfrm flipH="1">
              <a:off x="4512575" y="2422174"/>
              <a:ext cx="44094" cy="29885"/>
            </a:xfrm>
            <a:custGeom>
              <a:avLst/>
              <a:gdLst/>
              <a:ahLst/>
              <a:cxnLst/>
              <a:rect l="l" t="t" r="r" b="b"/>
              <a:pathLst>
                <a:path w="1834" h="1243" extrusionOk="0">
                  <a:moveTo>
                    <a:pt x="296" y="0"/>
                  </a:moveTo>
                  <a:lnTo>
                    <a:pt x="1834" y="808"/>
                  </a:lnTo>
                  <a:cubicBezTo>
                    <a:pt x="1834" y="1104"/>
                    <a:pt x="1656" y="1222"/>
                    <a:pt x="1459" y="1222"/>
                  </a:cubicBezTo>
                  <a:cubicBezTo>
                    <a:pt x="927" y="1242"/>
                    <a:pt x="434" y="986"/>
                    <a:pt x="138" y="552"/>
                  </a:cubicBezTo>
                  <a:cubicBezTo>
                    <a:pt x="0" y="355"/>
                    <a:pt x="79" y="79"/>
                    <a:pt x="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7;p28">
              <a:extLst>
                <a:ext uri="{FF2B5EF4-FFF2-40B4-BE49-F238E27FC236}">
                  <a16:creationId xmlns:a16="http://schemas.microsoft.com/office/drawing/2014/main" id="{91C4296F-612D-45FB-B442-00BEE4C876D3}"/>
                </a:ext>
              </a:extLst>
            </p:cNvPr>
            <p:cNvSpPr/>
            <p:nvPr/>
          </p:nvSpPr>
          <p:spPr>
            <a:xfrm flipH="1">
              <a:off x="3874102" y="2945940"/>
              <a:ext cx="50730" cy="22287"/>
            </a:xfrm>
            <a:custGeom>
              <a:avLst/>
              <a:gdLst/>
              <a:ahLst/>
              <a:cxnLst/>
              <a:rect l="l" t="t" r="r" b="b"/>
              <a:pathLst>
                <a:path w="2110" h="927" extrusionOk="0">
                  <a:moveTo>
                    <a:pt x="0" y="552"/>
                  </a:moveTo>
                  <a:cubicBezTo>
                    <a:pt x="217" y="118"/>
                    <a:pt x="611" y="197"/>
                    <a:pt x="946" y="138"/>
                  </a:cubicBezTo>
                  <a:lnTo>
                    <a:pt x="1893" y="0"/>
                  </a:lnTo>
                  <a:cubicBezTo>
                    <a:pt x="2090" y="99"/>
                    <a:pt x="2110" y="375"/>
                    <a:pt x="1952" y="513"/>
                  </a:cubicBezTo>
                  <a:cubicBezTo>
                    <a:pt x="1715" y="769"/>
                    <a:pt x="1400" y="729"/>
                    <a:pt x="1104" y="769"/>
                  </a:cubicBezTo>
                  <a:cubicBezTo>
                    <a:pt x="730" y="789"/>
                    <a:pt x="316" y="927"/>
                    <a:pt x="0" y="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8;p28">
              <a:extLst>
                <a:ext uri="{FF2B5EF4-FFF2-40B4-BE49-F238E27FC236}">
                  <a16:creationId xmlns:a16="http://schemas.microsoft.com/office/drawing/2014/main" id="{30E55078-921C-4414-B9C6-B69CA17377E8}"/>
                </a:ext>
              </a:extLst>
            </p:cNvPr>
            <p:cNvSpPr/>
            <p:nvPr/>
          </p:nvSpPr>
          <p:spPr>
            <a:xfrm flipH="1">
              <a:off x="3516229" y="2199372"/>
              <a:ext cx="263578" cy="272113"/>
            </a:xfrm>
            <a:custGeom>
              <a:avLst/>
              <a:gdLst/>
              <a:ahLst/>
              <a:cxnLst/>
              <a:rect l="l" t="t" r="r" b="b"/>
              <a:pathLst>
                <a:path w="10963" h="11318" extrusionOk="0">
                  <a:moveTo>
                    <a:pt x="6231" y="790"/>
                  </a:moveTo>
                  <a:cubicBezTo>
                    <a:pt x="5284" y="908"/>
                    <a:pt x="4358" y="770"/>
                    <a:pt x="3293" y="1282"/>
                  </a:cubicBezTo>
                  <a:cubicBezTo>
                    <a:pt x="3766" y="1342"/>
                    <a:pt x="4023" y="1401"/>
                    <a:pt x="4279" y="1440"/>
                  </a:cubicBezTo>
                  <a:cubicBezTo>
                    <a:pt x="4575" y="1460"/>
                    <a:pt x="4870" y="1480"/>
                    <a:pt x="5166" y="1480"/>
                  </a:cubicBezTo>
                  <a:cubicBezTo>
                    <a:pt x="5462" y="1480"/>
                    <a:pt x="5758" y="1440"/>
                    <a:pt x="6053" y="1381"/>
                  </a:cubicBezTo>
                  <a:cubicBezTo>
                    <a:pt x="6349" y="1282"/>
                    <a:pt x="6645" y="1164"/>
                    <a:pt x="6921" y="1026"/>
                  </a:cubicBezTo>
                  <a:cubicBezTo>
                    <a:pt x="7788" y="1204"/>
                    <a:pt x="8596" y="1618"/>
                    <a:pt x="9247" y="2229"/>
                  </a:cubicBezTo>
                  <a:cubicBezTo>
                    <a:pt x="9661" y="2623"/>
                    <a:pt x="9996" y="3057"/>
                    <a:pt x="10233" y="3569"/>
                  </a:cubicBezTo>
                  <a:cubicBezTo>
                    <a:pt x="10844" y="4713"/>
                    <a:pt x="10864" y="5975"/>
                    <a:pt x="10943" y="7217"/>
                  </a:cubicBezTo>
                  <a:cubicBezTo>
                    <a:pt x="10962" y="7315"/>
                    <a:pt x="10943" y="7414"/>
                    <a:pt x="10923" y="7512"/>
                  </a:cubicBezTo>
                  <a:cubicBezTo>
                    <a:pt x="10745" y="7946"/>
                    <a:pt x="10647" y="8439"/>
                    <a:pt x="10371" y="8774"/>
                  </a:cubicBezTo>
                  <a:cubicBezTo>
                    <a:pt x="9917" y="9385"/>
                    <a:pt x="9385" y="9918"/>
                    <a:pt x="8754" y="10351"/>
                  </a:cubicBezTo>
                  <a:cubicBezTo>
                    <a:pt x="8064" y="10746"/>
                    <a:pt x="7335" y="11022"/>
                    <a:pt x="6566" y="11199"/>
                  </a:cubicBezTo>
                  <a:cubicBezTo>
                    <a:pt x="6112" y="11298"/>
                    <a:pt x="5639" y="11317"/>
                    <a:pt x="5186" y="11258"/>
                  </a:cubicBezTo>
                  <a:cubicBezTo>
                    <a:pt x="4693" y="11199"/>
                    <a:pt x="4200" y="11179"/>
                    <a:pt x="3707" y="11179"/>
                  </a:cubicBezTo>
                  <a:cubicBezTo>
                    <a:pt x="3076" y="11199"/>
                    <a:pt x="2583" y="10805"/>
                    <a:pt x="2110" y="10430"/>
                  </a:cubicBezTo>
                  <a:cubicBezTo>
                    <a:pt x="809" y="9385"/>
                    <a:pt x="277" y="7986"/>
                    <a:pt x="277" y="6349"/>
                  </a:cubicBezTo>
                  <a:cubicBezTo>
                    <a:pt x="277" y="6034"/>
                    <a:pt x="395" y="5718"/>
                    <a:pt x="80" y="5423"/>
                  </a:cubicBezTo>
                  <a:cubicBezTo>
                    <a:pt x="1" y="5344"/>
                    <a:pt x="1" y="5127"/>
                    <a:pt x="21" y="4969"/>
                  </a:cubicBezTo>
                  <a:cubicBezTo>
                    <a:pt x="60" y="4299"/>
                    <a:pt x="159" y="3648"/>
                    <a:pt x="297" y="2998"/>
                  </a:cubicBezTo>
                  <a:cubicBezTo>
                    <a:pt x="553" y="2150"/>
                    <a:pt x="1144" y="1420"/>
                    <a:pt x="1933" y="967"/>
                  </a:cubicBezTo>
                  <a:cubicBezTo>
                    <a:pt x="3116" y="238"/>
                    <a:pt x="4456" y="60"/>
                    <a:pt x="5817" y="21"/>
                  </a:cubicBezTo>
                  <a:cubicBezTo>
                    <a:pt x="6034" y="1"/>
                    <a:pt x="6231" y="119"/>
                    <a:pt x="6290" y="316"/>
                  </a:cubicBezTo>
                  <a:cubicBezTo>
                    <a:pt x="6310" y="474"/>
                    <a:pt x="6290" y="632"/>
                    <a:pt x="6231" y="790"/>
                  </a:cubicBezTo>
                  <a:close/>
                  <a:moveTo>
                    <a:pt x="7966" y="2505"/>
                  </a:moveTo>
                  <a:cubicBezTo>
                    <a:pt x="7650" y="2426"/>
                    <a:pt x="7335" y="2386"/>
                    <a:pt x="7019" y="2367"/>
                  </a:cubicBezTo>
                  <a:cubicBezTo>
                    <a:pt x="6172" y="2367"/>
                    <a:pt x="5324" y="2446"/>
                    <a:pt x="4476" y="2584"/>
                  </a:cubicBezTo>
                  <a:cubicBezTo>
                    <a:pt x="3648" y="2801"/>
                    <a:pt x="2879" y="3215"/>
                    <a:pt x="2229" y="3767"/>
                  </a:cubicBezTo>
                  <a:cubicBezTo>
                    <a:pt x="1499" y="4299"/>
                    <a:pt x="1144" y="5225"/>
                    <a:pt x="1322" y="6113"/>
                  </a:cubicBezTo>
                  <a:cubicBezTo>
                    <a:pt x="1420" y="7079"/>
                    <a:pt x="1755" y="7986"/>
                    <a:pt x="2307" y="8774"/>
                  </a:cubicBezTo>
                  <a:cubicBezTo>
                    <a:pt x="2997" y="9740"/>
                    <a:pt x="3865" y="10351"/>
                    <a:pt x="5127" y="10174"/>
                  </a:cubicBezTo>
                  <a:cubicBezTo>
                    <a:pt x="5679" y="10115"/>
                    <a:pt x="6250" y="10095"/>
                    <a:pt x="6802" y="10036"/>
                  </a:cubicBezTo>
                  <a:cubicBezTo>
                    <a:pt x="7039" y="10016"/>
                    <a:pt x="7256" y="9977"/>
                    <a:pt x="7473" y="9898"/>
                  </a:cubicBezTo>
                  <a:cubicBezTo>
                    <a:pt x="7650" y="9819"/>
                    <a:pt x="7808" y="9701"/>
                    <a:pt x="7926" y="9543"/>
                  </a:cubicBezTo>
                  <a:cubicBezTo>
                    <a:pt x="8202" y="9149"/>
                    <a:pt x="8419" y="8695"/>
                    <a:pt x="8715" y="8321"/>
                  </a:cubicBezTo>
                  <a:cubicBezTo>
                    <a:pt x="9681" y="7079"/>
                    <a:pt x="9661" y="4713"/>
                    <a:pt x="8774" y="3569"/>
                  </a:cubicBezTo>
                  <a:cubicBezTo>
                    <a:pt x="8498" y="3195"/>
                    <a:pt x="8222" y="2840"/>
                    <a:pt x="7966" y="25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9;p28">
              <a:extLst>
                <a:ext uri="{FF2B5EF4-FFF2-40B4-BE49-F238E27FC236}">
                  <a16:creationId xmlns:a16="http://schemas.microsoft.com/office/drawing/2014/main" id="{5F230831-1445-4D84-94D5-6BB583336A4C}"/>
                </a:ext>
              </a:extLst>
            </p:cNvPr>
            <p:cNvSpPr/>
            <p:nvPr/>
          </p:nvSpPr>
          <p:spPr>
            <a:xfrm flipH="1">
              <a:off x="4077910" y="2264792"/>
              <a:ext cx="254081" cy="267353"/>
            </a:xfrm>
            <a:custGeom>
              <a:avLst/>
              <a:gdLst/>
              <a:ahLst/>
              <a:cxnLst/>
              <a:rect l="l" t="t" r="r" b="b"/>
              <a:pathLst>
                <a:path w="10568" h="11120" extrusionOk="0">
                  <a:moveTo>
                    <a:pt x="5323" y="10903"/>
                  </a:moveTo>
                  <a:cubicBezTo>
                    <a:pt x="4692" y="10962"/>
                    <a:pt x="4061" y="11002"/>
                    <a:pt x="3430" y="11061"/>
                  </a:cubicBezTo>
                  <a:cubicBezTo>
                    <a:pt x="3016" y="11120"/>
                    <a:pt x="2583" y="10962"/>
                    <a:pt x="2307" y="10607"/>
                  </a:cubicBezTo>
                  <a:cubicBezTo>
                    <a:pt x="1853" y="10095"/>
                    <a:pt x="1360" y="9622"/>
                    <a:pt x="986" y="9030"/>
                  </a:cubicBezTo>
                  <a:cubicBezTo>
                    <a:pt x="572" y="8340"/>
                    <a:pt x="394" y="7571"/>
                    <a:pt x="99" y="6842"/>
                  </a:cubicBezTo>
                  <a:cubicBezTo>
                    <a:pt x="20" y="6605"/>
                    <a:pt x="0" y="6388"/>
                    <a:pt x="39" y="6152"/>
                  </a:cubicBezTo>
                  <a:cubicBezTo>
                    <a:pt x="158" y="4910"/>
                    <a:pt x="493" y="3687"/>
                    <a:pt x="1045" y="2564"/>
                  </a:cubicBezTo>
                  <a:cubicBezTo>
                    <a:pt x="1538" y="1578"/>
                    <a:pt x="2425" y="1085"/>
                    <a:pt x="3371" y="671"/>
                  </a:cubicBezTo>
                  <a:cubicBezTo>
                    <a:pt x="3726" y="513"/>
                    <a:pt x="4101" y="375"/>
                    <a:pt x="4495" y="277"/>
                  </a:cubicBezTo>
                  <a:cubicBezTo>
                    <a:pt x="5205" y="60"/>
                    <a:pt x="5895" y="1"/>
                    <a:pt x="6604" y="356"/>
                  </a:cubicBezTo>
                  <a:cubicBezTo>
                    <a:pt x="7157" y="651"/>
                    <a:pt x="7709" y="927"/>
                    <a:pt x="8103" y="1440"/>
                  </a:cubicBezTo>
                  <a:cubicBezTo>
                    <a:pt x="8162" y="1519"/>
                    <a:pt x="8241" y="1578"/>
                    <a:pt x="8320" y="1637"/>
                  </a:cubicBezTo>
                  <a:cubicBezTo>
                    <a:pt x="9345" y="2327"/>
                    <a:pt x="9759" y="3392"/>
                    <a:pt x="10035" y="4535"/>
                  </a:cubicBezTo>
                  <a:cubicBezTo>
                    <a:pt x="10074" y="4693"/>
                    <a:pt x="10153" y="4831"/>
                    <a:pt x="10232" y="4989"/>
                  </a:cubicBezTo>
                  <a:cubicBezTo>
                    <a:pt x="10488" y="5481"/>
                    <a:pt x="10567" y="6053"/>
                    <a:pt x="10449" y="6625"/>
                  </a:cubicBezTo>
                  <a:cubicBezTo>
                    <a:pt x="10370" y="7433"/>
                    <a:pt x="10133" y="8241"/>
                    <a:pt x="9739" y="8971"/>
                  </a:cubicBezTo>
                  <a:cubicBezTo>
                    <a:pt x="9187" y="9937"/>
                    <a:pt x="8359" y="10607"/>
                    <a:pt x="7176" y="10745"/>
                  </a:cubicBezTo>
                  <a:cubicBezTo>
                    <a:pt x="6565" y="10824"/>
                    <a:pt x="5934" y="10864"/>
                    <a:pt x="5323" y="10903"/>
                  </a:cubicBezTo>
                  <a:close/>
                  <a:moveTo>
                    <a:pt x="7452" y="2307"/>
                  </a:moveTo>
                  <a:cubicBezTo>
                    <a:pt x="6466" y="2386"/>
                    <a:pt x="5481" y="2465"/>
                    <a:pt x="4495" y="2564"/>
                  </a:cubicBezTo>
                  <a:cubicBezTo>
                    <a:pt x="4298" y="2583"/>
                    <a:pt x="4120" y="2662"/>
                    <a:pt x="3963" y="2800"/>
                  </a:cubicBezTo>
                  <a:cubicBezTo>
                    <a:pt x="2307" y="3884"/>
                    <a:pt x="1360" y="5797"/>
                    <a:pt x="1498" y="7768"/>
                  </a:cubicBezTo>
                  <a:cubicBezTo>
                    <a:pt x="1538" y="8715"/>
                    <a:pt x="2188" y="9326"/>
                    <a:pt x="2977" y="9740"/>
                  </a:cubicBezTo>
                  <a:cubicBezTo>
                    <a:pt x="3312" y="9898"/>
                    <a:pt x="3687" y="9957"/>
                    <a:pt x="4042" y="9878"/>
                  </a:cubicBezTo>
                  <a:cubicBezTo>
                    <a:pt x="4613" y="9720"/>
                    <a:pt x="5165" y="9503"/>
                    <a:pt x="5698" y="9247"/>
                  </a:cubicBezTo>
                  <a:cubicBezTo>
                    <a:pt x="6368" y="8912"/>
                    <a:pt x="7019" y="8517"/>
                    <a:pt x="7689" y="8163"/>
                  </a:cubicBezTo>
                  <a:cubicBezTo>
                    <a:pt x="9010" y="7413"/>
                    <a:pt x="9562" y="5442"/>
                    <a:pt x="8615" y="4003"/>
                  </a:cubicBezTo>
                  <a:cubicBezTo>
                    <a:pt x="8221" y="3451"/>
                    <a:pt x="7866" y="2918"/>
                    <a:pt x="7452" y="2307"/>
                  </a:cubicBezTo>
                  <a:close/>
                  <a:moveTo>
                    <a:pt x="8891" y="8439"/>
                  </a:moveTo>
                  <a:cubicBezTo>
                    <a:pt x="8221" y="8794"/>
                    <a:pt x="7669" y="9306"/>
                    <a:pt x="6979" y="9602"/>
                  </a:cubicBezTo>
                  <a:cubicBezTo>
                    <a:pt x="6959" y="9622"/>
                    <a:pt x="6959" y="9720"/>
                    <a:pt x="6940" y="9779"/>
                  </a:cubicBezTo>
                  <a:cubicBezTo>
                    <a:pt x="7255" y="9937"/>
                    <a:pt x="7511" y="9720"/>
                    <a:pt x="7768" y="9602"/>
                  </a:cubicBezTo>
                  <a:cubicBezTo>
                    <a:pt x="8241" y="9326"/>
                    <a:pt x="8635" y="8932"/>
                    <a:pt x="8891" y="8439"/>
                  </a:cubicBezTo>
                  <a:close/>
                  <a:moveTo>
                    <a:pt x="9207" y="7689"/>
                  </a:moveTo>
                  <a:lnTo>
                    <a:pt x="9187" y="7749"/>
                  </a:lnTo>
                  <a:lnTo>
                    <a:pt x="9246" y="77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80;p28">
              <a:extLst>
                <a:ext uri="{FF2B5EF4-FFF2-40B4-BE49-F238E27FC236}">
                  <a16:creationId xmlns:a16="http://schemas.microsoft.com/office/drawing/2014/main" id="{36A9964A-8694-4BFA-B4F0-399A64347C06}"/>
                </a:ext>
              </a:extLst>
            </p:cNvPr>
            <p:cNvSpPr/>
            <p:nvPr/>
          </p:nvSpPr>
          <p:spPr>
            <a:xfrm flipH="1">
              <a:off x="3767450" y="2556788"/>
              <a:ext cx="266415" cy="264492"/>
            </a:xfrm>
            <a:custGeom>
              <a:avLst/>
              <a:gdLst/>
              <a:ahLst/>
              <a:cxnLst/>
              <a:rect l="l" t="t" r="r" b="b"/>
              <a:pathLst>
                <a:path w="11081" h="11001" extrusionOk="0">
                  <a:moveTo>
                    <a:pt x="10528" y="2681"/>
                  </a:moveTo>
                  <a:cubicBezTo>
                    <a:pt x="10233" y="3115"/>
                    <a:pt x="10430" y="3549"/>
                    <a:pt x="10647" y="3943"/>
                  </a:cubicBezTo>
                  <a:cubicBezTo>
                    <a:pt x="10962" y="4534"/>
                    <a:pt x="10982" y="5146"/>
                    <a:pt x="11041" y="5777"/>
                  </a:cubicBezTo>
                  <a:cubicBezTo>
                    <a:pt x="11080" y="6210"/>
                    <a:pt x="10982" y="6644"/>
                    <a:pt x="10745" y="6999"/>
                  </a:cubicBezTo>
                  <a:cubicBezTo>
                    <a:pt x="10489" y="7393"/>
                    <a:pt x="10331" y="7827"/>
                    <a:pt x="10075" y="8221"/>
                  </a:cubicBezTo>
                  <a:cubicBezTo>
                    <a:pt x="9878" y="8556"/>
                    <a:pt x="9622" y="8852"/>
                    <a:pt x="9345" y="9128"/>
                  </a:cubicBezTo>
                  <a:cubicBezTo>
                    <a:pt x="8872" y="9542"/>
                    <a:pt x="8340" y="9877"/>
                    <a:pt x="7847" y="10252"/>
                  </a:cubicBezTo>
                  <a:cubicBezTo>
                    <a:pt x="7808" y="10272"/>
                    <a:pt x="7788" y="10291"/>
                    <a:pt x="7749" y="10291"/>
                  </a:cubicBezTo>
                  <a:cubicBezTo>
                    <a:pt x="6822" y="10528"/>
                    <a:pt x="5955" y="10962"/>
                    <a:pt x="4989" y="10962"/>
                  </a:cubicBezTo>
                  <a:cubicBezTo>
                    <a:pt x="4141" y="11001"/>
                    <a:pt x="3332" y="10666"/>
                    <a:pt x="2800" y="10015"/>
                  </a:cubicBezTo>
                  <a:cubicBezTo>
                    <a:pt x="2504" y="9660"/>
                    <a:pt x="2228" y="9286"/>
                    <a:pt x="1972" y="8911"/>
                  </a:cubicBezTo>
                  <a:cubicBezTo>
                    <a:pt x="1854" y="8714"/>
                    <a:pt x="1716" y="8517"/>
                    <a:pt x="1578" y="8339"/>
                  </a:cubicBezTo>
                  <a:cubicBezTo>
                    <a:pt x="1006" y="7728"/>
                    <a:pt x="730" y="6959"/>
                    <a:pt x="415" y="6191"/>
                  </a:cubicBezTo>
                  <a:cubicBezTo>
                    <a:pt x="99" y="5441"/>
                    <a:pt x="80" y="4594"/>
                    <a:pt x="1" y="3766"/>
                  </a:cubicBezTo>
                  <a:cubicBezTo>
                    <a:pt x="1" y="3608"/>
                    <a:pt x="40" y="3450"/>
                    <a:pt x="99" y="3292"/>
                  </a:cubicBezTo>
                  <a:cubicBezTo>
                    <a:pt x="513" y="2346"/>
                    <a:pt x="1243" y="1617"/>
                    <a:pt x="1854" y="808"/>
                  </a:cubicBezTo>
                  <a:cubicBezTo>
                    <a:pt x="2268" y="631"/>
                    <a:pt x="2682" y="335"/>
                    <a:pt x="3116" y="276"/>
                  </a:cubicBezTo>
                  <a:cubicBezTo>
                    <a:pt x="4121" y="99"/>
                    <a:pt x="5146" y="0"/>
                    <a:pt x="6171" y="20"/>
                  </a:cubicBezTo>
                  <a:cubicBezTo>
                    <a:pt x="7394" y="79"/>
                    <a:pt x="8577" y="375"/>
                    <a:pt x="9424" y="1400"/>
                  </a:cubicBezTo>
                  <a:cubicBezTo>
                    <a:pt x="9799" y="1794"/>
                    <a:pt x="10252" y="2129"/>
                    <a:pt x="10528" y="2681"/>
                  </a:cubicBezTo>
                  <a:close/>
                  <a:moveTo>
                    <a:pt x="10095" y="5441"/>
                  </a:moveTo>
                  <a:cubicBezTo>
                    <a:pt x="10036" y="5146"/>
                    <a:pt x="9957" y="4870"/>
                    <a:pt x="9917" y="4574"/>
                  </a:cubicBezTo>
                  <a:cubicBezTo>
                    <a:pt x="9779" y="3766"/>
                    <a:pt x="9227" y="3154"/>
                    <a:pt x="8853" y="2484"/>
                  </a:cubicBezTo>
                  <a:cubicBezTo>
                    <a:pt x="8655" y="2070"/>
                    <a:pt x="8222" y="1853"/>
                    <a:pt x="7788" y="1952"/>
                  </a:cubicBezTo>
                  <a:cubicBezTo>
                    <a:pt x="7177" y="2011"/>
                    <a:pt x="6546" y="2070"/>
                    <a:pt x="5915" y="2129"/>
                  </a:cubicBezTo>
                  <a:cubicBezTo>
                    <a:pt x="4831" y="2169"/>
                    <a:pt x="3786" y="2602"/>
                    <a:pt x="2997" y="3352"/>
                  </a:cubicBezTo>
                  <a:cubicBezTo>
                    <a:pt x="2288" y="4022"/>
                    <a:pt x="1893" y="4692"/>
                    <a:pt x="1952" y="5658"/>
                  </a:cubicBezTo>
                  <a:cubicBezTo>
                    <a:pt x="1972" y="6112"/>
                    <a:pt x="1834" y="6605"/>
                    <a:pt x="1952" y="7019"/>
                  </a:cubicBezTo>
                  <a:cubicBezTo>
                    <a:pt x="2071" y="7452"/>
                    <a:pt x="2445" y="7787"/>
                    <a:pt x="2721" y="8162"/>
                  </a:cubicBezTo>
                  <a:cubicBezTo>
                    <a:pt x="2978" y="8537"/>
                    <a:pt x="3293" y="8970"/>
                    <a:pt x="3589" y="9345"/>
                  </a:cubicBezTo>
                  <a:cubicBezTo>
                    <a:pt x="3924" y="9739"/>
                    <a:pt x="4397" y="9936"/>
                    <a:pt x="4910" y="9897"/>
                  </a:cubicBezTo>
                  <a:cubicBezTo>
                    <a:pt x="5757" y="9897"/>
                    <a:pt x="6487" y="9483"/>
                    <a:pt x="7295" y="9365"/>
                  </a:cubicBezTo>
                  <a:cubicBezTo>
                    <a:pt x="7335" y="9345"/>
                    <a:pt x="7354" y="9325"/>
                    <a:pt x="7394" y="9305"/>
                  </a:cubicBezTo>
                  <a:cubicBezTo>
                    <a:pt x="8301" y="8655"/>
                    <a:pt x="9267" y="8063"/>
                    <a:pt x="9661" y="6920"/>
                  </a:cubicBezTo>
                  <a:cubicBezTo>
                    <a:pt x="9700" y="6821"/>
                    <a:pt x="9740" y="6743"/>
                    <a:pt x="9799" y="6664"/>
                  </a:cubicBezTo>
                  <a:cubicBezTo>
                    <a:pt x="10075" y="6309"/>
                    <a:pt x="10193" y="5855"/>
                    <a:pt x="10095" y="54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1;p28">
              <a:extLst>
                <a:ext uri="{FF2B5EF4-FFF2-40B4-BE49-F238E27FC236}">
                  <a16:creationId xmlns:a16="http://schemas.microsoft.com/office/drawing/2014/main" id="{42D8BCD9-1B96-4BBD-AF77-1B10F15947CF}"/>
                </a:ext>
              </a:extLst>
            </p:cNvPr>
            <p:cNvSpPr/>
            <p:nvPr/>
          </p:nvSpPr>
          <p:spPr>
            <a:xfrm flipH="1">
              <a:off x="3837606" y="1944858"/>
              <a:ext cx="252663" cy="271151"/>
            </a:xfrm>
            <a:custGeom>
              <a:avLst/>
              <a:gdLst/>
              <a:ahLst/>
              <a:cxnLst/>
              <a:rect l="l" t="t" r="r" b="b"/>
              <a:pathLst>
                <a:path w="10509" h="11278" extrusionOk="0">
                  <a:moveTo>
                    <a:pt x="9010" y="1360"/>
                  </a:moveTo>
                  <a:lnTo>
                    <a:pt x="8577" y="1735"/>
                  </a:lnTo>
                  <a:cubicBezTo>
                    <a:pt x="8853" y="1991"/>
                    <a:pt x="9109" y="2208"/>
                    <a:pt x="9365" y="2464"/>
                  </a:cubicBezTo>
                  <a:cubicBezTo>
                    <a:pt x="9996" y="3016"/>
                    <a:pt x="10371" y="3785"/>
                    <a:pt x="10430" y="4613"/>
                  </a:cubicBezTo>
                  <a:cubicBezTo>
                    <a:pt x="10509" y="5619"/>
                    <a:pt x="10410" y="6644"/>
                    <a:pt x="10095" y="7630"/>
                  </a:cubicBezTo>
                  <a:cubicBezTo>
                    <a:pt x="9917" y="8241"/>
                    <a:pt x="9543" y="8734"/>
                    <a:pt x="9207" y="9266"/>
                  </a:cubicBezTo>
                  <a:cubicBezTo>
                    <a:pt x="9030" y="9503"/>
                    <a:pt x="8793" y="9680"/>
                    <a:pt x="8517" y="9798"/>
                  </a:cubicBezTo>
                  <a:cubicBezTo>
                    <a:pt x="7749" y="10173"/>
                    <a:pt x="6960" y="10508"/>
                    <a:pt x="6171" y="10863"/>
                  </a:cubicBezTo>
                  <a:cubicBezTo>
                    <a:pt x="5994" y="10922"/>
                    <a:pt x="5797" y="10981"/>
                    <a:pt x="5600" y="11001"/>
                  </a:cubicBezTo>
                  <a:cubicBezTo>
                    <a:pt x="5245" y="11060"/>
                    <a:pt x="4890" y="11119"/>
                    <a:pt x="4555" y="11178"/>
                  </a:cubicBezTo>
                  <a:cubicBezTo>
                    <a:pt x="4121" y="11277"/>
                    <a:pt x="3687" y="11238"/>
                    <a:pt x="3293" y="11060"/>
                  </a:cubicBezTo>
                  <a:cubicBezTo>
                    <a:pt x="2524" y="10745"/>
                    <a:pt x="1874" y="10193"/>
                    <a:pt x="1440" y="9483"/>
                  </a:cubicBezTo>
                  <a:cubicBezTo>
                    <a:pt x="1203" y="9049"/>
                    <a:pt x="967" y="8635"/>
                    <a:pt x="730" y="8201"/>
                  </a:cubicBezTo>
                  <a:cubicBezTo>
                    <a:pt x="237" y="7216"/>
                    <a:pt x="1" y="6112"/>
                    <a:pt x="79" y="5027"/>
                  </a:cubicBezTo>
                  <a:cubicBezTo>
                    <a:pt x="139" y="3766"/>
                    <a:pt x="533" y="2622"/>
                    <a:pt x="1617" y="1755"/>
                  </a:cubicBezTo>
                  <a:cubicBezTo>
                    <a:pt x="2504" y="1065"/>
                    <a:pt x="3510" y="690"/>
                    <a:pt x="4456" y="178"/>
                  </a:cubicBezTo>
                  <a:cubicBezTo>
                    <a:pt x="4831" y="20"/>
                    <a:pt x="5245" y="0"/>
                    <a:pt x="5619" y="158"/>
                  </a:cubicBezTo>
                  <a:cubicBezTo>
                    <a:pt x="5994" y="276"/>
                    <a:pt x="6388" y="355"/>
                    <a:pt x="6782" y="375"/>
                  </a:cubicBezTo>
                  <a:cubicBezTo>
                    <a:pt x="7236" y="434"/>
                    <a:pt x="7670" y="572"/>
                    <a:pt x="8084" y="769"/>
                  </a:cubicBezTo>
                  <a:cubicBezTo>
                    <a:pt x="8399" y="946"/>
                    <a:pt x="8715" y="1144"/>
                    <a:pt x="9010" y="1360"/>
                  </a:cubicBezTo>
                  <a:close/>
                  <a:moveTo>
                    <a:pt x="5718" y="2110"/>
                  </a:moveTo>
                  <a:cubicBezTo>
                    <a:pt x="5501" y="2149"/>
                    <a:pt x="5284" y="2169"/>
                    <a:pt x="5067" y="2188"/>
                  </a:cubicBezTo>
                  <a:cubicBezTo>
                    <a:pt x="4436" y="2228"/>
                    <a:pt x="3845" y="2464"/>
                    <a:pt x="3352" y="2839"/>
                  </a:cubicBezTo>
                  <a:cubicBezTo>
                    <a:pt x="2741" y="3253"/>
                    <a:pt x="2209" y="3746"/>
                    <a:pt x="1716" y="4278"/>
                  </a:cubicBezTo>
                  <a:cubicBezTo>
                    <a:pt x="1223" y="4791"/>
                    <a:pt x="1006" y="5501"/>
                    <a:pt x="1124" y="6191"/>
                  </a:cubicBezTo>
                  <a:cubicBezTo>
                    <a:pt x="1183" y="6782"/>
                    <a:pt x="1361" y="7354"/>
                    <a:pt x="1617" y="7886"/>
                  </a:cubicBezTo>
                  <a:cubicBezTo>
                    <a:pt x="1992" y="8635"/>
                    <a:pt x="2327" y="9444"/>
                    <a:pt x="3096" y="9956"/>
                  </a:cubicBezTo>
                  <a:cubicBezTo>
                    <a:pt x="3589" y="10291"/>
                    <a:pt x="4121" y="10429"/>
                    <a:pt x="4673" y="10153"/>
                  </a:cubicBezTo>
                  <a:cubicBezTo>
                    <a:pt x="5028" y="9996"/>
                    <a:pt x="5422" y="9897"/>
                    <a:pt x="5816" y="9877"/>
                  </a:cubicBezTo>
                  <a:cubicBezTo>
                    <a:pt x="6802" y="9739"/>
                    <a:pt x="7689" y="9168"/>
                    <a:pt x="8202" y="8320"/>
                  </a:cubicBezTo>
                  <a:cubicBezTo>
                    <a:pt x="8478" y="7906"/>
                    <a:pt x="8754" y="7492"/>
                    <a:pt x="9030" y="7078"/>
                  </a:cubicBezTo>
                  <a:cubicBezTo>
                    <a:pt x="9129" y="6940"/>
                    <a:pt x="9207" y="6802"/>
                    <a:pt x="9267" y="6644"/>
                  </a:cubicBezTo>
                  <a:cubicBezTo>
                    <a:pt x="9621" y="5836"/>
                    <a:pt x="9740" y="4929"/>
                    <a:pt x="9602" y="4042"/>
                  </a:cubicBezTo>
                  <a:cubicBezTo>
                    <a:pt x="9543" y="3352"/>
                    <a:pt x="9089" y="2780"/>
                    <a:pt x="8439" y="2563"/>
                  </a:cubicBezTo>
                  <a:cubicBezTo>
                    <a:pt x="7512" y="2248"/>
                    <a:pt x="6585" y="1794"/>
                    <a:pt x="5718" y="2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2;p28">
              <a:extLst>
                <a:ext uri="{FF2B5EF4-FFF2-40B4-BE49-F238E27FC236}">
                  <a16:creationId xmlns:a16="http://schemas.microsoft.com/office/drawing/2014/main" id="{25E2CA2D-BE17-441C-BD5E-391EF65E322D}"/>
                </a:ext>
              </a:extLst>
            </p:cNvPr>
            <p:cNvSpPr/>
            <p:nvPr/>
          </p:nvSpPr>
          <p:spPr>
            <a:xfrm flipH="1">
              <a:off x="3811543" y="2276644"/>
              <a:ext cx="209987" cy="207150"/>
            </a:xfrm>
            <a:custGeom>
              <a:avLst/>
              <a:gdLst/>
              <a:ahLst/>
              <a:cxnLst/>
              <a:rect l="l" t="t" r="r" b="b"/>
              <a:pathLst>
                <a:path w="8734" h="8616" extrusionOk="0">
                  <a:moveTo>
                    <a:pt x="8497" y="4496"/>
                  </a:moveTo>
                  <a:cubicBezTo>
                    <a:pt x="8497" y="4791"/>
                    <a:pt x="8537" y="5087"/>
                    <a:pt x="8576" y="5383"/>
                  </a:cubicBezTo>
                  <a:cubicBezTo>
                    <a:pt x="8734" y="6073"/>
                    <a:pt x="8458" y="6625"/>
                    <a:pt x="8024" y="7098"/>
                  </a:cubicBezTo>
                  <a:cubicBezTo>
                    <a:pt x="7472" y="7610"/>
                    <a:pt x="6841" y="8044"/>
                    <a:pt x="6151" y="8360"/>
                  </a:cubicBezTo>
                  <a:lnTo>
                    <a:pt x="2800" y="8616"/>
                  </a:lnTo>
                  <a:cubicBezTo>
                    <a:pt x="1991" y="8320"/>
                    <a:pt x="1163" y="8064"/>
                    <a:pt x="848" y="7118"/>
                  </a:cubicBezTo>
                  <a:cubicBezTo>
                    <a:pt x="79" y="5994"/>
                    <a:pt x="0" y="4693"/>
                    <a:pt x="0" y="3411"/>
                  </a:cubicBezTo>
                  <a:cubicBezTo>
                    <a:pt x="0" y="2327"/>
                    <a:pt x="355" y="1282"/>
                    <a:pt x="1439" y="789"/>
                  </a:cubicBezTo>
                  <a:cubicBezTo>
                    <a:pt x="2425" y="355"/>
                    <a:pt x="3470" y="1"/>
                    <a:pt x="4574" y="40"/>
                  </a:cubicBezTo>
                  <a:cubicBezTo>
                    <a:pt x="5205" y="60"/>
                    <a:pt x="5816" y="296"/>
                    <a:pt x="6309" y="691"/>
                  </a:cubicBezTo>
                  <a:cubicBezTo>
                    <a:pt x="6762" y="1006"/>
                    <a:pt x="7196" y="1361"/>
                    <a:pt x="7610" y="1735"/>
                  </a:cubicBezTo>
                  <a:cubicBezTo>
                    <a:pt x="8004" y="2130"/>
                    <a:pt x="8261" y="2662"/>
                    <a:pt x="8320" y="3234"/>
                  </a:cubicBezTo>
                  <a:cubicBezTo>
                    <a:pt x="8359" y="3667"/>
                    <a:pt x="8399" y="4082"/>
                    <a:pt x="8438" y="4515"/>
                  </a:cubicBezTo>
                  <a:close/>
                  <a:moveTo>
                    <a:pt x="4456" y="7532"/>
                  </a:moveTo>
                  <a:cubicBezTo>
                    <a:pt x="5185" y="7532"/>
                    <a:pt x="5915" y="7354"/>
                    <a:pt x="6565" y="6980"/>
                  </a:cubicBezTo>
                  <a:cubicBezTo>
                    <a:pt x="7354" y="6506"/>
                    <a:pt x="7866" y="5915"/>
                    <a:pt x="7669" y="4910"/>
                  </a:cubicBezTo>
                  <a:cubicBezTo>
                    <a:pt x="7650" y="4673"/>
                    <a:pt x="7630" y="4456"/>
                    <a:pt x="7630" y="4220"/>
                  </a:cubicBezTo>
                  <a:cubicBezTo>
                    <a:pt x="7630" y="4121"/>
                    <a:pt x="7630" y="3983"/>
                    <a:pt x="7571" y="3944"/>
                  </a:cubicBezTo>
                  <a:cubicBezTo>
                    <a:pt x="7117" y="3510"/>
                    <a:pt x="7019" y="2879"/>
                    <a:pt x="6664" y="2406"/>
                  </a:cubicBezTo>
                  <a:cubicBezTo>
                    <a:pt x="6033" y="1558"/>
                    <a:pt x="5244" y="986"/>
                    <a:pt x="4081" y="1124"/>
                  </a:cubicBezTo>
                  <a:cubicBezTo>
                    <a:pt x="3490" y="1223"/>
                    <a:pt x="2918" y="1361"/>
                    <a:pt x="2346" y="1558"/>
                  </a:cubicBezTo>
                  <a:cubicBezTo>
                    <a:pt x="1459" y="1775"/>
                    <a:pt x="1065" y="2268"/>
                    <a:pt x="1045" y="3293"/>
                  </a:cubicBezTo>
                  <a:cubicBezTo>
                    <a:pt x="1025" y="4436"/>
                    <a:pt x="1104" y="5580"/>
                    <a:pt x="1715" y="6625"/>
                  </a:cubicBezTo>
                  <a:cubicBezTo>
                    <a:pt x="2149" y="7334"/>
                    <a:pt x="2681" y="7650"/>
                    <a:pt x="3490" y="7610"/>
                  </a:cubicBezTo>
                  <a:cubicBezTo>
                    <a:pt x="3766" y="7591"/>
                    <a:pt x="4022" y="7551"/>
                    <a:pt x="4456" y="7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3;p28">
              <a:extLst>
                <a:ext uri="{FF2B5EF4-FFF2-40B4-BE49-F238E27FC236}">
                  <a16:creationId xmlns:a16="http://schemas.microsoft.com/office/drawing/2014/main" id="{E13EFA4D-F5AB-4F9A-9C4F-48317AA37373}"/>
                </a:ext>
              </a:extLst>
            </p:cNvPr>
            <p:cNvSpPr/>
            <p:nvPr/>
          </p:nvSpPr>
          <p:spPr>
            <a:xfrm flipH="1">
              <a:off x="4019607" y="2658680"/>
              <a:ext cx="235136" cy="152189"/>
            </a:xfrm>
            <a:custGeom>
              <a:avLst/>
              <a:gdLst/>
              <a:ahLst/>
              <a:cxnLst/>
              <a:rect l="l" t="t" r="r" b="b"/>
              <a:pathLst>
                <a:path w="9780" h="6330" extrusionOk="0">
                  <a:moveTo>
                    <a:pt x="355" y="1"/>
                  </a:moveTo>
                  <a:cubicBezTo>
                    <a:pt x="474" y="119"/>
                    <a:pt x="572" y="237"/>
                    <a:pt x="671" y="375"/>
                  </a:cubicBezTo>
                  <a:cubicBezTo>
                    <a:pt x="1065" y="868"/>
                    <a:pt x="1440" y="1361"/>
                    <a:pt x="1854" y="1834"/>
                  </a:cubicBezTo>
                  <a:cubicBezTo>
                    <a:pt x="2228" y="2327"/>
                    <a:pt x="2741" y="2721"/>
                    <a:pt x="3332" y="2958"/>
                  </a:cubicBezTo>
                  <a:cubicBezTo>
                    <a:pt x="3549" y="3037"/>
                    <a:pt x="3746" y="3175"/>
                    <a:pt x="3884" y="3352"/>
                  </a:cubicBezTo>
                  <a:cubicBezTo>
                    <a:pt x="4377" y="4003"/>
                    <a:pt x="5146" y="4299"/>
                    <a:pt x="5777" y="4772"/>
                  </a:cubicBezTo>
                  <a:cubicBezTo>
                    <a:pt x="6191" y="5107"/>
                    <a:pt x="6802" y="5205"/>
                    <a:pt x="7334" y="5344"/>
                  </a:cubicBezTo>
                  <a:cubicBezTo>
                    <a:pt x="8005" y="5501"/>
                    <a:pt x="8695" y="5580"/>
                    <a:pt x="9385" y="5718"/>
                  </a:cubicBezTo>
                  <a:cubicBezTo>
                    <a:pt x="9483" y="5738"/>
                    <a:pt x="9602" y="5797"/>
                    <a:pt x="9700" y="5836"/>
                  </a:cubicBezTo>
                  <a:cubicBezTo>
                    <a:pt x="9779" y="6034"/>
                    <a:pt x="9661" y="6231"/>
                    <a:pt x="9464" y="6231"/>
                  </a:cubicBezTo>
                  <a:cubicBezTo>
                    <a:pt x="9207" y="6310"/>
                    <a:pt x="8951" y="6329"/>
                    <a:pt x="8695" y="6310"/>
                  </a:cubicBezTo>
                  <a:cubicBezTo>
                    <a:pt x="7965" y="6191"/>
                    <a:pt x="7256" y="6053"/>
                    <a:pt x="6566" y="5856"/>
                  </a:cubicBezTo>
                  <a:cubicBezTo>
                    <a:pt x="6211" y="5758"/>
                    <a:pt x="5895" y="5580"/>
                    <a:pt x="5619" y="5344"/>
                  </a:cubicBezTo>
                  <a:cubicBezTo>
                    <a:pt x="5343" y="5107"/>
                    <a:pt x="5048" y="4929"/>
                    <a:pt x="4712" y="4791"/>
                  </a:cubicBezTo>
                  <a:cubicBezTo>
                    <a:pt x="4259" y="4575"/>
                    <a:pt x="3825" y="4338"/>
                    <a:pt x="3431" y="4042"/>
                  </a:cubicBezTo>
                  <a:cubicBezTo>
                    <a:pt x="2366" y="3313"/>
                    <a:pt x="1420" y="2426"/>
                    <a:pt x="592" y="1420"/>
                  </a:cubicBezTo>
                  <a:cubicBezTo>
                    <a:pt x="296" y="1065"/>
                    <a:pt x="1" y="67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4;p28">
              <a:extLst>
                <a:ext uri="{FF2B5EF4-FFF2-40B4-BE49-F238E27FC236}">
                  <a16:creationId xmlns:a16="http://schemas.microsoft.com/office/drawing/2014/main" id="{266FACAE-763C-4FA9-A9B1-78D3308CD8FC}"/>
                </a:ext>
              </a:extLst>
            </p:cNvPr>
            <p:cNvSpPr/>
            <p:nvPr/>
          </p:nvSpPr>
          <p:spPr>
            <a:xfrm flipH="1">
              <a:off x="3564098" y="2634517"/>
              <a:ext cx="116173" cy="100041"/>
            </a:xfrm>
            <a:custGeom>
              <a:avLst/>
              <a:gdLst/>
              <a:ahLst/>
              <a:cxnLst/>
              <a:rect l="l" t="t" r="r" b="b"/>
              <a:pathLst>
                <a:path w="4832" h="4161" extrusionOk="0">
                  <a:moveTo>
                    <a:pt x="4831" y="197"/>
                  </a:moveTo>
                  <a:cubicBezTo>
                    <a:pt x="4792" y="335"/>
                    <a:pt x="4733" y="454"/>
                    <a:pt x="4654" y="572"/>
                  </a:cubicBezTo>
                  <a:cubicBezTo>
                    <a:pt x="4456" y="828"/>
                    <a:pt x="4220" y="1085"/>
                    <a:pt x="3983" y="1301"/>
                  </a:cubicBezTo>
                  <a:cubicBezTo>
                    <a:pt x="3352" y="1972"/>
                    <a:pt x="2682" y="2603"/>
                    <a:pt x="1992" y="3214"/>
                  </a:cubicBezTo>
                  <a:cubicBezTo>
                    <a:pt x="1480" y="3608"/>
                    <a:pt x="849" y="3845"/>
                    <a:pt x="257" y="4140"/>
                  </a:cubicBezTo>
                  <a:cubicBezTo>
                    <a:pt x="159" y="4160"/>
                    <a:pt x="80" y="4140"/>
                    <a:pt x="1" y="4081"/>
                  </a:cubicBezTo>
                  <a:cubicBezTo>
                    <a:pt x="1" y="3963"/>
                    <a:pt x="1" y="3805"/>
                    <a:pt x="80" y="3746"/>
                  </a:cubicBezTo>
                  <a:cubicBezTo>
                    <a:pt x="415" y="3470"/>
                    <a:pt x="770" y="3234"/>
                    <a:pt x="1105" y="2977"/>
                  </a:cubicBezTo>
                  <a:cubicBezTo>
                    <a:pt x="1282" y="2839"/>
                    <a:pt x="1460" y="2682"/>
                    <a:pt x="1637" y="2524"/>
                  </a:cubicBezTo>
                  <a:cubicBezTo>
                    <a:pt x="2347" y="1834"/>
                    <a:pt x="3037" y="1144"/>
                    <a:pt x="3727" y="434"/>
                  </a:cubicBezTo>
                  <a:cubicBezTo>
                    <a:pt x="3944" y="217"/>
                    <a:pt x="4141" y="0"/>
                    <a:pt x="4456" y="20"/>
                  </a:cubicBezTo>
                  <a:cubicBezTo>
                    <a:pt x="4594" y="20"/>
                    <a:pt x="4693" y="119"/>
                    <a:pt x="4831" y="1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5;p28">
              <a:extLst>
                <a:ext uri="{FF2B5EF4-FFF2-40B4-BE49-F238E27FC236}">
                  <a16:creationId xmlns:a16="http://schemas.microsoft.com/office/drawing/2014/main" id="{BD181D4E-E593-468B-8A21-F64BD878BD62}"/>
                </a:ext>
              </a:extLst>
            </p:cNvPr>
            <p:cNvSpPr/>
            <p:nvPr/>
          </p:nvSpPr>
          <p:spPr>
            <a:xfrm flipH="1">
              <a:off x="3894947" y="2382335"/>
              <a:ext cx="40800" cy="44118"/>
            </a:xfrm>
            <a:custGeom>
              <a:avLst/>
              <a:gdLst/>
              <a:ahLst/>
              <a:cxnLst/>
              <a:rect l="l" t="t" r="r" b="b"/>
              <a:pathLst>
                <a:path w="1697" h="1835" extrusionOk="0">
                  <a:moveTo>
                    <a:pt x="1696" y="592"/>
                  </a:moveTo>
                  <a:cubicBezTo>
                    <a:pt x="1676" y="868"/>
                    <a:pt x="1657" y="1085"/>
                    <a:pt x="1637" y="1322"/>
                  </a:cubicBezTo>
                  <a:cubicBezTo>
                    <a:pt x="1637" y="1558"/>
                    <a:pt x="1440" y="1756"/>
                    <a:pt x="1203" y="1795"/>
                  </a:cubicBezTo>
                  <a:cubicBezTo>
                    <a:pt x="888" y="1834"/>
                    <a:pt x="651" y="1657"/>
                    <a:pt x="592" y="1243"/>
                  </a:cubicBezTo>
                  <a:lnTo>
                    <a:pt x="1144" y="1105"/>
                  </a:lnTo>
                  <a:cubicBezTo>
                    <a:pt x="1223" y="947"/>
                    <a:pt x="1243" y="770"/>
                    <a:pt x="1046" y="691"/>
                  </a:cubicBezTo>
                  <a:cubicBezTo>
                    <a:pt x="730" y="553"/>
                    <a:pt x="395" y="454"/>
                    <a:pt x="60" y="297"/>
                  </a:cubicBezTo>
                  <a:cubicBezTo>
                    <a:pt x="20" y="238"/>
                    <a:pt x="1" y="178"/>
                    <a:pt x="1" y="119"/>
                  </a:cubicBezTo>
                  <a:cubicBezTo>
                    <a:pt x="1" y="80"/>
                    <a:pt x="79" y="1"/>
                    <a:pt x="119" y="1"/>
                  </a:cubicBezTo>
                  <a:cubicBezTo>
                    <a:pt x="710" y="1"/>
                    <a:pt x="1262" y="218"/>
                    <a:pt x="1696" y="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486;p28">
            <a:extLst>
              <a:ext uri="{FF2B5EF4-FFF2-40B4-BE49-F238E27FC236}">
                <a16:creationId xmlns:a16="http://schemas.microsoft.com/office/drawing/2014/main" id="{80F629EF-392C-4C2A-A851-D7330C194D7E}"/>
              </a:ext>
            </a:extLst>
          </p:cNvPr>
          <p:cNvGrpSpPr/>
          <p:nvPr/>
        </p:nvGrpSpPr>
        <p:grpSpPr>
          <a:xfrm>
            <a:off x="8688363" y="4935164"/>
            <a:ext cx="1347829" cy="1367488"/>
            <a:chOff x="6070601" y="734270"/>
            <a:chExt cx="1259418" cy="1277907"/>
          </a:xfrm>
        </p:grpSpPr>
        <p:sp>
          <p:nvSpPr>
            <p:cNvPr id="265" name="Google Shape;487;p28">
              <a:extLst>
                <a:ext uri="{FF2B5EF4-FFF2-40B4-BE49-F238E27FC236}">
                  <a16:creationId xmlns:a16="http://schemas.microsoft.com/office/drawing/2014/main" id="{3B06F617-E375-420F-AD76-3CB7DECD0BFE}"/>
                </a:ext>
              </a:extLst>
            </p:cNvPr>
            <p:cNvSpPr/>
            <p:nvPr/>
          </p:nvSpPr>
          <p:spPr>
            <a:xfrm flipH="1">
              <a:off x="6085748" y="768386"/>
              <a:ext cx="1228163" cy="1223403"/>
            </a:xfrm>
            <a:custGeom>
              <a:avLst/>
              <a:gdLst/>
              <a:ahLst/>
              <a:cxnLst/>
              <a:rect l="l" t="t" r="r" b="b"/>
              <a:pathLst>
                <a:path w="51083" h="50885" extrusionOk="0">
                  <a:moveTo>
                    <a:pt x="29159" y="2366"/>
                  </a:moveTo>
                  <a:cubicBezTo>
                    <a:pt x="29297" y="1736"/>
                    <a:pt x="29534" y="1144"/>
                    <a:pt x="29869" y="592"/>
                  </a:cubicBezTo>
                  <a:cubicBezTo>
                    <a:pt x="30007" y="395"/>
                    <a:pt x="30184" y="237"/>
                    <a:pt x="30381" y="99"/>
                  </a:cubicBezTo>
                  <a:cubicBezTo>
                    <a:pt x="30460" y="60"/>
                    <a:pt x="30539" y="40"/>
                    <a:pt x="30638" y="40"/>
                  </a:cubicBezTo>
                  <a:lnTo>
                    <a:pt x="31485" y="40"/>
                  </a:lnTo>
                  <a:cubicBezTo>
                    <a:pt x="31762" y="1"/>
                    <a:pt x="32038" y="79"/>
                    <a:pt x="32274" y="237"/>
                  </a:cubicBezTo>
                  <a:cubicBezTo>
                    <a:pt x="32432" y="375"/>
                    <a:pt x="32629" y="434"/>
                    <a:pt x="32846" y="454"/>
                  </a:cubicBezTo>
                  <a:cubicBezTo>
                    <a:pt x="33142" y="493"/>
                    <a:pt x="33437" y="612"/>
                    <a:pt x="33674" y="809"/>
                  </a:cubicBezTo>
                  <a:cubicBezTo>
                    <a:pt x="33713" y="1026"/>
                    <a:pt x="33772" y="1223"/>
                    <a:pt x="33891" y="1400"/>
                  </a:cubicBezTo>
                  <a:cubicBezTo>
                    <a:pt x="34048" y="1657"/>
                    <a:pt x="34127" y="1933"/>
                    <a:pt x="34108" y="2209"/>
                  </a:cubicBezTo>
                  <a:cubicBezTo>
                    <a:pt x="34088" y="2623"/>
                    <a:pt x="34108" y="3037"/>
                    <a:pt x="34108" y="3451"/>
                  </a:cubicBezTo>
                  <a:cubicBezTo>
                    <a:pt x="34088" y="3569"/>
                    <a:pt x="34088" y="3707"/>
                    <a:pt x="34127" y="3845"/>
                  </a:cubicBezTo>
                  <a:cubicBezTo>
                    <a:pt x="34305" y="4279"/>
                    <a:pt x="34285" y="4752"/>
                    <a:pt x="34324" y="5205"/>
                  </a:cubicBezTo>
                  <a:lnTo>
                    <a:pt x="34324" y="5264"/>
                  </a:lnTo>
                  <a:cubicBezTo>
                    <a:pt x="34384" y="5501"/>
                    <a:pt x="34541" y="5659"/>
                    <a:pt x="34758" y="5541"/>
                  </a:cubicBezTo>
                  <a:cubicBezTo>
                    <a:pt x="34936" y="5442"/>
                    <a:pt x="35133" y="5481"/>
                    <a:pt x="35290" y="5600"/>
                  </a:cubicBezTo>
                  <a:cubicBezTo>
                    <a:pt x="35566" y="5757"/>
                    <a:pt x="35862" y="5935"/>
                    <a:pt x="36138" y="6112"/>
                  </a:cubicBezTo>
                  <a:cubicBezTo>
                    <a:pt x="36237" y="6191"/>
                    <a:pt x="36335" y="6250"/>
                    <a:pt x="36434" y="6290"/>
                  </a:cubicBezTo>
                  <a:cubicBezTo>
                    <a:pt x="36848" y="6467"/>
                    <a:pt x="37223" y="6743"/>
                    <a:pt x="37518" y="7078"/>
                  </a:cubicBezTo>
                  <a:cubicBezTo>
                    <a:pt x="37794" y="7394"/>
                    <a:pt x="38129" y="7630"/>
                    <a:pt x="38504" y="7827"/>
                  </a:cubicBezTo>
                  <a:cubicBezTo>
                    <a:pt x="38977" y="8103"/>
                    <a:pt x="39411" y="8439"/>
                    <a:pt x="39785" y="8853"/>
                  </a:cubicBezTo>
                  <a:cubicBezTo>
                    <a:pt x="39983" y="9050"/>
                    <a:pt x="40140" y="9286"/>
                    <a:pt x="40239" y="9543"/>
                  </a:cubicBezTo>
                  <a:cubicBezTo>
                    <a:pt x="40436" y="9858"/>
                    <a:pt x="40653" y="10174"/>
                    <a:pt x="40889" y="10450"/>
                  </a:cubicBezTo>
                  <a:cubicBezTo>
                    <a:pt x="41067" y="10726"/>
                    <a:pt x="41264" y="10686"/>
                    <a:pt x="41461" y="10390"/>
                  </a:cubicBezTo>
                  <a:lnTo>
                    <a:pt x="41560" y="10233"/>
                  </a:lnTo>
                  <a:cubicBezTo>
                    <a:pt x="42053" y="10252"/>
                    <a:pt x="42486" y="9996"/>
                    <a:pt x="42920" y="9779"/>
                  </a:cubicBezTo>
                  <a:cubicBezTo>
                    <a:pt x="43413" y="9523"/>
                    <a:pt x="43945" y="9306"/>
                    <a:pt x="44478" y="9168"/>
                  </a:cubicBezTo>
                  <a:cubicBezTo>
                    <a:pt x="44596" y="9148"/>
                    <a:pt x="44694" y="9109"/>
                    <a:pt x="44793" y="9069"/>
                  </a:cubicBezTo>
                  <a:cubicBezTo>
                    <a:pt x="45207" y="8754"/>
                    <a:pt x="45680" y="8813"/>
                    <a:pt x="46153" y="8853"/>
                  </a:cubicBezTo>
                  <a:cubicBezTo>
                    <a:pt x="46390" y="9089"/>
                    <a:pt x="46567" y="9365"/>
                    <a:pt x="46686" y="9681"/>
                  </a:cubicBezTo>
                  <a:cubicBezTo>
                    <a:pt x="46804" y="9976"/>
                    <a:pt x="46962" y="10233"/>
                    <a:pt x="47179" y="10450"/>
                  </a:cubicBezTo>
                  <a:cubicBezTo>
                    <a:pt x="47297" y="10568"/>
                    <a:pt x="47415" y="10686"/>
                    <a:pt x="47494" y="10844"/>
                  </a:cubicBezTo>
                  <a:cubicBezTo>
                    <a:pt x="47849" y="11554"/>
                    <a:pt x="48204" y="12283"/>
                    <a:pt x="48559" y="13012"/>
                  </a:cubicBezTo>
                  <a:cubicBezTo>
                    <a:pt x="48480" y="13091"/>
                    <a:pt x="48401" y="13190"/>
                    <a:pt x="48322" y="13190"/>
                  </a:cubicBezTo>
                  <a:cubicBezTo>
                    <a:pt x="47908" y="13229"/>
                    <a:pt x="47593" y="13486"/>
                    <a:pt x="47277" y="13702"/>
                  </a:cubicBezTo>
                  <a:cubicBezTo>
                    <a:pt x="46883" y="13998"/>
                    <a:pt x="46488" y="14294"/>
                    <a:pt x="46114" y="14609"/>
                  </a:cubicBezTo>
                  <a:cubicBezTo>
                    <a:pt x="45917" y="14767"/>
                    <a:pt x="45739" y="14964"/>
                    <a:pt x="45542" y="15122"/>
                  </a:cubicBezTo>
                  <a:cubicBezTo>
                    <a:pt x="45325" y="15280"/>
                    <a:pt x="45207" y="15477"/>
                    <a:pt x="44931" y="15536"/>
                  </a:cubicBezTo>
                  <a:cubicBezTo>
                    <a:pt x="44773" y="15556"/>
                    <a:pt x="44734" y="15733"/>
                    <a:pt x="44734" y="15891"/>
                  </a:cubicBezTo>
                  <a:cubicBezTo>
                    <a:pt x="44734" y="16285"/>
                    <a:pt x="44852" y="16679"/>
                    <a:pt x="45108" y="16975"/>
                  </a:cubicBezTo>
                  <a:cubicBezTo>
                    <a:pt x="45266" y="17251"/>
                    <a:pt x="45404" y="17547"/>
                    <a:pt x="45483" y="17843"/>
                  </a:cubicBezTo>
                  <a:cubicBezTo>
                    <a:pt x="45582" y="18119"/>
                    <a:pt x="45641" y="18414"/>
                    <a:pt x="45621" y="18730"/>
                  </a:cubicBezTo>
                  <a:cubicBezTo>
                    <a:pt x="45582" y="18966"/>
                    <a:pt x="45641" y="19203"/>
                    <a:pt x="45798" y="19420"/>
                  </a:cubicBezTo>
                  <a:cubicBezTo>
                    <a:pt x="45798" y="19420"/>
                    <a:pt x="45818" y="19440"/>
                    <a:pt x="45818" y="19459"/>
                  </a:cubicBezTo>
                  <a:cubicBezTo>
                    <a:pt x="45779" y="20051"/>
                    <a:pt x="46153" y="20563"/>
                    <a:pt x="46094" y="21155"/>
                  </a:cubicBezTo>
                  <a:cubicBezTo>
                    <a:pt x="46035" y="21707"/>
                    <a:pt x="46094" y="22259"/>
                    <a:pt x="46094" y="22791"/>
                  </a:cubicBezTo>
                  <a:cubicBezTo>
                    <a:pt x="46094" y="22909"/>
                    <a:pt x="46094" y="23028"/>
                    <a:pt x="46114" y="23126"/>
                  </a:cubicBezTo>
                  <a:cubicBezTo>
                    <a:pt x="46134" y="23343"/>
                    <a:pt x="46331" y="23521"/>
                    <a:pt x="46548" y="23481"/>
                  </a:cubicBezTo>
                  <a:cubicBezTo>
                    <a:pt x="46824" y="23481"/>
                    <a:pt x="47100" y="23560"/>
                    <a:pt x="47356" y="23678"/>
                  </a:cubicBezTo>
                  <a:cubicBezTo>
                    <a:pt x="47612" y="23797"/>
                    <a:pt x="47908" y="23895"/>
                    <a:pt x="48204" y="23935"/>
                  </a:cubicBezTo>
                  <a:cubicBezTo>
                    <a:pt x="49032" y="24033"/>
                    <a:pt x="49722" y="24427"/>
                    <a:pt x="50451" y="24743"/>
                  </a:cubicBezTo>
                  <a:cubicBezTo>
                    <a:pt x="50648" y="24841"/>
                    <a:pt x="50826" y="24940"/>
                    <a:pt x="51023" y="25039"/>
                  </a:cubicBezTo>
                  <a:cubicBezTo>
                    <a:pt x="51023" y="25177"/>
                    <a:pt x="51043" y="25315"/>
                    <a:pt x="51043" y="25433"/>
                  </a:cubicBezTo>
                  <a:lnTo>
                    <a:pt x="51043" y="26911"/>
                  </a:lnTo>
                  <a:cubicBezTo>
                    <a:pt x="51043" y="27247"/>
                    <a:pt x="51082" y="27582"/>
                    <a:pt x="50905" y="27897"/>
                  </a:cubicBezTo>
                  <a:cubicBezTo>
                    <a:pt x="50845" y="28016"/>
                    <a:pt x="50806" y="28134"/>
                    <a:pt x="50826" y="28272"/>
                  </a:cubicBezTo>
                  <a:cubicBezTo>
                    <a:pt x="50865" y="28627"/>
                    <a:pt x="50767" y="28962"/>
                    <a:pt x="50530" y="29218"/>
                  </a:cubicBezTo>
                  <a:lnTo>
                    <a:pt x="49958" y="29218"/>
                  </a:lnTo>
                  <a:cubicBezTo>
                    <a:pt x="49584" y="29198"/>
                    <a:pt x="49209" y="29258"/>
                    <a:pt x="48854" y="29356"/>
                  </a:cubicBezTo>
                  <a:cubicBezTo>
                    <a:pt x="48697" y="29415"/>
                    <a:pt x="48519" y="29435"/>
                    <a:pt x="48361" y="29435"/>
                  </a:cubicBezTo>
                  <a:cubicBezTo>
                    <a:pt x="48105" y="29455"/>
                    <a:pt x="47829" y="29435"/>
                    <a:pt x="47573" y="29435"/>
                  </a:cubicBezTo>
                  <a:cubicBezTo>
                    <a:pt x="47455" y="29435"/>
                    <a:pt x="47356" y="29455"/>
                    <a:pt x="47238" y="29494"/>
                  </a:cubicBezTo>
                  <a:cubicBezTo>
                    <a:pt x="47060" y="29612"/>
                    <a:pt x="46843" y="29672"/>
                    <a:pt x="46607" y="29691"/>
                  </a:cubicBezTo>
                  <a:cubicBezTo>
                    <a:pt x="46488" y="29691"/>
                    <a:pt x="46370" y="29790"/>
                    <a:pt x="46410" y="29908"/>
                  </a:cubicBezTo>
                  <a:cubicBezTo>
                    <a:pt x="46548" y="30401"/>
                    <a:pt x="46252" y="30736"/>
                    <a:pt x="46035" y="31091"/>
                  </a:cubicBezTo>
                  <a:cubicBezTo>
                    <a:pt x="45858" y="31328"/>
                    <a:pt x="45621" y="31525"/>
                    <a:pt x="45660" y="31880"/>
                  </a:cubicBezTo>
                  <a:cubicBezTo>
                    <a:pt x="45680" y="31978"/>
                    <a:pt x="45562" y="32116"/>
                    <a:pt x="45522" y="32235"/>
                  </a:cubicBezTo>
                  <a:cubicBezTo>
                    <a:pt x="45128" y="33161"/>
                    <a:pt x="44694" y="34088"/>
                    <a:pt x="44221" y="34975"/>
                  </a:cubicBezTo>
                  <a:cubicBezTo>
                    <a:pt x="44123" y="35172"/>
                    <a:pt x="43985" y="35349"/>
                    <a:pt x="43847" y="35527"/>
                  </a:cubicBezTo>
                  <a:cubicBezTo>
                    <a:pt x="43748" y="35665"/>
                    <a:pt x="43650" y="35803"/>
                    <a:pt x="43551" y="35941"/>
                  </a:cubicBezTo>
                  <a:cubicBezTo>
                    <a:pt x="43295" y="36414"/>
                    <a:pt x="42960" y="36808"/>
                    <a:pt x="42546" y="37144"/>
                  </a:cubicBezTo>
                  <a:cubicBezTo>
                    <a:pt x="42467" y="37222"/>
                    <a:pt x="42388" y="37301"/>
                    <a:pt x="42329" y="37400"/>
                  </a:cubicBezTo>
                  <a:cubicBezTo>
                    <a:pt x="42250" y="37479"/>
                    <a:pt x="42250" y="37617"/>
                    <a:pt x="42309" y="37715"/>
                  </a:cubicBezTo>
                  <a:cubicBezTo>
                    <a:pt x="42388" y="37873"/>
                    <a:pt x="42467" y="38050"/>
                    <a:pt x="42526" y="38228"/>
                  </a:cubicBezTo>
                  <a:cubicBezTo>
                    <a:pt x="42624" y="38405"/>
                    <a:pt x="42684" y="38602"/>
                    <a:pt x="42684" y="38800"/>
                  </a:cubicBezTo>
                  <a:cubicBezTo>
                    <a:pt x="42703" y="38938"/>
                    <a:pt x="42743" y="39056"/>
                    <a:pt x="42822" y="39174"/>
                  </a:cubicBezTo>
                  <a:cubicBezTo>
                    <a:pt x="42999" y="39529"/>
                    <a:pt x="43196" y="39904"/>
                    <a:pt x="43393" y="40259"/>
                  </a:cubicBezTo>
                  <a:cubicBezTo>
                    <a:pt x="43571" y="40495"/>
                    <a:pt x="43689" y="40751"/>
                    <a:pt x="43748" y="41027"/>
                  </a:cubicBezTo>
                  <a:cubicBezTo>
                    <a:pt x="43807" y="41165"/>
                    <a:pt x="43866" y="41303"/>
                    <a:pt x="43965" y="41422"/>
                  </a:cubicBezTo>
                  <a:cubicBezTo>
                    <a:pt x="44004" y="41520"/>
                    <a:pt x="44044" y="41619"/>
                    <a:pt x="44083" y="41717"/>
                  </a:cubicBezTo>
                  <a:cubicBezTo>
                    <a:pt x="44142" y="42053"/>
                    <a:pt x="44024" y="42388"/>
                    <a:pt x="43788" y="42585"/>
                  </a:cubicBezTo>
                  <a:cubicBezTo>
                    <a:pt x="43610" y="42762"/>
                    <a:pt x="43413" y="42900"/>
                    <a:pt x="43196" y="43019"/>
                  </a:cubicBezTo>
                  <a:cubicBezTo>
                    <a:pt x="43019" y="43117"/>
                    <a:pt x="42861" y="43255"/>
                    <a:pt x="42723" y="43413"/>
                  </a:cubicBezTo>
                  <a:cubicBezTo>
                    <a:pt x="42506" y="43689"/>
                    <a:pt x="42250" y="43945"/>
                    <a:pt x="41974" y="44162"/>
                  </a:cubicBezTo>
                  <a:cubicBezTo>
                    <a:pt x="41836" y="44261"/>
                    <a:pt x="41718" y="44379"/>
                    <a:pt x="41580" y="44517"/>
                  </a:cubicBezTo>
                  <a:cubicBezTo>
                    <a:pt x="41441" y="44418"/>
                    <a:pt x="41303" y="44300"/>
                    <a:pt x="41185" y="44182"/>
                  </a:cubicBezTo>
                  <a:cubicBezTo>
                    <a:pt x="40870" y="43847"/>
                    <a:pt x="40515" y="43531"/>
                    <a:pt x="40121" y="43275"/>
                  </a:cubicBezTo>
                  <a:cubicBezTo>
                    <a:pt x="39983" y="43176"/>
                    <a:pt x="39845" y="43058"/>
                    <a:pt x="39726" y="42959"/>
                  </a:cubicBezTo>
                  <a:cubicBezTo>
                    <a:pt x="39450" y="42683"/>
                    <a:pt x="39155" y="42467"/>
                    <a:pt x="38839" y="42269"/>
                  </a:cubicBezTo>
                  <a:cubicBezTo>
                    <a:pt x="38662" y="42191"/>
                    <a:pt x="38524" y="42072"/>
                    <a:pt x="38405" y="41915"/>
                  </a:cubicBezTo>
                  <a:cubicBezTo>
                    <a:pt x="38228" y="41658"/>
                    <a:pt x="37893" y="41540"/>
                    <a:pt x="37577" y="41658"/>
                  </a:cubicBezTo>
                  <a:cubicBezTo>
                    <a:pt x="37400" y="41915"/>
                    <a:pt x="37163" y="42112"/>
                    <a:pt x="36868" y="42210"/>
                  </a:cubicBezTo>
                  <a:cubicBezTo>
                    <a:pt x="36671" y="42309"/>
                    <a:pt x="36454" y="42407"/>
                    <a:pt x="36276" y="42526"/>
                  </a:cubicBezTo>
                  <a:cubicBezTo>
                    <a:pt x="35921" y="42743"/>
                    <a:pt x="35507" y="42802"/>
                    <a:pt x="35113" y="42959"/>
                  </a:cubicBezTo>
                  <a:cubicBezTo>
                    <a:pt x="34738" y="43137"/>
                    <a:pt x="34423" y="43255"/>
                    <a:pt x="34088" y="43393"/>
                  </a:cubicBezTo>
                  <a:cubicBezTo>
                    <a:pt x="33832" y="43492"/>
                    <a:pt x="33575" y="43610"/>
                    <a:pt x="33319" y="43728"/>
                  </a:cubicBezTo>
                  <a:lnTo>
                    <a:pt x="32235" y="44201"/>
                  </a:lnTo>
                  <a:cubicBezTo>
                    <a:pt x="32176" y="44241"/>
                    <a:pt x="32097" y="44280"/>
                    <a:pt x="32018" y="44280"/>
                  </a:cubicBezTo>
                  <a:cubicBezTo>
                    <a:pt x="31564" y="44280"/>
                    <a:pt x="31170" y="44556"/>
                    <a:pt x="30717" y="44596"/>
                  </a:cubicBezTo>
                  <a:cubicBezTo>
                    <a:pt x="30618" y="44537"/>
                    <a:pt x="30519" y="44477"/>
                    <a:pt x="30441" y="44418"/>
                  </a:cubicBezTo>
                  <a:cubicBezTo>
                    <a:pt x="30125" y="44300"/>
                    <a:pt x="30046" y="44339"/>
                    <a:pt x="29908" y="44675"/>
                  </a:cubicBezTo>
                  <a:cubicBezTo>
                    <a:pt x="29869" y="44793"/>
                    <a:pt x="29790" y="44892"/>
                    <a:pt x="29711" y="45030"/>
                  </a:cubicBezTo>
                  <a:cubicBezTo>
                    <a:pt x="29770" y="45108"/>
                    <a:pt x="29829" y="45187"/>
                    <a:pt x="29889" y="45266"/>
                  </a:cubicBezTo>
                  <a:cubicBezTo>
                    <a:pt x="29948" y="45325"/>
                    <a:pt x="30007" y="45365"/>
                    <a:pt x="30086" y="45424"/>
                  </a:cubicBezTo>
                  <a:cubicBezTo>
                    <a:pt x="30125" y="47198"/>
                    <a:pt x="30105" y="48992"/>
                    <a:pt x="30086" y="50806"/>
                  </a:cubicBezTo>
                  <a:cubicBezTo>
                    <a:pt x="29987" y="50845"/>
                    <a:pt x="29889" y="50865"/>
                    <a:pt x="29790" y="50885"/>
                  </a:cubicBezTo>
                  <a:lnTo>
                    <a:pt x="25689" y="50826"/>
                  </a:lnTo>
                  <a:cubicBezTo>
                    <a:pt x="25610" y="50826"/>
                    <a:pt x="25551" y="50806"/>
                    <a:pt x="25492" y="50786"/>
                  </a:cubicBezTo>
                  <a:cubicBezTo>
                    <a:pt x="25453" y="50688"/>
                    <a:pt x="25413" y="50589"/>
                    <a:pt x="25374" y="50491"/>
                  </a:cubicBezTo>
                  <a:cubicBezTo>
                    <a:pt x="25315" y="50313"/>
                    <a:pt x="25216" y="50155"/>
                    <a:pt x="25078" y="50017"/>
                  </a:cubicBezTo>
                  <a:cubicBezTo>
                    <a:pt x="24842" y="49820"/>
                    <a:pt x="24704" y="49544"/>
                    <a:pt x="24704" y="49229"/>
                  </a:cubicBezTo>
                  <a:cubicBezTo>
                    <a:pt x="24566" y="48105"/>
                    <a:pt x="24329" y="46981"/>
                    <a:pt x="23994" y="45897"/>
                  </a:cubicBezTo>
                  <a:cubicBezTo>
                    <a:pt x="23895" y="45522"/>
                    <a:pt x="23797" y="45168"/>
                    <a:pt x="23698" y="44793"/>
                  </a:cubicBezTo>
                  <a:cubicBezTo>
                    <a:pt x="23501" y="44773"/>
                    <a:pt x="23304" y="44754"/>
                    <a:pt x="23126" y="44734"/>
                  </a:cubicBezTo>
                  <a:cubicBezTo>
                    <a:pt x="22752" y="44734"/>
                    <a:pt x="22377" y="44714"/>
                    <a:pt x="22003" y="44734"/>
                  </a:cubicBezTo>
                  <a:cubicBezTo>
                    <a:pt x="21372" y="44773"/>
                    <a:pt x="20761" y="44655"/>
                    <a:pt x="20189" y="44418"/>
                  </a:cubicBezTo>
                  <a:cubicBezTo>
                    <a:pt x="20071" y="44359"/>
                    <a:pt x="19933" y="44320"/>
                    <a:pt x="19814" y="44320"/>
                  </a:cubicBezTo>
                  <a:cubicBezTo>
                    <a:pt x="19538" y="44300"/>
                    <a:pt x="19282" y="44241"/>
                    <a:pt x="19045" y="44123"/>
                  </a:cubicBezTo>
                  <a:cubicBezTo>
                    <a:pt x="18750" y="44004"/>
                    <a:pt x="18454" y="43906"/>
                    <a:pt x="18139" y="43847"/>
                  </a:cubicBezTo>
                  <a:cubicBezTo>
                    <a:pt x="17863" y="43768"/>
                    <a:pt x="17587" y="43669"/>
                    <a:pt x="17311" y="43551"/>
                  </a:cubicBezTo>
                  <a:cubicBezTo>
                    <a:pt x="17094" y="43452"/>
                    <a:pt x="16877" y="43334"/>
                    <a:pt x="16660" y="43235"/>
                  </a:cubicBezTo>
                  <a:cubicBezTo>
                    <a:pt x="16482" y="43137"/>
                    <a:pt x="16226" y="43196"/>
                    <a:pt x="16108" y="43373"/>
                  </a:cubicBezTo>
                  <a:cubicBezTo>
                    <a:pt x="15911" y="43571"/>
                    <a:pt x="15753" y="43807"/>
                    <a:pt x="15674" y="44083"/>
                  </a:cubicBezTo>
                  <a:cubicBezTo>
                    <a:pt x="15615" y="44221"/>
                    <a:pt x="15536" y="44359"/>
                    <a:pt x="15438" y="44458"/>
                  </a:cubicBezTo>
                  <a:cubicBezTo>
                    <a:pt x="15221" y="44734"/>
                    <a:pt x="14984" y="45010"/>
                    <a:pt x="14748" y="45266"/>
                  </a:cubicBezTo>
                  <a:cubicBezTo>
                    <a:pt x="14629" y="45404"/>
                    <a:pt x="14511" y="45522"/>
                    <a:pt x="14373" y="45621"/>
                  </a:cubicBezTo>
                  <a:cubicBezTo>
                    <a:pt x="14018" y="45838"/>
                    <a:pt x="13742" y="46153"/>
                    <a:pt x="13525" y="46508"/>
                  </a:cubicBezTo>
                  <a:cubicBezTo>
                    <a:pt x="13486" y="46587"/>
                    <a:pt x="13446" y="46666"/>
                    <a:pt x="13368" y="46764"/>
                  </a:cubicBezTo>
                  <a:lnTo>
                    <a:pt x="12756" y="46764"/>
                  </a:lnTo>
                  <a:cubicBezTo>
                    <a:pt x="12599" y="46764"/>
                    <a:pt x="12441" y="46705"/>
                    <a:pt x="12342" y="46607"/>
                  </a:cubicBezTo>
                  <a:cubicBezTo>
                    <a:pt x="12027" y="46370"/>
                    <a:pt x="11692" y="46173"/>
                    <a:pt x="11317" y="46035"/>
                  </a:cubicBezTo>
                  <a:cubicBezTo>
                    <a:pt x="11120" y="45956"/>
                    <a:pt x="10943" y="45877"/>
                    <a:pt x="10785" y="45759"/>
                  </a:cubicBezTo>
                  <a:cubicBezTo>
                    <a:pt x="10469" y="45522"/>
                    <a:pt x="10134" y="45306"/>
                    <a:pt x="9799" y="45128"/>
                  </a:cubicBezTo>
                  <a:cubicBezTo>
                    <a:pt x="9306" y="44892"/>
                    <a:pt x="8912" y="44517"/>
                    <a:pt x="8636" y="44063"/>
                  </a:cubicBezTo>
                  <a:cubicBezTo>
                    <a:pt x="8537" y="43590"/>
                    <a:pt x="8695" y="43078"/>
                    <a:pt x="9030" y="42743"/>
                  </a:cubicBezTo>
                  <a:cubicBezTo>
                    <a:pt x="9188" y="42565"/>
                    <a:pt x="9287" y="42348"/>
                    <a:pt x="9287" y="42131"/>
                  </a:cubicBezTo>
                  <a:cubicBezTo>
                    <a:pt x="9287" y="42013"/>
                    <a:pt x="9306" y="41895"/>
                    <a:pt x="9346" y="41796"/>
                  </a:cubicBezTo>
                  <a:cubicBezTo>
                    <a:pt x="9681" y="41165"/>
                    <a:pt x="9779" y="40436"/>
                    <a:pt x="10213" y="39864"/>
                  </a:cubicBezTo>
                  <a:cubicBezTo>
                    <a:pt x="10312" y="39726"/>
                    <a:pt x="10371" y="39588"/>
                    <a:pt x="10410" y="39450"/>
                  </a:cubicBezTo>
                  <a:cubicBezTo>
                    <a:pt x="10469" y="39273"/>
                    <a:pt x="10391" y="39095"/>
                    <a:pt x="10233" y="39016"/>
                  </a:cubicBezTo>
                  <a:cubicBezTo>
                    <a:pt x="9641" y="38839"/>
                    <a:pt x="9346" y="38366"/>
                    <a:pt x="9030" y="37893"/>
                  </a:cubicBezTo>
                  <a:cubicBezTo>
                    <a:pt x="8774" y="37518"/>
                    <a:pt x="8537" y="37163"/>
                    <a:pt x="8242" y="36789"/>
                  </a:cubicBezTo>
                  <a:cubicBezTo>
                    <a:pt x="8025" y="36532"/>
                    <a:pt x="7847" y="36237"/>
                    <a:pt x="7709" y="35941"/>
                  </a:cubicBezTo>
                  <a:cubicBezTo>
                    <a:pt x="7611" y="35744"/>
                    <a:pt x="7473" y="35547"/>
                    <a:pt x="7374" y="35349"/>
                  </a:cubicBezTo>
                  <a:cubicBezTo>
                    <a:pt x="7315" y="35251"/>
                    <a:pt x="7276" y="35152"/>
                    <a:pt x="7236" y="35054"/>
                  </a:cubicBezTo>
                  <a:cubicBezTo>
                    <a:pt x="7157" y="34857"/>
                    <a:pt x="7098" y="34659"/>
                    <a:pt x="7019" y="34462"/>
                  </a:cubicBezTo>
                  <a:cubicBezTo>
                    <a:pt x="6980" y="34344"/>
                    <a:pt x="6941" y="34226"/>
                    <a:pt x="6901" y="34107"/>
                  </a:cubicBezTo>
                  <a:cubicBezTo>
                    <a:pt x="6842" y="33969"/>
                    <a:pt x="7098" y="33851"/>
                    <a:pt x="6921" y="33693"/>
                  </a:cubicBezTo>
                  <a:cubicBezTo>
                    <a:pt x="6842" y="33595"/>
                    <a:pt x="6763" y="33496"/>
                    <a:pt x="6724" y="33378"/>
                  </a:cubicBezTo>
                  <a:cubicBezTo>
                    <a:pt x="6625" y="33161"/>
                    <a:pt x="6467" y="33063"/>
                    <a:pt x="6290" y="33122"/>
                  </a:cubicBezTo>
                  <a:cubicBezTo>
                    <a:pt x="5955" y="33240"/>
                    <a:pt x="5600" y="33299"/>
                    <a:pt x="5225" y="33319"/>
                  </a:cubicBezTo>
                  <a:cubicBezTo>
                    <a:pt x="5206" y="33299"/>
                    <a:pt x="5166" y="33319"/>
                    <a:pt x="5127" y="33339"/>
                  </a:cubicBezTo>
                  <a:cubicBezTo>
                    <a:pt x="4772" y="33555"/>
                    <a:pt x="4358" y="33516"/>
                    <a:pt x="3983" y="33516"/>
                  </a:cubicBezTo>
                  <a:lnTo>
                    <a:pt x="573" y="33516"/>
                  </a:lnTo>
                  <a:cubicBezTo>
                    <a:pt x="533" y="33398"/>
                    <a:pt x="513" y="33299"/>
                    <a:pt x="494" y="33181"/>
                  </a:cubicBezTo>
                  <a:lnTo>
                    <a:pt x="494" y="31998"/>
                  </a:lnTo>
                  <a:cubicBezTo>
                    <a:pt x="494" y="31821"/>
                    <a:pt x="454" y="31643"/>
                    <a:pt x="395" y="31466"/>
                  </a:cubicBezTo>
                  <a:cubicBezTo>
                    <a:pt x="277" y="31209"/>
                    <a:pt x="237" y="30933"/>
                    <a:pt x="257" y="30638"/>
                  </a:cubicBezTo>
                  <a:cubicBezTo>
                    <a:pt x="297" y="30322"/>
                    <a:pt x="237" y="30007"/>
                    <a:pt x="99" y="29711"/>
                  </a:cubicBezTo>
                  <a:cubicBezTo>
                    <a:pt x="21" y="29455"/>
                    <a:pt x="1" y="29179"/>
                    <a:pt x="60" y="28903"/>
                  </a:cubicBezTo>
                  <a:cubicBezTo>
                    <a:pt x="159" y="28844"/>
                    <a:pt x="277" y="28784"/>
                    <a:pt x="395" y="28745"/>
                  </a:cubicBezTo>
                  <a:cubicBezTo>
                    <a:pt x="651" y="28706"/>
                    <a:pt x="888" y="28627"/>
                    <a:pt x="1105" y="28508"/>
                  </a:cubicBezTo>
                  <a:cubicBezTo>
                    <a:pt x="1203" y="28430"/>
                    <a:pt x="1381" y="28469"/>
                    <a:pt x="1539" y="28469"/>
                  </a:cubicBezTo>
                  <a:cubicBezTo>
                    <a:pt x="1756" y="28469"/>
                    <a:pt x="1992" y="28489"/>
                    <a:pt x="2170" y="28292"/>
                  </a:cubicBezTo>
                  <a:cubicBezTo>
                    <a:pt x="2189" y="28272"/>
                    <a:pt x="2229" y="28252"/>
                    <a:pt x="2268" y="28252"/>
                  </a:cubicBezTo>
                  <a:cubicBezTo>
                    <a:pt x="2761" y="28232"/>
                    <a:pt x="3195" y="28016"/>
                    <a:pt x="3668" y="27838"/>
                  </a:cubicBezTo>
                  <a:cubicBezTo>
                    <a:pt x="3826" y="27779"/>
                    <a:pt x="4003" y="27799"/>
                    <a:pt x="4141" y="27897"/>
                  </a:cubicBezTo>
                  <a:cubicBezTo>
                    <a:pt x="4259" y="27976"/>
                    <a:pt x="4417" y="27917"/>
                    <a:pt x="4456" y="27759"/>
                  </a:cubicBezTo>
                  <a:lnTo>
                    <a:pt x="4732" y="27010"/>
                  </a:lnTo>
                  <a:cubicBezTo>
                    <a:pt x="4732" y="26872"/>
                    <a:pt x="4516" y="26675"/>
                    <a:pt x="4654" y="26458"/>
                  </a:cubicBezTo>
                  <a:cubicBezTo>
                    <a:pt x="4673" y="26399"/>
                    <a:pt x="4673" y="26340"/>
                    <a:pt x="4634" y="26281"/>
                  </a:cubicBezTo>
                  <a:cubicBezTo>
                    <a:pt x="4476" y="26005"/>
                    <a:pt x="4516" y="25709"/>
                    <a:pt x="4516" y="25413"/>
                  </a:cubicBezTo>
                  <a:lnTo>
                    <a:pt x="4516" y="23875"/>
                  </a:lnTo>
                  <a:cubicBezTo>
                    <a:pt x="4516" y="23737"/>
                    <a:pt x="4555" y="23580"/>
                    <a:pt x="4614" y="23461"/>
                  </a:cubicBezTo>
                  <a:cubicBezTo>
                    <a:pt x="4732" y="23264"/>
                    <a:pt x="4772" y="23028"/>
                    <a:pt x="4752" y="22811"/>
                  </a:cubicBezTo>
                  <a:cubicBezTo>
                    <a:pt x="4732" y="22377"/>
                    <a:pt x="4831" y="21943"/>
                    <a:pt x="5048" y="21549"/>
                  </a:cubicBezTo>
                  <a:cubicBezTo>
                    <a:pt x="5127" y="21372"/>
                    <a:pt x="5146" y="21155"/>
                    <a:pt x="5225" y="20977"/>
                  </a:cubicBezTo>
                  <a:cubicBezTo>
                    <a:pt x="5383" y="20583"/>
                    <a:pt x="5462" y="20149"/>
                    <a:pt x="5462" y="19716"/>
                  </a:cubicBezTo>
                  <a:cubicBezTo>
                    <a:pt x="5462" y="19656"/>
                    <a:pt x="5482" y="19617"/>
                    <a:pt x="5521" y="19578"/>
                  </a:cubicBezTo>
                  <a:cubicBezTo>
                    <a:pt x="5738" y="19321"/>
                    <a:pt x="5679" y="19026"/>
                    <a:pt x="5659" y="18769"/>
                  </a:cubicBezTo>
                  <a:cubicBezTo>
                    <a:pt x="5620" y="18513"/>
                    <a:pt x="5462" y="18296"/>
                    <a:pt x="5225" y="18197"/>
                  </a:cubicBezTo>
                  <a:cubicBezTo>
                    <a:pt x="5127" y="18158"/>
                    <a:pt x="5008" y="18138"/>
                    <a:pt x="4969" y="18020"/>
                  </a:cubicBezTo>
                  <a:cubicBezTo>
                    <a:pt x="4930" y="17862"/>
                    <a:pt x="4811" y="17764"/>
                    <a:pt x="4654" y="17724"/>
                  </a:cubicBezTo>
                  <a:cubicBezTo>
                    <a:pt x="4594" y="17705"/>
                    <a:pt x="4516" y="17665"/>
                    <a:pt x="4476" y="17606"/>
                  </a:cubicBezTo>
                  <a:cubicBezTo>
                    <a:pt x="3885" y="17015"/>
                    <a:pt x="3254" y="16443"/>
                    <a:pt x="2682" y="15812"/>
                  </a:cubicBezTo>
                  <a:cubicBezTo>
                    <a:pt x="2308" y="15359"/>
                    <a:pt x="1874" y="14984"/>
                    <a:pt x="1460" y="14590"/>
                  </a:cubicBezTo>
                  <a:cubicBezTo>
                    <a:pt x="1401" y="14531"/>
                    <a:pt x="1341" y="14452"/>
                    <a:pt x="1263" y="14373"/>
                  </a:cubicBezTo>
                  <a:cubicBezTo>
                    <a:pt x="1617" y="13742"/>
                    <a:pt x="1992" y="13150"/>
                    <a:pt x="2426" y="12579"/>
                  </a:cubicBezTo>
                  <a:cubicBezTo>
                    <a:pt x="2544" y="12382"/>
                    <a:pt x="2643" y="12204"/>
                    <a:pt x="2741" y="12007"/>
                  </a:cubicBezTo>
                  <a:cubicBezTo>
                    <a:pt x="3057" y="11455"/>
                    <a:pt x="3490" y="11002"/>
                    <a:pt x="4003" y="10666"/>
                  </a:cubicBezTo>
                  <a:cubicBezTo>
                    <a:pt x="4378" y="10844"/>
                    <a:pt x="4713" y="11021"/>
                    <a:pt x="5068" y="11199"/>
                  </a:cubicBezTo>
                  <a:cubicBezTo>
                    <a:pt x="5422" y="11376"/>
                    <a:pt x="5738" y="11514"/>
                    <a:pt x="6073" y="11672"/>
                  </a:cubicBezTo>
                  <a:cubicBezTo>
                    <a:pt x="6172" y="11711"/>
                    <a:pt x="6250" y="11751"/>
                    <a:pt x="6349" y="11751"/>
                  </a:cubicBezTo>
                  <a:cubicBezTo>
                    <a:pt x="6664" y="11751"/>
                    <a:pt x="6980" y="11889"/>
                    <a:pt x="7197" y="12125"/>
                  </a:cubicBezTo>
                  <a:cubicBezTo>
                    <a:pt x="7256" y="12165"/>
                    <a:pt x="7335" y="12204"/>
                    <a:pt x="7394" y="12204"/>
                  </a:cubicBezTo>
                  <a:cubicBezTo>
                    <a:pt x="7571" y="12244"/>
                    <a:pt x="7729" y="12263"/>
                    <a:pt x="7926" y="12303"/>
                  </a:cubicBezTo>
                  <a:cubicBezTo>
                    <a:pt x="8064" y="12106"/>
                    <a:pt x="8183" y="11908"/>
                    <a:pt x="8301" y="11692"/>
                  </a:cubicBezTo>
                  <a:cubicBezTo>
                    <a:pt x="8478" y="11337"/>
                    <a:pt x="8754" y="11002"/>
                    <a:pt x="9089" y="10765"/>
                  </a:cubicBezTo>
                  <a:lnTo>
                    <a:pt x="9602" y="10331"/>
                  </a:lnTo>
                  <a:cubicBezTo>
                    <a:pt x="9681" y="10233"/>
                    <a:pt x="9779" y="10134"/>
                    <a:pt x="9898" y="10055"/>
                  </a:cubicBezTo>
                  <a:cubicBezTo>
                    <a:pt x="10331" y="9799"/>
                    <a:pt x="10726" y="9464"/>
                    <a:pt x="11081" y="9109"/>
                  </a:cubicBezTo>
                  <a:cubicBezTo>
                    <a:pt x="11337" y="8892"/>
                    <a:pt x="11613" y="8695"/>
                    <a:pt x="11889" y="8517"/>
                  </a:cubicBezTo>
                  <a:cubicBezTo>
                    <a:pt x="12086" y="8399"/>
                    <a:pt x="12264" y="8261"/>
                    <a:pt x="12441" y="8123"/>
                  </a:cubicBezTo>
                  <a:cubicBezTo>
                    <a:pt x="12934" y="7551"/>
                    <a:pt x="13604" y="7157"/>
                    <a:pt x="14353" y="6980"/>
                  </a:cubicBezTo>
                  <a:cubicBezTo>
                    <a:pt x="14314" y="6881"/>
                    <a:pt x="14274" y="6802"/>
                    <a:pt x="14235" y="6723"/>
                  </a:cubicBezTo>
                  <a:cubicBezTo>
                    <a:pt x="14097" y="6507"/>
                    <a:pt x="13998" y="6290"/>
                    <a:pt x="13979" y="6033"/>
                  </a:cubicBezTo>
                  <a:cubicBezTo>
                    <a:pt x="13959" y="5718"/>
                    <a:pt x="13782" y="5442"/>
                    <a:pt x="13742" y="5126"/>
                  </a:cubicBezTo>
                  <a:cubicBezTo>
                    <a:pt x="13683" y="4752"/>
                    <a:pt x="13506" y="4417"/>
                    <a:pt x="13545" y="4022"/>
                  </a:cubicBezTo>
                  <a:cubicBezTo>
                    <a:pt x="13545" y="3904"/>
                    <a:pt x="13506" y="3806"/>
                    <a:pt x="13446" y="3707"/>
                  </a:cubicBezTo>
                  <a:cubicBezTo>
                    <a:pt x="13387" y="3549"/>
                    <a:pt x="13328" y="3372"/>
                    <a:pt x="13328" y="3214"/>
                  </a:cubicBezTo>
                  <a:cubicBezTo>
                    <a:pt x="13308" y="3056"/>
                    <a:pt x="13249" y="2918"/>
                    <a:pt x="13190" y="2780"/>
                  </a:cubicBezTo>
                  <a:cubicBezTo>
                    <a:pt x="13111" y="2642"/>
                    <a:pt x="13092" y="2485"/>
                    <a:pt x="13170" y="2347"/>
                  </a:cubicBezTo>
                  <a:cubicBezTo>
                    <a:pt x="13249" y="2307"/>
                    <a:pt x="13348" y="2288"/>
                    <a:pt x="13427" y="2268"/>
                  </a:cubicBezTo>
                  <a:cubicBezTo>
                    <a:pt x="13565" y="2268"/>
                    <a:pt x="13683" y="2189"/>
                    <a:pt x="13762" y="2090"/>
                  </a:cubicBezTo>
                  <a:cubicBezTo>
                    <a:pt x="13880" y="1913"/>
                    <a:pt x="14058" y="1795"/>
                    <a:pt x="14274" y="1775"/>
                  </a:cubicBezTo>
                  <a:cubicBezTo>
                    <a:pt x="14905" y="1637"/>
                    <a:pt x="15556" y="1479"/>
                    <a:pt x="16187" y="1341"/>
                  </a:cubicBezTo>
                  <a:cubicBezTo>
                    <a:pt x="16364" y="1322"/>
                    <a:pt x="16522" y="1262"/>
                    <a:pt x="16660" y="1184"/>
                  </a:cubicBezTo>
                  <a:cubicBezTo>
                    <a:pt x="16798" y="1144"/>
                    <a:pt x="16956" y="1105"/>
                    <a:pt x="17113" y="1105"/>
                  </a:cubicBezTo>
                  <a:cubicBezTo>
                    <a:pt x="17232" y="1322"/>
                    <a:pt x="17350" y="1519"/>
                    <a:pt x="17449" y="1716"/>
                  </a:cubicBezTo>
                  <a:cubicBezTo>
                    <a:pt x="17587" y="1952"/>
                    <a:pt x="17744" y="2189"/>
                    <a:pt x="17922" y="2406"/>
                  </a:cubicBezTo>
                  <a:cubicBezTo>
                    <a:pt x="18139" y="2721"/>
                    <a:pt x="18395" y="3017"/>
                    <a:pt x="18671" y="3293"/>
                  </a:cubicBezTo>
                  <a:cubicBezTo>
                    <a:pt x="18888" y="3530"/>
                    <a:pt x="19065" y="3786"/>
                    <a:pt x="19243" y="4062"/>
                  </a:cubicBezTo>
                  <a:cubicBezTo>
                    <a:pt x="19302" y="4141"/>
                    <a:pt x="19381" y="4220"/>
                    <a:pt x="19459" y="4298"/>
                  </a:cubicBezTo>
                  <a:cubicBezTo>
                    <a:pt x="19696" y="4574"/>
                    <a:pt x="20110" y="4653"/>
                    <a:pt x="20425" y="4476"/>
                  </a:cubicBezTo>
                  <a:cubicBezTo>
                    <a:pt x="20662" y="4338"/>
                    <a:pt x="20938" y="4239"/>
                    <a:pt x="21194" y="4160"/>
                  </a:cubicBezTo>
                  <a:cubicBezTo>
                    <a:pt x="21746" y="3963"/>
                    <a:pt x="22318" y="3825"/>
                    <a:pt x="22870" y="3668"/>
                  </a:cubicBezTo>
                  <a:cubicBezTo>
                    <a:pt x="23008" y="3648"/>
                    <a:pt x="23126" y="3648"/>
                    <a:pt x="23264" y="3668"/>
                  </a:cubicBezTo>
                  <a:cubicBezTo>
                    <a:pt x="23324" y="3746"/>
                    <a:pt x="23363" y="3806"/>
                    <a:pt x="23422" y="3924"/>
                  </a:cubicBezTo>
                  <a:cubicBezTo>
                    <a:pt x="23836" y="3924"/>
                    <a:pt x="24230" y="4003"/>
                    <a:pt x="24644" y="3865"/>
                  </a:cubicBezTo>
                  <a:cubicBezTo>
                    <a:pt x="24861" y="3806"/>
                    <a:pt x="25098" y="3786"/>
                    <a:pt x="25315" y="3825"/>
                  </a:cubicBezTo>
                  <a:cubicBezTo>
                    <a:pt x="25689" y="3825"/>
                    <a:pt x="26044" y="3845"/>
                    <a:pt x="26438" y="3865"/>
                  </a:cubicBezTo>
                  <a:cubicBezTo>
                    <a:pt x="26517" y="3865"/>
                    <a:pt x="26576" y="3884"/>
                    <a:pt x="26655" y="3924"/>
                  </a:cubicBezTo>
                  <a:cubicBezTo>
                    <a:pt x="26793" y="4022"/>
                    <a:pt x="26951" y="4082"/>
                    <a:pt x="27109" y="4082"/>
                  </a:cubicBezTo>
                  <a:cubicBezTo>
                    <a:pt x="27188" y="4082"/>
                    <a:pt x="27267" y="4121"/>
                    <a:pt x="27326" y="4160"/>
                  </a:cubicBezTo>
                  <a:cubicBezTo>
                    <a:pt x="27444" y="4220"/>
                    <a:pt x="27543" y="4338"/>
                    <a:pt x="27681" y="4298"/>
                  </a:cubicBezTo>
                  <a:cubicBezTo>
                    <a:pt x="27838" y="4220"/>
                    <a:pt x="27976" y="4121"/>
                    <a:pt x="28095" y="4022"/>
                  </a:cubicBezTo>
                  <a:cubicBezTo>
                    <a:pt x="28154" y="3944"/>
                    <a:pt x="28213" y="3865"/>
                    <a:pt x="28233" y="3766"/>
                  </a:cubicBezTo>
                  <a:cubicBezTo>
                    <a:pt x="28371" y="3352"/>
                    <a:pt x="28686" y="3037"/>
                    <a:pt x="28883" y="2662"/>
                  </a:cubicBezTo>
                  <a:cubicBezTo>
                    <a:pt x="28982" y="2544"/>
                    <a:pt x="29080" y="2426"/>
                    <a:pt x="29179" y="2327"/>
                  </a:cubicBezTo>
                  <a:cubicBezTo>
                    <a:pt x="29139" y="2623"/>
                    <a:pt x="28903" y="2820"/>
                    <a:pt x="28863" y="3096"/>
                  </a:cubicBezTo>
                  <a:cubicBezTo>
                    <a:pt x="28745" y="3490"/>
                    <a:pt x="28587" y="3865"/>
                    <a:pt x="28390" y="4220"/>
                  </a:cubicBezTo>
                  <a:cubicBezTo>
                    <a:pt x="28233" y="4535"/>
                    <a:pt x="28114" y="4870"/>
                    <a:pt x="28055" y="5205"/>
                  </a:cubicBezTo>
                  <a:cubicBezTo>
                    <a:pt x="28114" y="5324"/>
                    <a:pt x="28252" y="5343"/>
                    <a:pt x="28331" y="5264"/>
                  </a:cubicBezTo>
                  <a:cubicBezTo>
                    <a:pt x="28430" y="5205"/>
                    <a:pt x="28509" y="5126"/>
                    <a:pt x="28548" y="5028"/>
                  </a:cubicBezTo>
                  <a:cubicBezTo>
                    <a:pt x="28627" y="4732"/>
                    <a:pt x="28725" y="4456"/>
                    <a:pt x="28883" y="4200"/>
                  </a:cubicBezTo>
                  <a:cubicBezTo>
                    <a:pt x="29041" y="3786"/>
                    <a:pt x="29218" y="3372"/>
                    <a:pt x="29376" y="2978"/>
                  </a:cubicBezTo>
                  <a:cubicBezTo>
                    <a:pt x="29475" y="2741"/>
                    <a:pt x="29396" y="2465"/>
                    <a:pt x="29159" y="2366"/>
                  </a:cubicBezTo>
                  <a:close/>
                  <a:moveTo>
                    <a:pt x="19637" y="10883"/>
                  </a:moveTo>
                  <a:cubicBezTo>
                    <a:pt x="19499" y="11100"/>
                    <a:pt x="19519" y="11356"/>
                    <a:pt x="19657" y="11534"/>
                  </a:cubicBezTo>
                  <a:cubicBezTo>
                    <a:pt x="19795" y="11692"/>
                    <a:pt x="19893" y="11889"/>
                    <a:pt x="19952" y="12086"/>
                  </a:cubicBezTo>
                  <a:cubicBezTo>
                    <a:pt x="19992" y="12441"/>
                    <a:pt x="20071" y="12776"/>
                    <a:pt x="20169" y="13111"/>
                  </a:cubicBezTo>
                  <a:cubicBezTo>
                    <a:pt x="20209" y="13446"/>
                    <a:pt x="20386" y="13722"/>
                    <a:pt x="20662" y="13900"/>
                  </a:cubicBezTo>
                  <a:cubicBezTo>
                    <a:pt x="20977" y="14117"/>
                    <a:pt x="21214" y="14432"/>
                    <a:pt x="21313" y="14807"/>
                  </a:cubicBezTo>
                  <a:cubicBezTo>
                    <a:pt x="21411" y="15142"/>
                    <a:pt x="21549" y="15497"/>
                    <a:pt x="21707" y="15812"/>
                  </a:cubicBezTo>
                  <a:lnTo>
                    <a:pt x="21115" y="16049"/>
                  </a:lnTo>
                  <a:cubicBezTo>
                    <a:pt x="20386" y="16344"/>
                    <a:pt x="19597" y="16601"/>
                    <a:pt x="18986" y="17133"/>
                  </a:cubicBezTo>
                  <a:cubicBezTo>
                    <a:pt x="18947" y="17153"/>
                    <a:pt x="18907" y="17133"/>
                    <a:pt x="18809" y="17172"/>
                  </a:cubicBezTo>
                  <a:cubicBezTo>
                    <a:pt x="18691" y="16955"/>
                    <a:pt x="18553" y="16739"/>
                    <a:pt x="18395" y="16561"/>
                  </a:cubicBezTo>
                  <a:cubicBezTo>
                    <a:pt x="18060" y="16167"/>
                    <a:pt x="17764" y="15773"/>
                    <a:pt x="17488" y="15339"/>
                  </a:cubicBezTo>
                  <a:cubicBezTo>
                    <a:pt x="17449" y="15280"/>
                    <a:pt x="17429" y="15201"/>
                    <a:pt x="17409" y="15122"/>
                  </a:cubicBezTo>
                  <a:cubicBezTo>
                    <a:pt x="17350" y="14905"/>
                    <a:pt x="17192" y="14728"/>
                    <a:pt x="16975" y="14629"/>
                  </a:cubicBezTo>
                  <a:cubicBezTo>
                    <a:pt x="16620" y="14471"/>
                    <a:pt x="16266" y="14353"/>
                    <a:pt x="15871" y="14195"/>
                  </a:cubicBezTo>
                  <a:cubicBezTo>
                    <a:pt x="15792" y="14255"/>
                    <a:pt x="15714" y="14314"/>
                    <a:pt x="15635" y="14393"/>
                  </a:cubicBezTo>
                  <a:cubicBezTo>
                    <a:pt x="15497" y="14550"/>
                    <a:pt x="15378" y="14728"/>
                    <a:pt x="15260" y="14885"/>
                  </a:cubicBezTo>
                  <a:cubicBezTo>
                    <a:pt x="14905" y="15339"/>
                    <a:pt x="14590" y="15832"/>
                    <a:pt x="14077" y="16147"/>
                  </a:cubicBezTo>
                  <a:cubicBezTo>
                    <a:pt x="14058" y="16147"/>
                    <a:pt x="14058" y="16206"/>
                    <a:pt x="14058" y="16246"/>
                  </a:cubicBezTo>
                  <a:lnTo>
                    <a:pt x="14255" y="16403"/>
                  </a:lnTo>
                  <a:cubicBezTo>
                    <a:pt x="13939" y="16719"/>
                    <a:pt x="13663" y="17074"/>
                    <a:pt x="13466" y="17488"/>
                  </a:cubicBezTo>
                  <a:cubicBezTo>
                    <a:pt x="13368" y="17645"/>
                    <a:pt x="13249" y="17803"/>
                    <a:pt x="13111" y="17921"/>
                  </a:cubicBezTo>
                  <a:cubicBezTo>
                    <a:pt x="12934" y="18138"/>
                    <a:pt x="12776" y="18375"/>
                    <a:pt x="12638" y="18631"/>
                  </a:cubicBezTo>
                  <a:cubicBezTo>
                    <a:pt x="12342" y="19203"/>
                    <a:pt x="12126" y="19834"/>
                    <a:pt x="11692" y="20346"/>
                  </a:cubicBezTo>
                  <a:cubicBezTo>
                    <a:pt x="11652" y="20406"/>
                    <a:pt x="11633" y="20445"/>
                    <a:pt x="11613" y="20504"/>
                  </a:cubicBezTo>
                  <a:cubicBezTo>
                    <a:pt x="11475" y="20780"/>
                    <a:pt x="11337" y="21076"/>
                    <a:pt x="11179" y="21352"/>
                  </a:cubicBezTo>
                  <a:cubicBezTo>
                    <a:pt x="10943" y="21766"/>
                    <a:pt x="10844" y="22239"/>
                    <a:pt x="10903" y="22712"/>
                  </a:cubicBezTo>
                  <a:cubicBezTo>
                    <a:pt x="10962" y="23126"/>
                    <a:pt x="11120" y="23264"/>
                    <a:pt x="11534" y="23284"/>
                  </a:cubicBezTo>
                  <a:cubicBezTo>
                    <a:pt x="11968" y="23284"/>
                    <a:pt x="12323" y="23284"/>
                    <a:pt x="12717" y="23284"/>
                  </a:cubicBezTo>
                  <a:cubicBezTo>
                    <a:pt x="12914" y="23264"/>
                    <a:pt x="13092" y="23284"/>
                    <a:pt x="13269" y="23383"/>
                  </a:cubicBezTo>
                  <a:cubicBezTo>
                    <a:pt x="13466" y="23481"/>
                    <a:pt x="13703" y="23521"/>
                    <a:pt x="13920" y="23501"/>
                  </a:cubicBezTo>
                  <a:cubicBezTo>
                    <a:pt x="14550" y="23501"/>
                    <a:pt x="15162" y="23481"/>
                    <a:pt x="15773" y="23481"/>
                  </a:cubicBezTo>
                  <a:cubicBezTo>
                    <a:pt x="15891" y="23501"/>
                    <a:pt x="15990" y="23501"/>
                    <a:pt x="16088" y="23540"/>
                  </a:cubicBezTo>
                  <a:cubicBezTo>
                    <a:pt x="16108" y="24092"/>
                    <a:pt x="16128" y="24605"/>
                    <a:pt x="16167" y="25137"/>
                  </a:cubicBezTo>
                  <a:cubicBezTo>
                    <a:pt x="16167" y="25255"/>
                    <a:pt x="16206" y="25393"/>
                    <a:pt x="16266" y="25512"/>
                  </a:cubicBezTo>
                  <a:cubicBezTo>
                    <a:pt x="16423" y="25886"/>
                    <a:pt x="16502" y="26300"/>
                    <a:pt x="16482" y="26714"/>
                  </a:cubicBezTo>
                  <a:cubicBezTo>
                    <a:pt x="16325" y="26813"/>
                    <a:pt x="16187" y="26892"/>
                    <a:pt x="16029" y="26971"/>
                  </a:cubicBezTo>
                  <a:cubicBezTo>
                    <a:pt x="15970" y="26990"/>
                    <a:pt x="15911" y="26990"/>
                    <a:pt x="15871" y="26990"/>
                  </a:cubicBezTo>
                  <a:cubicBezTo>
                    <a:pt x="15497" y="27010"/>
                    <a:pt x="15142" y="27030"/>
                    <a:pt x="14787" y="27030"/>
                  </a:cubicBezTo>
                  <a:cubicBezTo>
                    <a:pt x="13900" y="27030"/>
                    <a:pt x="13032" y="27010"/>
                    <a:pt x="12145" y="27010"/>
                  </a:cubicBezTo>
                  <a:lnTo>
                    <a:pt x="11909" y="27010"/>
                  </a:lnTo>
                  <a:cubicBezTo>
                    <a:pt x="11692" y="27030"/>
                    <a:pt x="11613" y="27168"/>
                    <a:pt x="11672" y="27404"/>
                  </a:cubicBezTo>
                  <a:cubicBezTo>
                    <a:pt x="11712" y="27483"/>
                    <a:pt x="11731" y="27542"/>
                    <a:pt x="11790" y="27621"/>
                  </a:cubicBezTo>
                  <a:cubicBezTo>
                    <a:pt x="11633" y="27779"/>
                    <a:pt x="11554" y="28016"/>
                    <a:pt x="11554" y="28232"/>
                  </a:cubicBezTo>
                  <a:cubicBezTo>
                    <a:pt x="11573" y="28568"/>
                    <a:pt x="11633" y="28903"/>
                    <a:pt x="11771" y="29198"/>
                  </a:cubicBezTo>
                  <a:cubicBezTo>
                    <a:pt x="11968" y="29691"/>
                    <a:pt x="12185" y="30164"/>
                    <a:pt x="12441" y="30618"/>
                  </a:cubicBezTo>
                  <a:cubicBezTo>
                    <a:pt x="12540" y="30815"/>
                    <a:pt x="12658" y="31012"/>
                    <a:pt x="12756" y="31229"/>
                  </a:cubicBezTo>
                  <a:cubicBezTo>
                    <a:pt x="12855" y="31525"/>
                    <a:pt x="13032" y="31781"/>
                    <a:pt x="13269" y="32018"/>
                  </a:cubicBezTo>
                  <a:cubicBezTo>
                    <a:pt x="13446" y="32175"/>
                    <a:pt x="13604" y="32373"/>
                    <a:pt x="13703" y="32589"/>
                  </a:cubicBezTo>
                  <a:cubicBezTo>
                    <a:pt x="13821" y="32806"/>
                    <a:pt x="13959" y="33003"/>
                    <a:pt x="14097" y="33201"/>
                  </a:cubicBezTo>
                  <a:cubicBezTo>
                    <a:pt x="14294" y="33496"/>
                    <a:pt x="14491" y="33772"/>
                    <a:pt x="14669" y="34048"/>
                  </a:cubicBezTo>
                  <a:cubicBezTo>
                    <a:pt x="14807" y="34285"/>
                    <a:pt x="14984" y="34521"/>
                    <a:pt x="15162" y="34738"/>
                  </a:cubicBezTo>
                  <a:cubicBezTo>
                    <a:pt x="15497" y="35073"/>
                    <a:pt x="15871" y="35389"/>
                    <a:pt x="16246" y="35704"/>
                  </a:cubicBezTo>
                  <a:cubicBezTo>
                    <a:pt x="16344" y="35803"/>
                    <a:pt x="16463" y="35862"/>
                    <a:pt x="16581" y="35882"/>
                  </a:cubicBezTo>
                  <a:cubicBezTo>
                    <a:pt x="16857" y="35902"/>
                    <a:pt x="17153" y="35882"/>
                    <a:pt x="17429" y="35882"/>
                  </a:cubicBezTo>
                  <a:cubicBezTo>
                    <a:pt x="17567" y="35704"/>
                    <a:pt x="17725" y="35527"/>
                    <a:pt x="17843" y="35349"/>
                  </a:cubicBezTo>
                  <a:cubicBezTo>
                    <a:pt x="17922" y="35231"/>
                    <a:pt x="17981" y="35093"/>
                    <a:pt x="18040" y="34955"/>
                  </a:cubicBezTo>
                  <a:cubicBezTo>
                    <a:pt x="18158" y="34758"/>
                    <a:pt x="18257" y="34561"/>
                    <a:pt x="18375" y="34364"/>
                  </a:cubicBezTo>
                  <a:cubicBezTo>
                    <a:pt x="18474" y="34167"/>
                    <a:pt x="18612" y="33989"/>
                    <a:pt x="18730" y="33792"/>
                  </a:cubicBezTo>
                  <a:cubicBezTo>
                    <a:pt x="19085" y="33240"/>
                    <a:pt x="19459" y="32708"/>
                    <a:pt x="19834" y="32116"/>
                  </a:cubicBezTo>
                  <a:cubicBezTo>
                    <a:pt x="20031" y="32274"/>
                    <a:pt x="20209" y="32412"/>
                    <a:pt x="20386" y="32570"/>
                  </a:cubicBezTo>
                  <a:cubicBezTo>
                    <a:pt x="20583" y="32767"/>
                    <a:pt x="20839" y="32905"/>
                    <a:pt x="21115" y="32964"/>
                  </a:cubicBezTo>
                  <a:cubicBezTo>
                    <a:pt x="21194" y="32964"/>
                    <a:pt x="21273" y="33003"/>
                    <a:pt x="21332" y="33043"/>
                  </a:cubicBezTo>
                  <a:cubicBezTo>
                    <a:pt x="21431" y="33141"/>
                    <a:pt x="21589" y="33181"/>
                    <a:pt x="21746" y="33181"/>
                  </a:cubicBezTo>
                  <a:cubicBezTo>
                    <a:pt x="22101" y="33181"/>
                    <a:pt x="22397" y="33378"/>
                    <a:pt x="22712" y="33496"/>
                  </a:cubicBezTo>
                  <a:cubicBezTo>
                    <a:pt x="22673" y="33969"/>
                    <a:pt x="22496" y="34403"/>
                    <a:pt x="22200" y="34758"/>
                  </a:cubicBezTo>
                  <a:cubicBezTo>
                    <a:pt x="22180" y="34778"/>
                    <a:pt x="22160" y="34778"/>
                    <a:pt x="22160" y="34797"/>
                  </a:cubicBezTo>
                  <a:cubicBezTo>
                    <a:pt x="21806" y="35409"/>
                    <a:pt x="21431" y="35980"/>
                    <a:pt x="21017" y="36532"/>
                  </a:cubicBezTo>
                  <a:cubicBezTo>
                    <a:pt x="20859" y="36730"/>
                    <a:pt x="20741" y="36966"/>
                    <a:pt x="20642" y="37222"/>
                  </a:cubicBezTo>
                  <a:cubicBezTo>
                    <a:pt x="20425" y="37794"/>
                    <a:pt x="20780" y="38445"/>
                    <a:pt x="21372" y="38583"/>
                  </a:cubicBezTo>
                  <a:cubicBezTo>
                    <a:pt x="21766" y="38662"/>
                    <a:pt x="22101" y="38918"/>
                    <a:pt x="22515" y="38839"/>
                  </a:cubicBezTo>
                  <a:cubicBezTo>
                    <a:pt x="22653" y="38859"/>
                    <a:pt x="22772" y="38918"/>
                    <a:pt x="22870" y="38997"/>
                  </a:cubicBezTo>
                  <a:cubicBezTo>
                    <a:pt x="23324" y="39273"/>
                    <a:pt x="23876" y="39312"/>
                    <a:pt x="24349" y="39490"/>
                  </a:cubicBezTo>
                  <a:cubicBezTo>
                    <a:pt x="24428" y="39509"/>
                    <a:pt x="24506" y="39509"/>
                    <a:pt x="24566" y="39509"/>
                  </a:cubicBezTo>
                  <a:cubicBezTo>
                    <a:pt x="25532" y="39490"/>
                    <a:pt x="26498" y="39588"/>
                    <a:pt x="27424" y="39312"/>
                  </a:cubicBezTo>
                  <a:cubicBezTo>
                    <a:pt x="27523" y="39292"/>
                    <a:pt x="27621" y="39292"/>
                    <a:pt x="27720" y="39273"/>
                  </a:cubicBezTo>
                  <a:cubicBezTo>
                    <a:pt x="28292" y="39135"/>
                    <a:pt x="28883" y="39036"/>
                    <a:pt x="29455" y="38839"/>
                  </a:cubicBezTo>
                  <a:cubicBezTo>
                    <a:pt x="29908" y="38681"/>
                    <a:pt x="30342" y="38484"/>
                    <a:pt x="30756" y="38287"/>
                  </a:cubicBezTo>
                  <a:lnTo>
                    <a:pt x="31111" y="38386"/>
                  </a:lnTo>
                  <a:cubicBezTo>
                    <a:pt x="31209" y="38169"/>
                    <a:pt x="31170" y="37912"/>
                    <a:pt x="31032" y="37715"/>
                  </a:cubicBezTo>
                  <a:cubicBezTo>
                    <a:pt x="30914" y="37518"/>
                    <a:pt x="30776" y="37301"/>
                    <a:pt x="30638" y="37104"/>
                  </a:cubicBezTo>
                  <a:cubicBezTo>
                    <a:pt x="30243" y="36532"/>
                    <a:pt x="29928" y="35902"/>
                    <a:pt x="29731" y="35231"/>
                  </a:cubicBezTo>
                  <a:cubicBezTo>
                    <a:pt x="29573" y="34659"/>
                    <a:pt x="29337" y="34107"/>
                    <a:pt x="29041" y="33575"/>
                  </a:cubicBezTo>
                  <a:cubicBezTo>
                    <a:pt x="28883" y="33358"/>
                    <a:pt x="28785" y="33102"/>
                    <a:pt x="28785" y="32846"/>
                  </a:cubicBezTo>
                  <a:cubicBezTo>
                    <a:pt x="28903" y="32727"/>
                    <a:pt x="29061" y="32649"/>
                    <a:pt x="29218" y="32609"/>
                  </a:cubicBezTo>
                  <a:cubicBezTo>
                    <a:pt x="29711" y="32530"/>
                    <a:pt x="30184" y="32294"/>
                    <a:pt x="30579" y="31978"/>
                  </a:cubicBezTo>
                  <a:cubicBezTo>
                    <a:pt x="30894" y="31702"/>
                    <a:pt x="31229" y="31485"/>
                    <a:pt x="31564" y="31190"/>
                  </a:cubicBezTo>
                  <a:lnTo>
                    <a:pt x="31742" y="31564"/>
                  </a:lnTo>
                  <a:cubicBezTo>
                    <a:pt x="31919" y="31998"/>
                    <a:pt x="32176" y="32392"/>
                    <a:pt x="32491" y="32747"/>
                  </a:cubicBezTo>
                  <a:cubicBezTo>
                    <a:pt x="32767" y="33043"/>
                    <a:pt x="33023" y="33378"/>
                    <a:pt x="33280" y="33693"/>
                  </a:cubicBezTo>
                  <a:cubicBezTo>
                    <a:pt x="33674" y="34206"/>
                    <a:pt x="34029" y="34778"/>
                    <a:pt x="34522" y="35192"/>
                  </a:cubicBezTo>
                  <a:cubicBezTo>
                    <a:pt x="34817" y="35487"/>
                    <a:pt x="35271" y="35547"/>
                    <a:pt x="35606" y="35310"/>
                  </a:cubicBezTo>
                  <a:cubicBezTo>
                    <a:pt x="35803" y="35172"/>
                    <a:pt x="36000" y="35034"/>
                    <a:pt x="36178" y="34876"/>
                  </a:cubicBezTo>
                  <a:cubicBezTo>
                    <a:pt x="36394" y="34659"/>
                    <a:pt x="36631" y="34482"/>
                    <a:pt x="36887" y="34324"/>
                  </a:cubicBezTo>
                  <a:cubicBezTo>
                    <a:pt x="37420" y="34029"/>
                    <a:pt x="37873" y="33615"/>
                    <a:pt x="38189" y="33102"/>
                  </a:cubicBezTo>
                  <a:cubicBezTo>
                    <a:pt x="38543" y="32589"/>
                    <a:pt x="38879" y="32077"/>
                    <a:pt x="39174" y="31525"/>
                  </a:cubicBezTo>
                  <a:cubicBezTo>
                    <a:pt x="39214" y="31466"/>
                    <a:pt x="39233" y="31387"/>
                    <a:pt x="39253" y="31308"/>
                  </a:cubicBezTo>
                  <a:cubicBezTo>
                    <a:pt x="39293" y="30854"/>
                    <a:pt x="39569" y="30480"/>
                    <a:pt x="39746" y="30086"/>
                  </a:cubicBezTo>
                  <a:cubicBezTo>
                    <a:pt x="39983" y="29553"/>
                    <a:pt x="40180" y="29001"/>
                    <a:pt x="40357" y="28449"/>
                  </a:cubicBezTo>
                  <a:cubicBezTo>
                    <a:pt x="40397" y="28311"/>
                    <a:pt x="40397" y="28154"/>
                    <a:pt x="40377" y="28016"/>
                  </a:cubicBezTo>
                  <a:lnTo>
                    <a:pt x="40377" y="26833"/>
                  </a:lnTo>
                  <a:cubicBezTo>
                    <a:pt x="40377" y="26635"/>
                    <a:pt x="40416" y="26458"/>
                    <a:pt x="40535" y="26300"/>
                  </a:cubicBezTo>
                  <a:cubicBezTo>
                    <a:pt x="40692" y="26044"/>
                    <a:pt x="40633" y="25827"/>
                    <a:pt x="40397" y="25630"/>
                  </a:cubicBezTo>
                  <a:lnTo>
                    <a:pt x="38051" y="25630"/>
                  </a:lnTo>
                  <a:cubicBezTo>
                    <a:pt x="37735" y="25669"/>
                    <a:pt x="37439" y="25610"/>
                    <a:pt x="37183" y="25453"/>
                  </a:cubicBezTo>
                  <a:cubicBezTo>
                    <a:pt x="37065" y="25413"/>
                    <a:pt x="36966" y="25393"/>
                    <a:pt x="36848" y="25413"/>
                  </a:cubicBezTo>
                  <a:cubicBezTo>
                    <a:pt x="36611" y="25413"/>
                    <a:pt x="36394" y="25374"/>
                    <a:pt x="36197" y="25275"/>
                  </a:cubicBezTo>
                  <a:cubicBezTo>
                    <a:pt x="36020" y="25196"/>
                    <a:pt x="35823" y="25196"/>
                    <a:pt x="35645" y="25275"/>
                  </a:cubicBezTo>
                  <a:cubicBezTo>
                    <a:pt x="35310" y="25433"/>
                    <a:pt x="35212" y="25433"/>
                    <a:pt x="34719" y="25315"/>
                  </a:cubicBezTo>
                  <a:cubicBezTo>
                    <a:pt x="34679" y="24861"/>
                    <a:pt x="34719" y="24388"/>
                    <a:pt x="34699" y="23915"/>
                  </a:cubicBezTo>
                  <a:cubicBezTo>
                    <a:pt x="34699" y="23875"/>
                    <a:pt x="34699" y="23816"/>
                    <a:pt x="34738" y="23757"/>
                  </a:cubicBezTo>
                  <a:cubicBezTo>
                    <a:pt x="34837" y="23461"/>
                    <a:pt x="34876" y="23126"/>
                    <a:pt x="34857" y="22811"/>
                  </a:cubicBezTo>
                  <a:cubicBezTo>
                    <a:pt x="34857" y="22673"/>
                    <a:pt x="34857" y="22515"/>
                    <a:pt x="34876" y="22377"/>
                  </a:cubicBezTo>
                  <a:cubicBezTo>
                    <a:pt x="35290" y="22140"/>
                    <a:pt x="35290" y="22140"/>
                    <a:pt x="35626" y="22140"/>
                  </a:cubicBezTo>
                  <a:lnTo>
                    <a:pt x="36848" y="22140"/>
                  </a:lnTo>
                  <a:cubicBezTo>
                    <a:pt x="37006" y="22140"/>
                    <a:pt x="37163" y="22121"/>
                    <a:pt x="37301" y="22081"/>
                  </a:cubicBezTo>
                  <a:cubicBezTo>
                    <a:pt x="37518" y="21983"/>
                    <a:pt x="37775" y="21943"/>
                    <a:pt x="38011" y="21963"/>
                  </a:cubicBezTo>
                  <a:lnTo>
                    <a:pt x="38800" y="21963"/>
                  </a:lnTo>
                  <a:cubicBezTo>
                    <a:pt x="39036" y="21983"/>
                    <a:pt x="39253" y="21924"/>
                    <a:pt x="39470" y="21845"/>
                  </a:cubicBezTo>
                  <a:cubicBezTo>
                    <a:pt x="39529" y="21549"/>
                    <a:pt x="39529" y="21234"/>
                    <a:pt x="39470" y="20938"/>
                  </a:cubicBezTo>
                  <a:cubicBezTo>
                    <a:pt x="39352" y="20504"/>
                    <a:pt x="39214" y="20070"/>
                    <a:pt x="39017" y="19676"/>
                  </a:cubicBezTo>
                  <a:cubicBezTo>
                    <a:pt x="38603" y="18690"/>
                    <a:pt x="38129" y="17744"/>
                    <a:pt x="37577" y="16817"/>
                  </a:cubicBezTo>
                  <a:cubicBezTo>
                    <a:pt x="37361" y="16443"/>
                    <a:pt x="37104" y="16088"/>
                    <a:pt x="36828" y="15753"/>
                  </a:cubicBezTo>
                  <a:cubicBezTo>
                    <a:pt x="36394" y="15359"/>
                    <a:pt x="35921" y="14984"/>
                    <a:pt x="35448" y="14629"/>
                  </a:cubicBezTo>
                  <a:cubicBezTo>
                    <a:pt x="35409" y="14609"/>
                    <a:pt x="35369" y="14590"/>
                    <a:pt x="35350" y="14570"/>
                  </a:cubicBezTo>
                  <a:cubicBezTo>
                    <a:pt x="35271" y="14531"/>
                    <a:pt x="35212" y="14491"/>
                    <a:pt x="35172" y="14432"/>
                  </a:cubicBezTo>
                  <a:cubicBezTo>
                    <a:pt x="34857" y="14018"/>
                    <a:pt x="34403" y="13762"/>
                    <a:pt x="33989" y="13486"/>
                  </a:cubicBezTo>
                  <a:cubicBezTo>
                    <a:pt x="33713" y="13269"/>
                    <a:pt x="33378" y="13111"/>
                    <a:pt x="33023" y="13032"/>
                  </a:cubicBezTo>
                  <a:cubicBezTo>
                    <a:pt x="32787" y="13210"/>
                    <a:pt x="32570" y="13426"/>
                    <a:pt x="32412" y="13683"/>
                  </a:cubicBezTo>
                  <a:cubicBezTo>
                    <a:pt x="32314" y="13880"/>
                    <a:pt x="32176" y="14057"/>
                    <a:pt x="32018" y="14215"/>
                  </a:cubicBezTo>
                  <a:cubicBezTo>
                    <a:pt x="31722" y="14491"/>
                    <a:pt x="31466" y="14826"/>
                    <a:pt x="31269" y="15201"/>
                  </a:cubicBezTo>
                  <a:cubicBezTo>
                    <a:pt x="31150" y="15437"/>
                    <a:pt x="31032" y="15674"/>
                    <a:pt x="30914" y="15911"/>
                  </a:cubicBezTo>
                  <a:cubicBezTo>
                    <a:pt x="30835" y="16108"/>
                    <a:pt x="30677" y="16265"/>
                    <a:pt x="30480" y="16344"/>
                  </a:cubicBezTo>
                  <a:cubicBezTo>
                    <a:pt x="30105" y="16127"/>
                    <a:pt x="29751" y="15891"/>
                    <a:pt x="29376" y="15694"/>
                  </a:cubicBezTo>
                  <a:cubicBezTo>
                    <a:pt x="29001" y="15497"/>
                    <a:pt x="28568" y="15319"/>
                    <a:pt x="28154" y="15122"/>
                  </a:cubicBezTo>
                  <a:cubicBezTo>
                    <a:pt x="28390" y="14491"/>
                    <a:pt x="28607" y="13900"/>
                    <a:pt x="28824" y="13308"/>
                  </a:cubicBezTo>
                  <a:cubicBezTo>
                    <a:pt x="28923" y="13012"/>
                    <a:pt x="29001" y="12736"/>
                    <a:pt x="29041" y="12441"/>
                  </a:cubicBezTo>
                  <a:cubicBezTo>
                    <a:pt x="29120" y="11849"/>
                    <a:pt x="29297" y="11297"/>
                    <a:pt x="29593" y="10804"/>
                  </a:cubicBezTo>
                  <a:cubicBezTo>
                    <a:pt x="29553" y="10410"/>
                    <a:pt x="29238" y="10095"/>
                    <a:pt x="28844" y="10055"/>
                  </a:cubicBezTo>
                  <a:cubicBezTo>
                    <a:pt x="28765" y="10055"/>
                    <a:pt x="28706" y="10036"/>
                    <a:pt x="28627" y="9996"/>
                  </a:cubicBezTo>
                  <a:cubicBezTo>
                    <a:pt x="28272" y="9838"/>
                    <a:pt x="27897" y="9858"/>
                    <a:pt x="27523" y="9819"/>
                  </a:cubicBezTo>
                  <a:cubicBezTo>
                    <a:pt x="27168" y="9779"/>
                    <a:pt x="26793" y="9681"/>
                    <a:pt x="26419" y="9621"/>
                  </a:cubicBezTo>
                  <a:cubicBezTo>
                    <a:pt x="26399" y="9602"/>
                    <a:pt x="26360" y="9602"/>
                    <a:pt x="26320" y="9621"/>
                  </a:cubicBezTo>
                  <a:cubicBezTo>
                    <a:pt x="26005" y="9641"/>
                    <a:pt x="25670" y="9582"/>
                    <a:pt x="25374" y="9483"/>
                  </a:cubicBezTo>
                  <a:cubicBezTo>
                    <a:pt x="25216" y="9424"/>
                    <a:pt x="25058" y="9405"/>
                    <a:pt x="24881" y="9385"/>
                  </a:cubicBezTo>
                  <a:lnTo>
                    <a:pt x="22969" y="9385"/>
                  </a:lnTo>
                  <a:cubicBezTo>
                    <a:pt x="22791" y="9385"/>
                    <a:pt x="22634" y="9424"/>
                    <a:pt x="22476" y="9483"/>
                  </a:cubicBezTo>
                  <a:cubicBezTo>
                    <a:pt x="22101" y="9621"/>
                    <a:pt x="21746" y="9760"/>
                    <a:pt x="21372" y="9858"/>
                  </a:cubicBezTo>
                  <a:cubicBezTo>
                    <a:pt x="21194" y="9917"/>
                    <a:pt x="21017" y="9976"/>
                    <a:pt x="20839" y="10055"/>
                  </a:cubicBezTo>
                  <a:cubicBezTo>
                    <a:pt x="20741" y="10114"/>
                    <a:pt x="20662" y="10174"/>
                    <a:pt x="20603" y="10272"/>
                  </a:cubicBezTo>
                  <a:cubicBezTo>
                    <a:pt x="20485" y="10450"/>
                    <a:pt x="20287" y="10607"/>
                    <a:pt x="20071" y="10666"/>
                  </a:cubicBezTo>
                  <a:cubicBezTo>
                    <a:pt x="19913" y="10726"/>
                    <a:pt x="19775" y="10804"/>
                    <a:pt x="19637" y="10883"/>
                  </a:cubicBezTo>
                  <a:close/>
                  <a:moveTo>
                    <a:pt x="22220" y="44162"/>
                  </a:moveTo>
                  <a:cubicBezTo>
                    <a:pt x="22239" y="44221"/>
                    <a:pt x="22239" y="44241"/>
                    <a:pt x="22239" y="44261"/>
                  </a:cubicBezTo>
                  <a:cubicBezTo>
                    <a:pt x="22298" y="44300"/>
                    <a:pt x="22377" y="44339"/>
                    <a:pt x="22436" y="44359"/>
                  </a:cubicBezTo>
                  <a:cubicBezTo>
                    <a:pt x="22929" y="44556"/>
                    <a:pt x="23462" y="44635"/>
                    <a:pt x="23974" y="44635"/>
                  </a:cubicBezTo>
                  <a:cubicBezTo>
                    <a:pt x="24152" y="44635"/>
                    <a:pt x="24329" y="44576"/>
                    <a:pt x="24487" y="44754"/>
                  </a:cubicBezTo>
                  <a:cubicBezTo>
                    <a:pt x="24467" y="44990"/>
                    <a:pt x="24526" y="45227"/>
                    <a:pt x="24664" y="45404"/>
                  </a:cubicBezTo>
                  <a:cubicBezTo>
                    <a:pt x="24723" y="45503"/>
                    <a:pt x="24743" y="45621"/>
                    <a:pt x="24723" y="45739"/>
                  </a:cubicBezTo>
                  <a:cubicBezTo>
                    <a:pt x="24684" y="46331"/>
                    <a:pt x="24901" y="46883"/>
                    <a:pt x="25019" y="47454"/>
                  </a:cubicBezTo>
                  <a:cubicBezTo>
                    <a:pt x="25039" y="47514"/>
                    <a:pt x="25137" y="47573"/>
                    <a:pt x="25196" y="47652"/>
                  </a:cubicBezTo>
                  <a:cubicBezTo>
                    <a:pt x="25374" y="47474"/>
                    <a:pt x="25433" y="47218"/>
                    <a:pt x="25354" y="46981"/>
                  </a:cubicBezTo>
                  <a:cubicBezTo>
                    <a:pt x="25236" y="46646"/>
                    <a:pt x="25196" y="46291"/>
                    <a:pt x="25177" y="45936"/>
                  </a:cubicBezTo>
                  <a:cubicBezTo>
                    <a:pt x="25236" y="45641"/>
                    <a:pt x="25177" y="45325"/>
                    <a:pt x="25019" y="45069"/>
                  </a:cubicBezTo>
                  <a:cubicBezTo>
                    <a:pt x="24980" y="44970"/>
                    <a:pt x="24960" y="44852"/>
                    <a:pt x="24960" y="44734"/>
                  </a:cubicBezTo>
                  <a:cubicBezTo>
                    <a:pt x="24960" y="44596"/>
                    <a:pt x="24940" y="44438"/>
                    <a:pt x="24940" y="44320"/>
                  </a:cubicBezTo>
                  <a:cubicBezTo>
                    <a:pt x="24822" y="44201"/>
                    <a:pt x="24644" y="44162"/>
                    <a:pt x="24487" y="44201"/>
                  </a:cubicBezTo>
                  <a:cubicBezTo>
                    <a:pt x="24112" y="44221"/>
                    <a:pt x="23738" y="44221"/>
                    <a:pt x="23363" y="44261"/>
                  </a:cubicBezTo>
                  <a:cubicBezTo>
                    <a:pt x="22969" y="44320"/>
                    <a:pt x="22634" y="44162"/>
                    <a:pt x="22220" y="44142"/>
                  </a:cubicBezTo>
                  <a:close/>
                  <a:moveTo>
                    <a:pt x="5659" y="12697"/>
                  </a:moveTo>
                  <a:cubicBezTo>
                    <a:pt x="5915" y="12776"/>
                    <a:pt x="6132" y="12815"/>
                    <a:pt x="6329" y="12874"/>
                  </a:cubicBezTo>
                  <a:cubicBezTo>
                    <a:pt x="6546" y="12934"/>
                    <a:pt x="6684" y="13012"/>
                    <a:pt x="6881" y="13052"/>
                  </a:cubicBezTo>
                  <a:cubicBezTo>
                    <a:pt x="7138" y="13091"/>
                    <a:pt x="7374" y="13190"/>
                    <a:pt x="7571" y="13348"/>
                  </a:cubicBezTo>
                  <a:cubicBezTo>
                    <a:pt x="7729" y="13505"/>
                    <a:pt x="7966" y="13505"/>
                    <a:pt x="8143" y="13387"/>
                  </a:cubicBezTo>
                  <a:cubicBezTo>
                    <a:pt x="8459" y="13170"/>
                    <a:pt x="8735" y="12934"/>
                    <a:pt x="8971" y="12658"/>
                  </a:cubicBezTo>
                  <a:cubicBezTo>
                    <a:pt x="9070" y="12559"/>
                    <a:pt x="9070" y="12421"/>
                    <a:pt x="8991" y="12342"/>
                  </a:cubicBezTo>
                  <a:cubicBezTo>
                    <a:pt x="8498" y="12342"/>
                    <a:pt x="8281" y="12835"/>
                    <a:pt x="7847" y="12953"/>
                  </a:cubicBezTo>
                  <a:cubicBezTo>
                    <a:pt x="7394" y="12638"/>
                    <a:pt x="6862" y="12638"/>
                    <a:pt x="6369" y="12460"/>
                  </a:cubicBezTo>
                  <a:cubicBezTo>
                    <a:pt x="6191" y="12421"/>
                    <a:pt x="5994" y="12441"/>
                    <a:pt x="5817" y="12500"/>
                  </a:cubicBezTo>
                  <a:cubicBezTo>
                    <a:pt x="5758" y="12500"/>
                    <a:pt x="5718" y="12618"/>
                    <a:pt x="5659" y="12697"/>
                  </a:cubicBezTo>
                  <a:close/>
                  <a:moveTo>
                    <a:pt x="8084" y="31623"/>
                  </a:moveTo>
                  <a:cubicBezTo>
                    <a:pt x="8084" y="31564"/>
                    <a:pt x="8084" y="31505"/>
                    <a:pt x="8064" y="31446"/>
                  </a:cubicBezTo>
                  <a:cubicBezTo>
                    <a:pt x="7926" y="31012"/>
                    <a:pt x="7887" y="30578"/>
                    <a:pt x="7788" y="30145"/>
                  </a:cubicBezTo>
                  <a:cubicBezTo>
                    <a:pt x="7749" y="29967"/>
                    <a:pt x="7690" y="29810"/>
                    <a:pt x="7591" y="29672"/>
                  </a:cubicBezTo>
                  <a:cubicBezTo>
                    <a:pt x="7532" y="29612"/>
                    <a:pt x="7453" y="29573"/>
                    <a:pt x="7355" y="29573"/>
                  </a:cubicBezTo>
                  <a:cubicBezTo>
                    <a:pt x="7276" y="29593"/>
                    <a:pt x="7197" y="29652"/>
                    <a:pt x="7157" y="29731"/>
                  </a:cubicBezTo>
                  <a:cubicBezTo>
                    <a:pt x="7098" y="29849"/>
                    <a:pt x="7098" y="29987"/>
                    <a:pt x="7177" y="30105"/>
                  </a:cubicBezTo>
                  <a:cubicBezTo>
                    <a:pt x="7295" y="30322"/>
                    <a:pt x="7355" y="30559"/>
                    <a:pt x="7355" y="30795"/>
                  </a:cubicBezTo>
                  <a:cubicBezTo>
                    <a:pt x="7374" y="30914"/>
                    <a:pt x="7394" y="31032"/>
                    <a:pt x="7433" y="31130"/>
                  </a:cubicBezTo>
                  <a:cubicBezTo>
                    <a:pt x="7473" y="31347"/>
                    <a:pt x="7532" y="31564"/>
                    <a:pt x="7591" y="31781"/>
                  </a:cubicBezTo>
                  <a:cubicBezTo>
                    <a:pt x="7611" y="31840"/>
                    <a:pt x="7631" y="31919"/>
                    <a:pt x="7650" y="31998"/>
                  </a:cubicBezTo>
                  <a:cubicBezTo>
                    <a:pt x="7690" y="32077"/>
                    <a:pt x="7749" y="32175"/>
                    <a:pt x="7867" y="32136"/>
                  </a:cubicBezTo>
                  <a:cubicBezTo>
                    <a:pt x="7926" y="32116"/>
                    <a:pt x="7985" y="32077"/>
                    <a:pt x="8005" y="31998"/>
                  </a:cubicBezTo>
                  <a:cubicBezTo>
                    <a:pt x="8045" y="31880"/>
                    <a:pt x="8064" y="31761"/>
                    <a:pt x="8084" y="31623"/>
                  </a:cubicBezTo>
                  <a:close/>
                  <a:moveTo>
                    <a:pt x="38189" y="39667"/>
                  </a:moveTo>
                  <a:cubicBezTo>
                    <a:pt x="38248" y="39687"/>
                    <a:pt x="38307" y="39746"/>
                    <a:pt x="38327" y="39726"/>
                  </a:cubicBezTo>
                  <a:cubicBezTo>
                    <a:pt x="38484" y="39628"/>
                    <a:pt x="38622" y="39490"/>
                    <a:pt x="38741" y="39352"/>
                  </a:cubicBezTo>
                  <a:cubicBezTo>
                    <a:pt x="39115" y="38839"/>
                    <a:pt x="39450" y="38307"/>
                    <a:pt x="39805" y="37774"/>
                  </a:cubicBezTo>
                  <a:cubicBezTo>
                    <a:pt x="39864" y="37656"/>
                    <a:pt x="39864" y="37498"/>
                    <a:pt x="39805" y="37400"/>
                  </a:cubicBezTo>
                  <a:cubicBezTo>
                    <a:pt x="39766" y="37321"/>
                    <a:pt x="39707" y="37282"/>
                    <a:pt x="39628" y="37282"/>
                  </a:cubicBezTo>
                  <a:cubicBezTo>
                    <a:pt x="39549" y="37262"/>
                    <a:pt x="39490" y="37301"/>
                    <a:pt x="39450" y="37360"/>
                  </a:cubicBezTo>
                  <a:cubicBezTo>
                    <a:pt x="39036" y="38129"/>
                    <a:pt x="38622" y="38898"/>
                    <a:pt x="38189" y="39667"/>
                  </a:cubicBezTo>
                  <a:close/>
                  <a:moveTo>
                    <a:pt x="40061" y="12263"/>
                  </a:moveTo>
                  <a:cubicBezTo>
                    <a:pt x="40239" y="12125"/>
                    <a:pt x="40318" y="12007"/>
                    <a:pt x="40239" y="11830"/>
                  </a:cubicBezTo>
                  <a:cubicBezTo>
                    <a:pt x="40002" y="11317"/>
                    <a:pt x="39707" y="10864"/>
                    <a:pt x="39332" y="10469"/>
                  </a:cubicBezTo>
                  <a:cubicBezTo>
                    <a:pt x="39194" y="10351"/>
                    <a:pt x="39076" y="10252"/>
                    <a:pt x="38918" y="10154"/>
                  </a:cubicBezTo>
                  <a:cubicBezTo>
                    <a:pt x="38859" y="10252"/>
                    <a:pt x="38780" y="10312"/>
                    <a:pt x="38780" y="10371"/>
                  </a:cubicBezTo>
                  <a:cubicBezTo>
                    <a:pt x="38800" y="10469"/>
                    <a:pt x="38839" y="10568"/>
                    <a:pt x="38918" y="10666"/>
                  </a:cubicBezTo>
                  <a:cubicBezTo>
                    <a:pt x="39273" y="11002"/>
                    <a:pt x="39549" y="11396"/>
                    <a:pt x="39766" y="11830"/>
                  </a:cubicBezTo>
                  <a:cubicBezTo>
                    <a:pt x="39845" y="11968"/>
                    <a:pt x="39943" y="12106"/>
                    <a:pt x="40061" y="12263"/>
                  </a:cubicBezTo>
                  <a:close/>
                  <a:moveTo>
                    <a:pt x="15714" y="8912"/>
                  </a:moveTo>
                  <a:cubicBezTo>
                    <a:pt x="15990" y="8616"/>
                    <a:pt x="16147" y="8241"/>
                    <a:pt x="16147" y="7867"/>
                  </a:cubicBezTo>
                  <a:lnTo>
                    <a:pt x="16147" y="6901"/>
                  </a:lnTo>
                  <a:cubicBezTo>
                    <a:pt x="16147" y="6842"/>
                    <a:pt x="16147" y="6783"/>
                    <a:pt x="16128" y="6743"/>
                  </a:cubicBezTo>
                  <a:cubicBezTo>
                    <a:pt x="16088" y="6704"/>
                    <a:pt x="16029" y="6625"/>
                    <a:pt x="15990" y="6645"/>
                  </a:cubicBezTo>
                  <a:cubicBezTo>
                    <a:pt x="15970" y="6645"/>
                    <a:pt x="15832" y="6704"/>
                    <a:pt x="15832" y="6743"/>
                  </a:cubicBezTo>
                  <a:cubicBezTo>
                    <a:pt x="15792" y="6921"/>
                    <a:pt x="15773" y="7078"/>
                    <a:pt x="15753" y="7236"/>
                  </a:cubicBezTo>
                  <a:cubicBezTo>
                    <a:pt x="15792" y="7709"/>
                    <a:pt x="15753" y="8182"/>
                    <a:pt x="15635" y="8636"/>
                  </a:cubicBezTo>
                  <a:cubicBezTo>
                    <a:pt x="15595" y="8695"/>
                    <a:pt x="15674" y="8774"/>
                    <a:pt x="15714" y="8912"/>
                  </a:cubicBezTo>
                  <a:close/>
                  <a:moveTo>
                    <a:pt x="36020" y="41126"/>
                  </a:moveTo>
                  <a:cubicBezTo>
                    <a:pt x="36434" y="40692"/>
                    <a:pt x="36848" y="40337"/>
                    <a:pt x="37045" y="39785"/>
                  </a:cubicBezTo>
                  <a:cubicBezTo>
                    <a:pt x="37104" y="39628"/>
                    <a:pt x="36986" y="39470"/>
                    <a:pt x="36828" y="39490"/>
                  </a:cubicBezTo>
                  <a:cubicBezTo>
                    <a:pt x="36690" y="39470"/>
                    <a:pt x="36572" y="39568"/>
                    <a:pt x="36532" y="39706"/>
                  </a:cubicBezTo>
                  <a:cubicBezTo>
                    <a:pt x="36454" y="39982"/>
                    <a:pt x="36296" y="40239"/>
                    <a:pt x="36079" y="40456"/>
                  </a:cubicBezTo>
                  <a:cubicBezTo>
                    <a:pt x="36020" y="40515"/>
                    <a:pt x="35961" y="40594"/>
                    <a:pt x="35921" y="40692"/>
                  </a:cubicBezTo>
                  <a:cubicBezTo>
                    <a:pt x="35862" y="40830"/>
                    <a:pt x="35882" y="41008"/>
                    <a:pt x="36020" y="41126"/>
                  </a:cubicBezTo>
                  <a:close/>
                  <a:moveTo>
                    <a:pt x="39352" y="12756"/>
                  </a:moveTo>
                  <a:cubicBezTo>
                    <a:pt x="39569" y="12638"/>
                    <a:pt x="39667" y="12401"/>
                    <a:pt x="39608" y="12165"/>
                  </a:cubicBezTo>
                  <a:cubicBezTo>
                    <a:pt x="39569" y="11987"/>
                    <a:pt x="39490" y="11830"/>
                    <a:pt x="39391" y="11672"/>
                  </a:cubicBezTo>
                  <a:cubicBezTo>
                    <a:pt x="39253" y="11494"/>
                    <a:pt x="39095" y="11337"/>
                    <a:pt x="38918" y="11179"/>
                  </a:cubicBezTo>
                  <a:cubicBezTo>
                    <a:pt x="38741" y="11021"/>
                    <a:pt x="38662" y="11041"/>
                    <a:pt x="38465" y="11317"/>
                  </a:cubicBezTo>
                  <a:cubicBezTo>
                    <a:pt x="38543" y="11396"/>
                    <a:pt x="38642" y="11494"/>
                    <a:pt x="38741" y="11573"/>
                  </a:cubicBezTo>
                  <a:cubicBezTo>
                    <a:pt x="38977" y="11810"/>
                    <a:pt x="39233" y="12046"/>
                    <a:pt x="39214" y="12421"/>
                  </a:cubicBezTo>
                  <a:cubicBezTo>
                    <a:pt x="39194" y="12520"/>
                    <a:pt x="39293" y="12618"/>
                    <a:pt x="39352" y="12756"/>
                  </a:cubicBezTo>
                  <a:close/>
                  <a:moveTo>
                    <a:pt x="6941" y="31190"/>
                  </a:moveTo>
                  <a:cubicBezTo>
                    <a:pt x="7079" y="30914"/>
                    <a:pt x="7079" y="30914"/>
                    <a:pt x="7039" y="30776"/>
                  </a:cubicBezTo>
                  <a:cubicBezTo>
                    <a:pt x="6921" y="30381"/>
                    <a:pt x="6704" y="30046"/>
                    <a:pt x="6664" y="29632"/>
                  </a:cubicBezTo>
                  <a:cubicBezTo>
                    <a:pt x="6645" y="29593"/>
                    <a:pt x="6645" y="29553"/>
                    <a:pt x="6605" y="29534"/>
                  </a:cubicBezTo>
                  <a:cubicBezTo>
                    <a:pt x="6566" y="29494"/>
                    <a:pt x="6526" y="29455"/>
                    <a:pt x="6467" y="29455"/>
                  </a:cubicBezTo>
                  <a:cubicBezTo>
                    <a:pt x="6428" y="29474"/>
                    <a:pt x="6388" y="29494"/>
                    <a:pt x="6349" y="29553"/>
                  </a:cubicBezTo>
                  <a:cubicBezTo>
                    <a:pt x="6231" y="29750"/>
                    <a:pt x="6231" y="29987"/>
                    <a:pt x="6329" y="30184"/>
                  </a:cubicBezTo>
                  <a:cubicBezTo>
                    <a:pt x="6408" y="30342"/>
                    <a:pt x="6467" y="30480"/>
                    <a:pt x="6507" y="30638"/>
                  </a:cubicBezTo>
                  <a:cubicBezTo>
                    <a:pt x="6566" y="30874"/>
                    <a:pt x="6724" y="31071"/>
                    <a:pt x="6941" y="31190"/>
                  </a:cubicBezTo>
                  <a:close/>
                  <a:moveTo>
                    <a:pt x="14570" y="9109"/>
                  </a:moveTo>
                  <a:cubicBezTo>
                    <a:pt x="14590" y="8931"/>
                    <a:pt x="14590" y="8754"/>
                    <a:pt x="14570" y="8596"/>
                  </a:cubicBezTo>
                  <a:cubicBezTo>
                    <a:pt x="14531" y="8517"/>
                    <a:pt x="14472" y="8458"/>
                    <a:pt x="14373" y="8439"/>
                  </a:cubicBezTo>
                  <a:cubicBezTo>
                    <a:pt x="14334" y="8419"/>
                    <a:pt x="14215" y="8498"/>
                    <a:pt x="14215" y="8557"/>
                  </a:cubicBezTo>
                  <a:cubicBezTo>
                    <a:pt x="14156" y="8813"/>
                    <a:pt x="14038" y="9030"/>
                    <a:pt x="13880" y="9247"/>
                  </a:cubicBezTo>
                  <a:cubicBezTo>
                    <a:pt x="13722" y="9483"/>
                    <a:pt x="13742" y="9779"/>
                    <a:pt x="13920" y="9996"/>
                  </a:cubicBezTo>
                  <a:cubicBezTo>
                    <a:pt x="13998" y="9898"/>
                    <a:pt x="14058" y="9858"/>
                    <a:pt x="14077" y="9799"/>
                  </a:cubicBezTo>
                  <a:cubicBezTo>
                    <a:pt x="14097" y="9503"/>
                    <a:pt x="14294" y="9227"/>
                    <a:pt x="14570" y="9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8;p28">
              <a:extLst>
                <a:ext uri="{FF2B5EF4-FFF2-40B4-BE49-F238E27FC236}">
                  <a16:creationId xmlns:a16="http://schemas.microsoft.com/office/drawing/2014/main" id="{73F2F902-C305-41A0-B8B8-65E072B78B61}"/>
                </a:ext>
              </a:extLst>
            </p:cNvPr>
            <p:cNvSpPr/>
            <p:nvPr/>
          </p:nvSpPr>
          <p:spPr>
            <a:xfrm flipH="1">
              <a:off x="6177229" y="1240485"/>
              <a:ext cx="18994" cy="78234"/>
            </a:xfrm>
            <a:custGeom>
              <a:avLst/>
              <a:gdLst/>
              <a:ahLst/>
              <a:cxnLst/>
              <a:rect l="l" t="t" r="r" b="b"/>
              <a:pathLst>
                <a:path w="790" h="3254" extrusionOk="0">
                  <a:moveTo>
                    <a:pt x="20" y="1"/>
                  </a:moveTo>
                  <a:cubicBezTo>
                    <a:pt x="158" y="198"/>
                    <a:pt x="277" y="296"/>
                    <a:pt x="296" y="395"/>
                  </a:cubicBezTo>
                  <a:cubicBezTo>
                    <a:pt x="296" y="770"/>
                    <a:pt x="493" y="1085"/>
                    <a:pt x="631" y="1420"/>
                  </a:cubicBezTo>
                  <a:cubicBezTo>
                    <a:pt x="730" y="1696"/>
                    <a:pt x="789" y="1992"/>
                    <a:pt x="769" y="2288"/>
                  </a:cubicBezTo>
                  <a:cubicBezTo>
                    <a:pt x="789" y="2603"/>
                    <a:pt x="769" y="2938"/>
                    <a:pt x="730" y="3254"/>
                  </a:cubicBezTo>
                  <a:lnTo>
                    <a:pt x="257" y="3254"/>
                  </a:lnTo>
                  <a:cubicBezTo>
                    <a:pt x="257" y="3096"/>
                    <a:pt x="237" y="2978"/>
                    <a:pt x="237" y="2840"/>
                  </a:cubicBezTo>
                  <a:lnTo>
                    <a:pt x="237" y="1322"/>
                  </a:lnTo>
                  <a:cubicBezTo>
                    <a:pt x="257" y="1006"/>
                    <a:pt x="198" y="691"/>
                    <a:pt x="40" y="395"/>
                  </a:cubicBezTo>
                  <a:cubicBezTo>
                    <a:pt x="20" y="277"/>
                    <a:pt x="0" y="139"/>
                    <a:pt x="20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89;p28">
              <a:extLst>
                <a:ext uri="{FF2B5EF4-FFF2-40B4-BE49-F238E27FC236}">
                  <a16:creationId xmlns:a16="http://schemas.microsoft.com/office/drawing/2014/main" id="{028B0212-816C-418F-BBCD-A9DF04FF714F}"/>
                </a:ext>
              </a:extLst>
            </p:cNvPr>
            <p:cNvSpPr/>
            <p:nvPr/>
          </p:nvSpPr>
          <p:spPr>
            <a:xfrm flipH="1">
              <a:off x="7196319" y="1235748"/>
              <a:ext cx="15195" cy="52172"/>
            </a:xfrm>
            <a:custGeom>
              <a:avLst/>
              <a:gdLst/>
              <a:ahLst/>
              <a:cxnLst/>
              <a:rect l="l" t="t" r="r" b="b"/>
              <a:pathLst>
                <a:path w="632" h="2170" extrusionOk="0">
                  <a:moveTo>
                    <a:pt x="59" y="2169"/>
                  </a:moveTo>
                  <a:cubicBezTo>
                    <a:pt x="0" y="1952"/>
                    <a:pt x="20" y="1716"/>
                    <a:pt x="99" y="1499"/>
                  </a:cubicBezTo>
                  <a:cubicBezTo>
                    <a:pt x="178" y="1282"/>
                    <a:pt x="197" y="1026"/>
                    <a:pt x="257" y="789"/>
                  </a:cubicBezTo>
                  <a:cubicBezTo>
                    <a:pt x="296" y="553"/>
                    <a:pt x="355" y="296"/>
                    <a:pt x="414" y="40"/>
                  </a:cubicBezTo>
                  <a:cubicBezTo>
                    <a:pt x="414" y="20"/>
                    <a:pt x="473" y="1"/>
                    <a:pt x="513" y="1"/>
                  </a:cubicBezTo>
                  <a:cubicBezTo>
                    <a:pt x="631" y="296"/>
                    <a:pt x="631" y="631"/>
                    <a:pt x="513" y="927"/>
                  </a:cubicBezTo>
                  <a:cubicBezTo>
                    <a:pt x="434" y="1085"/>
                    <a:pt x="395" y="1243"/>
                    <a:pt x="395" y="1400"/>
                  </a:cubicBezTo>
                  <a:cubicBezTo>
                    <a:pt x="375" y="1696"/>
                    <a:pt x="257" y="1972"/>
                    <a:pt x="59" y="2169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90;p28">
              <a:extLst>
                <a:ext uri="{FF2B5EF4-FFF2-40B4-BE49-F238E27FC236}">
                  <a16:creationId xmlns:a16="http://schemas.microsoft.com/office/drawing/2014/main" id="{3079EE91-AEC5-4D02-8DB6-1CB630481DE3}"/>
                </a:ext>
              </a:extLst>
            </p:cNvPr>
            <p:cNvSpPr/>
            <p:nvPr/>
          </p:nvSpPr>
          <p:spPr>
            <a:xfrm flipH="1">
              <a:off x="6990611" y="921008"/>
              <a:ext cx="2404" cy="8559"/>
            </a:xfrm>
            <a:custGeom>
              <a:avLst/>
              <a:gdLst/>
              <a:ahLst/>
              <a:cxnLst/>
              <a:rect l="l" t="t" r="r" b="b"/>
              <a:pathLst>
                <a:path w="100" h="356" extrusionOk="0">
                  <a:moveTo>
                    <a:pt x="1" y="356"/>
                  </a:moveTo>
                  <a:lnTo>
                    <a:pt x="1" y="1"/>
                  </a:lnTo>
                  <a:lnTo>
                    <a:pt x="40" y="1"/>
                  </a:lnTo>
                  <a:lnTo>
                    <a:pt x="99" y="336"/>
                  </a:ln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91;p28">
              <a:extLst>
                <a:ext uri="{FF2B5EF4-FFF2-40B4-BE49-F238E27FC236}">
                  <a16:creationId xmlns:a16="http://schemas.microsoft.com/office/drawing/2014/main" id="{BE237879-8419-45BE-A5E7-5C3CE447FA82}"/>
                </a:ext>
              </a:extLst>
            </p:cNvPr>
            <p:cNvSpPr/>
            <p:nvPr/>
          </p:nvSpPr>
          <p:spPr>
            <a:xfrm flipH="1">
              <a:off x="6596723" y="757952"/>
              <a:ext cx="5241" cy="524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1" y="218"/>
                  </a:moveTo>
                  <a:cubicBezTo>
                    <a:pt x="20" y="159"/>
                    <a:pt x="20" y="139"/>
                    <a:pt x="40" y="119"/>
                  </a:cubicBezTo>
                  <a:cubicBezTo>
                    <a:pt x="79" y="80"/>
                    <a:pt x="139" y="40"/>
                    <a:pt x="178" y="1"/>
                  </a:cubicBezTo>
                  <a:cubicBezTo>
                    <a:pt x="178" y="1"/>
                    <a:pt x="217" y="40"/>
                    <a:pt x="217" y="40"/>
                  </a:cubicBezTo>
                  <a:cubicBezTo>
                    <a:pt x="178" y="99"/>
                    <a:pt x="139" y="159"/>
                    <a:pt x="99" y="198"/>
                  </a:cubicBezTo>
                  <a:cubicBezTo>
                    <a:pt x="99" y="198"/>
                    <a:pt x="79" y="218"/>
                    <a:pt x="1" y="218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92;p28">
              <a:extLst>
                <a:ext uri="{FF2B5EF4-FFF2-40B4-BE49-F238E27FC236}">
                  <a16:creationId xmlns:a16="http://schemas.microsoft.com/office/drawing/2014/main" id="{E77BC2FA-CDA8-4572-9F9D-0A8804BF6C29}"/>
                </a:ext>
              </a:extLst>
            </p:cNvPr>
            <p:cNvSpPr/>
            <p:nvPr/>
          </p:nvSpPr>
          <p:spPr>
            <a:xfrm flipH="1">
              <a:off x="7192063" y="1222958"/>
              <a:ext cx="1443" cy="3342"/>
            </a:xfrm>
            <a:custGeom>
              <a:avLst/>
              <a:gdLst/>
              <a:ahLst/>
              <a:cxnLst/>
              <a:rect l="l" t="t" r="r" b="b"/>
              <a:pathLst>
                <a:path w="60" h="139" extrusionOk="0">
                  <a:moveTo>
                    <a:pt x="0" y="40"/>
                  </a:moveTo>
                  <a:lnTo>
                    <a:pt x="20" y="0"/>
                  </a:lnTo>
                  <a:cubicBezTo>
                    <a:pt x="40" y="20"/>
                    <a:pt x="60" y="59"/>
                    <a:pt x="60" y="79"/>
                  </a:cubicBezTo>
                  <a:cubicBezTo>
                    <a:pt x="60" y="99"/>
                    <a:pt x="40" y="119"/>
                    <a:pt x="20" y="138"/>
                  </a:cubicBezTo>
                  <a:cubicBezTo>
                    <a:pt x="0" y="119"/>
                    <a:pt x="0" y="79"/>
                    <a:pt x="0" y="40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93;p28">
              <a:extLst>
                <a:ext uri="{FF2B5EF4-FFF2-40B4-BE49-F238E27FC236}">
                  <a16:creationId xmlns:a16="http://schemas.microsoft.com/office/drawing/2014/main" id="{A1582DF4-B950-433D-9BD8-017621EAAFD6}"/>
                </a:ext>
              </a:extLst>
            </p:cNvPr>
            <p:cNvSpPr/>
            <p:nvPr/>
          </p:nvSpPr>
          <p:spPr>
            <a:xfrm flipH="1">
              <a:off x="6234114" y="970319"/>
              <a:ext cx="2861" cy="2380"/>
            </a:xfrm>
            <a:custGeom>
              <a:avLst/>
              <a:gdLst/>
              <a:ahLst/>
              <a:cxnLst/>
              <a:rect l="l" t="t" r="r" b="b"/>
              <a:pathLst>
                <a:path w="119" h="99" extrusionOk="0">
                  <a:moveTo>
                    <a:pt x="0" y="40"/>
                  </a:moveTo>
                  <a:lnTo>
                    <a:pt x="99" y="0"/>
                  </a:lnTo>
                  <a:cubicBezTo>
                    <a:pt x="99" y="20"/>
                    <a:pt x="118" y="59"/>
                    <a:pt x="118" y="79"/>
                  </a:cubicBezTo>
                  <a:cubicBezTo>
                    <a:pt x="118" y="79"/>
                    <a:pt x="79" y="99"/>
                    <a:pt x="79" y="99"/>
                  </a:cubicBezTo>
                  <a:cubicBezTo>
                    <a:pt x="39" y="79"/>
                    <a:pt x="20" y="59"/>
                    <a:pt x="0" y="40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94;p28">
              <a:extLst>
                <a:ext uri="{FF2B5EF4-FFF2-40B4-BE49-F238E27FC236}">
                  <a16:creationId xmlns:a16="http://schemas.microsoft.com/office/drawing/2014/main" id="{51D75128-1CE8-4F12-8C60-81651326C8FD}"/>
                </a:ext>
              </a:extLst>
            </p:cNvPr>
            <p:cNvSpPr/>
            <p:nvPr/>
          </p:nvSpPr>
          <p:spPr>
            <a:xfrm flipH="1">
              <a:off x="6619010" y="796829"/>
              <a:ext cx="2380" cy="5241"/>
            </a:xfrm>
            <a:custGeom>
              <a:avLst/>
              <a:gdLst/>
              <a:ahLst/>
              <a:cxnLst/>
              <a:rect l="l" t="t" r="r" b="b"/>
              <a:pathLst>
                <a:path w="99" h="218" extrusionOk="0">
                  <a:moveTo>
                    <a:pt x="20" y="217"/>
                  </a:moveTo>
                  <a:cubicBezTo>
                    <a:pt x="20" y="158"/>
                    <a:pt x="20" y="119"/>
                    <a:pt x="20" y="60"/>
                  </a:cubicBezTo>
                  <a:cubicBezTo>
                    <a:pt x="20" y="60"/>
                    <a:pt x="59" y="40"/>
                    <a:pt x="79" y="20"/>
                  </a:cubicBezTo>
                  <a:cubicBezTo>
                    <a:pt x="99" y="1"/>
                    <a:pt x="79" y="60"/>
                    <a:pt x="79" y="60"/>
                  </a:cubicBezTo>
                  <a:cubicBezTo>
                    <a:pt x="79" y="79"/>
                    <a:pt x="40" y="158"/>
                    <a:pt x="0" y="198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95;p28">
              <a:extLst>
                <a:ext uri="{FF2B5EF4-FFF2-40B4-BE49-F238E27FC236}">
                  <a16:creationId xmlns:a16="http://schemas.microsoft.com/office/drawing/2014/main" id="{6DAE5D27-BFF8-432F-A025-D7DD0C004172}"/>
                </a:ext>
              </a:extLst>
            </p:cNvPr>
            <p:cNvSpPr/>
            <p:nvPr/>
          </p:nvSpPr>
          <p:spPr>
            <a:xfrm flipH="1">
              <a:off x="6620910" y="801565"/>
              <a:ext cx="2380" cy="2404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0" y="40"/>
                  </a:lnTo>
                  <a:cubicBezTo>
                    <a:pt x="40" y="20"/>
                    <a:pt x="60" y="20"/>
                    <a:pt x="99" y="20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96;p28">
              <a:extLst>
                <a:ext uri="{FF2B5EF4-FFF2-40B4-BE49-F238E27FC236}">
                  <a16:creationId xmlns:a16="http://schemas.microsoft.com/office/drawing/2014/main" id="{A93BC93A-3624-41DE-BBEA-52F4AFEC99C4}"/>
                </a:ext>
              </a:extLst>
            </p:cNvPr>
            <p:cNvSpPr/>
            <p:nvPr/>
          </p:nvSpPr>
          <p:spPr>
            <a:xfrm flipH="1">
              <a:off x="6872106" y="1132895"/>
              <a:ext cx="45536" cy="65444"/>
            </a:xfrm>
            <a:custGeom>
              <a:avLst/>
              <a:gdLst/>
              <a:ahLst/>
              <a:cxnLst/>
              <a:rect l="l" t="t" r="r" b="b"/>
              <a:pathLst>
                <a:path w="1894" h="2722" extrusionOk="0">
                  <a:moveTo>
                    <a:pt x="1755" y="2721"/>
                  </a:moveTo>
                  <a:cubicBezTo>
                    <a:pt x="1341" y="2090"/>
                    <a:pt x="986" y="1440"/>
                    <a:pt x="454" y="907"/>
                  </a:cubicBezTo>
                  <a:cubicBezTo>
                    <a:pt x="178" y="631"/>
                    <a:pt x="178" y="612"/>
                    <a:pt x="0" y="99"/>
                  </a:cubicBezTo>
                  <a:cubicBezTo>
                    <a:pt x="79" y="0"/>
                    <a:pt x="237" y="20"/>
                    <a:pt x="277" y="138"/>
                  </a:cubicBezTo>
                  <a:cubicBezTo>
                    <a:pt x="493" y="710"/>
                    <a:pt x="1006" y="1085"/>
                    <a:pt x="1262" y="1637"/>
                  </a:cubicBezTo>
                  <a:cubicBezTo>
                    <a:pt x="1420" y="1913"/>
                    <a:pt x="1696" y="2149"/>
                    <a:pt x="1834" y="2445"/>
                  </a:cubicBezTo>
                  <a:cubicBezTo>
                    <a:pt x="1893" y="2563"/>
                    <a:pt x="1873" y="2662"/>
                    <a:pt x="1755" y="2721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97;p28">
              <a:extLst>
                <a:ext uri="{FF2B5EF4-FFF2-40B4-BE49-F238E27FC236}">
                  <a16:creationId xmlns:a16="http://schemas.microsoft.com/office/drawing/2014/main" id="{989C288D-D1E5-46FF-807B-7B8F84A48140}"/>
                </a:ext>
              </a:extLst>
            </p:cNvPr>
            <p:cNvSpPr/>
            <p:nvPr/>
          </p:nvSpPr>
          <p:spPr>
            <a:xfrm flipH="1">
              <a:off x="6484853" y="1577032"/>
              <a:ext cx="9521" cy="9016"/>
            </a:xfrm>
            <a:custGeom>
              <a:avLst/>
              <a:gdLst/>
              <a:ahLst/>
              <a:cxnLst/>
              <a:rect l="l" t="t" r="r" b="b"/>
              <a:pathLst>
                <a:path w="396" h="375" extrusionOk="0">
                  <a:moveTo>
                    <a:pt x="395" y="375"/>
                  </a:moveTo>
                  <a:cubicBezTo>
                    <a:pt x="119" y="355"/>
                    <a:pt x="80" y="335"/>
                    <a:pt x="1" y="20"/>
                  </a:cubicBezTo>
                  <a:lnTo>
                    <a:pt x="21" y="0"/>
                  </a:lnTo>
                  <a:cubicBezTo>
                    <a:pt x="257" y="20"/>
                    <a:pt x="297" y="257"/>
                    <a:pt x="395" y="375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98;p28">
              <a:extLst>
                <a:ext uri="{FF2B5EF4-FFF2-40B4-BE49-F238E27FC236}">
                  <a16:creationId xmlns:a16="http://schemas.microsoft.com/office/drawing/2014/main" id="{C5AF9198-3154-4404-BF83-4F2B83AC3D64}"/>
                </a:ext>
              </a:extLst>
            </p:cNvPr>
            <p:cNvSpPr/>
            <p:nvPr/>
          </p:nvSpPr>
          <p:spPr>
            <a:xfrm flipH="1">
              <a:off x="6529885" y="1530101"/>
              <a:ext cx="4304" cy="6660"/>
            </a:xfrm>
            <a:custGeom>
              <a:avLst/>
              <a:gdLst/>
              <a:ahLst/>
              <a:cxnLst/>
              <a:rect l="l" t="t" r="r" b="b"/>
              <a:pathLst>
                <a:path w="179" h="277" extrusionOk="0">
                  <a:moveTo>
                    <a:pt x="178" y="277"/>
                  </a:moveTo>
                  <a:lnTo>
                    <a:pt x="1" y="1"/>
                  </a:lnTo>
                  <a:cubicBezTo>
                    <a:pt x="178" y="20"/>
                    <a:pt x="178" y="20"/>
                    <a:pt x="178" y="277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99;p28">
              <a:extLst>
                <a:ext uri="{FF2B5EF4-FFF2-40B4-BE49-F238E27FC236}">
                  <a16:creationId xmlns:a16="http://schemas.microsoft.com/office/drawing/2014/main" id="{D4077917-7A1C-45EE-98EC-A0CBBDE5B520}"/>
                </a:ext>
              </a:extLst>
            </p:cNvPr>
            <p:cNvSpPr/>
            <p:nvPr/>
          </p:nvSpPr>
          <p:spPr>
            <a:xfrm flipH="1">
              <a:off x="6383418" y="1282199"/>
              <a:ext cx="6660" cy="4304"/>
            </a:xfrm>
            <a:custGeom>
              <a:avLst/>
              <a:gdLst/>
              <a:ahLst/>
              <a:cxnLst/>
              <a:rect l="l" t="t" r="r" b="b"/>
              <a:pathLst>
                <a:path w="277" h="179" extrusionOk="0">
                  <a:moveTo>
                    <a:pt x="276" y="139"/>
                  </a:moveTo>
                  <a:cubicBezTo>
                    <a:pt x="237" y="158"/>
                    <a:pt x="197" y="178"/>
                    <a:pt x="138" y="178"/>
                  </a:cubicBezTo>
                  <a:cubicBezTo>
                    <a:pt x="99" y="178"/>
                    <a:pt x="40" y="178"/>
                    <a:pt x="0" y="158"/>
                  </a:cubicBezTo>
                  <a:cubicBezTo>
                    <a:pt x="59" y="1"/>
                    <a:pt x="178" y="99"/>
                    <a:pt x="276" y="139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00;p28">
              <a:extLst>
                <a:ext uri="{FF2B5EF4-FFF2-40B4-BE49-F238E27FC236}">
                  <a16:creationId xmlns:a16="http://schemas.microsoft.com/office/drawing/2014/main" id="{42F9F4F6-4D29-4F76-B493-E999C614EDE2}"/>
                </a:ext>
              </a:extLst>
            </p:cNvPr>
            <p:cNvSpPr/>
            <p:nvPr/>
          </p:nvSpPr>
          <p:spPr>
            <a:xfrm flipH="1">
              <a:off x="6493869" y="1571815"/>
              <a:ext cx="6179" cy="5698"/>
            </a:xfrm>
            <a:custGeom>
              <a:avLst/>
              <a:gdLst/>
              <a:ahLst/>
              <a:cxnLst/>
              <a:rect l="l" t="t" r="r" b="b"/>
              <a:pathLst>
                <a:path w="257" h="237" extrusionOk="0">
                  <a:moveTo>
                    <a:pt x="237" y="237"/>
                  </a:moveTo>
                  <a:lnTo>
                    <a:pt x="0" y="60"/>
                  </a:lnTo>
                  <a:cubicBezTo>
                    <a:pt x="197" y="0"/>
                    <a:pt x="237" y="99"/>
                    <a:pt x="257" y="217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01;p28">
              <a:extLst>
                <a:ext uri="{FF2B5EF4-FFF2-40B4-BE49-F238E27FC236}">
                  <a16:creationId xmlns:a16="http://schemas.microsoft.com/office/drawing/2014/main" id="{998A4B4B-5336-4590-9774-40AED1C0D33E}"/>
                </a:ext>
              </a:extLst>
            </p:cNvPr>
            <p:cNvSpPr/>
            <p:nvPr/>
          </p:nvSpPr>
          <p:spPr>
            <a:xfrm flipH="1">
              <a:off x="6600041" y="1678467"/>
              <a:ext cx="2861" cy="3799"/>
            </a:xfrm>
            <a:custGeom>
              <a:avLst/>
              <a:gdLst/>
              <a:ahLst/>
              <a:cxnLst/>
              <a:rect l="l" t="t" r="r" b="b"/>
              <a:pathLst>
                <a:path w="119" h="158" extrusionOk="0">
                  <a:moveTo>
                    <a:pt x="20" y="158"/>
                  </a:moveTo>
                  <a:cubicBezTo>
                    <a:pt x="20" y="138"/>
                    <a:pt x="0" y="99"/>
                    <a:pt x="0" y="79"/>
                  </a:cubicBezTo>
                  <a:cubicBezTo>
                    <a:pt x="20" y="59"/>
                    <a:pt x="59" y="40"/>
                    <a:pt x="79" y="0"/>
                  </a:cubicBezTo>
                  <a:cubicBezTo>
                    <a:pt x="79" y="40"/>
                    <a:pt x="118" y="79"/>
                    <a:pt x="99" y="99"/>
                  </a:cubicBezTo>
                  <a:cubicBezTo>
                    <a:pt x="99" y="138"/>
                    <a:pt x="40" y="138"/>
                    <a:pt x="20" y="158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02;p28">
              <a:extLst>
                <a:ext uri="{FF2B5EF4-FFF2-40B4-BE49-F238E27FC236}">
                  <a16:creationId xmlns:a16="http://schemas.microsoft.com/office/drawing/2014/main" id="{05DD3C6A-280F-4360-8517-0021AFAA7796}"/>
                </a:ext>
              </a:extLst>
            </p:cNvPr>
            <p:cNvSpPr/>
            <p:nvPr/>
          </p:nvSpPr>
          <p:spPr>
            <a:xfrm flipH="1">
              <a:off x="6484396" y="1586024"/>
              <a:ext cx="481" cy="3823"/>
            </a:xfrm>
            <a:custGeom>
              <a:avLst/>
              <a:gdLst/>
              <a:ahLst/>
              <a:cxnLst/>
              <a:rect l="l" t="t" r="r" b="b"/>
              <a:pathLst>
                <a:path w="20" h="159" extrusionOk="0">
                  <a:moveTo>
                    <a:pt x="0" y="1"/>
                  </a:moveTo>
                  <a:lnTo>
                    <a:pt x="0" y="99"/>
                  </a:lnTo>
                  <a:cubicBezTo>
                    <a:pt x="0" y="119"/>
                    <a:pt x="20" y="139"/>
                    <a:pt x="20" y="159"/>
                  </a:cubicBezTo>
                  <a:cubicBezTo>
                    <a:pt x="20" y="139"/>
                    <a:pt x="0" y="119"/>
                    <a:pt x="0" y="99"/>
                  </a:cubicBezTo>
                  <a:cubicBezTo>
                    <a:pt x="0" y="60"/>
                    <a:pt x="0" y="40"/>
                    <a:pt x="0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03;p28">
              <a:extLst>
                <a:ext uri="{FF2B5EF4-FFF2-40B4-BE49-F238E27FC236}">
                  <a16:creationId xmlns:a16="http://schemas.microsoft.com/office/drawing/2014/main" id="{3B0A8637-3F15-4F3F-9611-EEF0FA218201}"/>
                </a:ext>
              </a:extLst>
            </p:cNvPr>
            <p:cNvSpPr/>
            <p:nvPr/>
          </p:nvSpPr>
          <p:spPr>
            <a:xfrm flipH="1">
              <a:off x="6910045" y="1428185"/>
              <a:ext cx="962" cy="986"/>
            </a:xfrm>
            <a:custGeom>
              <a:avLst/>
              <a:gdLst/>
              <a:ahLst/>
              <a:cxnLst/>
              <a:rect l="l" t="t" r="r" b="b"/>
              <a:pathLst>
                <a:path w="40" h="41" extrusionOk="0">
                  <a:moveTo>
                    <a:pt x="40" y="1"/>
                  </a:moveTo>
                  <a:cubicBezTo>
                    <a:pt x="40" y="21"/>
                    <a:pt x="40" y="21"/>
                    <a:pt x="40" y="40"/>
                  </a:cubicBezTo>
                  <a:lnTo>
                    <a:pt x="20" y="40"/>
                  </a:lnTo>
                  <a:cubicBezTo>
                    <a:pt x="1" y="21"/>
                    <a:pt x="1" y="21"/>
                    <a:pt x="20" y="1"/>
                  </a:cubicBezTo>
                  <a:cubicBezTo>
                    <a:pt x="20" y="1"/>
                    <a:pt x="20" y="1"/>
                    <a:pt x="40" y="1"/>
                  </a:cubicBezTo>
                  <a:close/>
                </a:path>
              </a:pathLst>
            </a:custGeom>
            <a:solidFill>
              <a:srgbClr val="A49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04;p28">
              <a:extLst>
                <a:ext uri="{FF2B5EF4-FFF2-40B4-BE49-F238E27FC236}">
                  <a16:creationId xmlns:a16="http://schemas.microsoft.com/office/drawing/2014/main" id="{290938A8-036D-43BC-B89A-DACBD132686A}"/>
                </a:ext>
              </a:extLst>
            </p:cNvPr>
            <p:cNvSpPr/>
            <p:nvPr/>
          </p:nvSpPr>
          <p:spPr>
            <a:xfrm flipH="1">
              <a:off x="6496249" y="1170329"/>
              <a:ext cx="401005" cy="388719"/>
            </a:xfrm>
            <a:custGeom>
              <a:avLst/>
              <a:gdLst/>
              <a:ahLst/>
              <a:cxnLst/>
              <a:rect l="l" t="t" r="r" b="b"/>
              <a:pathLst>
                <a:path w="16679" h="16168" extrusionOk="0">
                  <a:moveTo>
                    <a:pt x="14333" y="13525"/>
                  </a:moveTo>
                  <a:cubicBezTo>
                    <a:pt x="14077" y="13545"/>
                    <a:pt x="13860" y="13663"/>
                    <a:pt x="13702" y="13841"/>
                  </a:cubicBezTo>
                  <a:cubicBezTo>
                    <a:pt x="13268" y="14215"/>
                    <a:pt x="12775" y="14531"/>
                    <a:pt x="12302" y="14866"/>
                  </a:cubicBezTo>
                  <a:cubicBezTo>
                    <a:pt x="12204" y="14945"/>
                    <a:pt x="12085" y="15024"/>
                    <a:pt x="11987" y="15103"/>
                  </a:cubicBezTo>
                  <a:cubicBezTo>
                    <a:pt x="11691" y="15300"/>
                    <a:pt x="11356" y="15457"/>
                    <a:pt x="11021" y="15517"/>
                  </a:cubicBezTo>
                  <a:cubicBezTo>
                    <a:pt x="10607" y="15576"/>
                    <a:pt x="10232" y="15733"/>
                    <a:pt x="9799" y="15714"/>
                  </a:cubicBezTo>
                  <a:cubicBezTo>
                    <a:pt x="9700" y="15714"/>
                    <a:pt x="9582" y="15793"/>
                    <a:pt x="9483" y="15812"/>
                  </a:cubicBezTo>
                  <a:cubicBezTo>
                    <a:pt x="9325" y="15871"/>
                    <a:pt x="9148" y="15911"/>
                    <a:pt x="8990" y="15931"/>
                  </a:cubicBezTo>
                  <a:cubicBezTo>
                    <a:pt x="8754" y="15911"/>
                    <a:pt x="8537" y="15970"/>
                    <a:pt x="8340" y="16088"/>
                  </a:cubicBezTo>
                  <a:cubicBezTo>
                    <a:pt x="8241" y="16128"/>
                    <a:pt x="8142" y="16167"/>
                    <a:pt x="8024" y="16147"/>
                  </a:cubicBezTo>
                  <a:lnTo>
                    <a:pt x="5540" y="16147"/>
                  </a:lnTo>
                  <a:cubicBezTo>
                    <a:pt x="5422" y="16147"/>
                    <a:pt x="5284" y="16128"/>
                    <a:pt x="5166" y="16069"/>
                  </a:cubicBezTo>
                  <a:cubicBezTo>
                    <a:pt x="4673" y="15871"/>
                    <a:pt x="4199" y="15655"/>
                    <a:pt x="3707" y="15477"/>
                  </a:cubicBezTo>
                  <a:cubicBezTo>
                    <a:pt x="3135" y="15241"/>
                    <a:pt x="2780" y="14807"/>
                    <a:pt x="2445" y="14314"/>
                  </a:cubicBezTo>
                  <a:cubicBezTo>
                    <a:pt x="1873" y="13525"/>
                    <a:pt x="1518" y="12618"/>
                    <a:pt x="1065" y="11790"/>
                  </a:cubicBezTo>
                  <a:cubicBezTo>
                    <a:pt x="848" y="11455"/>
                    <a:pt x="710" y="11081"/>
                    <a:pt x="631" y="10706"/>
                  </a:cubicBezTo>
                  <a:cubicBezTo>
                    <a:pt x="631" y="10667"/>
                    <a:pt x="611" y="10627"/>
                    <a:pt x="592" y="10608"/>
                  </a:cubicBezTo>
                  <a:cubicBezTo>
                    <a:pt x="316" y="10154"/>
                    <a:pt x="197" y="9602"/>
                    <a:pt x="257" y="9089"/>
                  </a:cubicBezTo>
                  <a:cubicBezTo>
                    <a:pt x="276" y="8971"/>
                    <a:pt x="237" y="8853"/>
                    <a:pt x="197" y="8754"/>
                  </a:cubicBezTo>
                  <a:cubicBezTo>
                    <a:pt x="40" y="8478"/>
                    <a:pt x="0" y="8183"/>
                    <a:pt x="40" y="7887"/>
                  </a:cubicBezTo>
                  <a:lnTo>
                    <a:pt x="40" y="6921"/>
                  </a:lnTo>
                  <a:cubicBezTo>
                    <a:pt x="20" y="6665"/>
                    <a:pt x="59" y="6408"/>
                    <a:pt x="197" y="6172"/>
                  </a:cubicBezTo>
                  <a:cubicBezTo>
                    <a:pt x="257" y="6093"/>
                    <a:pt x="257" y="5955"/>
                    <a:pt x="296" y="5856"/>
                  </a:cubicBezTo>
                  <a:cubicBezTo>
                    <a:pt x="316" y="5738"/>
                    <a:pt x="355" y="5639"/>
                    <a:pt x="414" y="5560"/>
                  </a:cubicBezTo>
                  <a:cubicBezTo>
                    <a:pt x="651" y="5265"/>
                    <a:pt x="828" y="4930"/>
                    <a:pt x="947" y="4575"/>
                  </a:cubicBezTo>
                  <a:cubicBezTo>
                    <a:pt x="1104" y="4161"/>
                    <a:pt x="1203" y="3747"/>
                    <a:pt x="1577" y="3471"/>
                  </a:cubicBezTo>
                  <a:cubicBezTo>
                    <a:pt x="1656" y="3392"/>
                    <a:pt x="1735" y="3293"/>
                    <a:pt x="1775" y="3195"/>
                  </a:cubicBezTo>
                  <a:cubicBezTo>
                    <a:pt x="1834" y="3076"/>
                    <a:pt x="1932" y="2978"/>
                    <a:pt x="2051" y="2919"/>
                  </a:cubicBezTo>
                  <a:cubicBezTo>
                    <a:pt x="2129" y="2879"/>
                    <a:pt x="2189" y="2820"/>
                    <a:pt x="2248" y="2741"/>
                  </a:cubicBezTo>
                  <a:cubicBezTo>
                    <a:pt x="2681" y="1972"/>
                    <a:pt x="3391" y="1381"/>
                    <a:pt x="4239" y="1085"/>
                  </a:cubicBezTo>
                  <a:cubicBezTo>
                    <a:pt x="4298" y="1065"/>
                    <a:pt x="4377" y="1046"/>
                    <a:pt x="4436" y="1006"/>
                  </a:cubicBezTo>
                  <a:cubicBezTo>
                    <a:pt x="4870" y="730"/>
                    <a:pt x="5382" y="671"/>
                    <a:pt x="5856" y="474"/>
                  </a:cubicBezTo>
                  <a:cubicBezTo>
                    <a:pt x="5974" y="435"/>
                    <a:pt x="6092" y="395"/>
                    <a:pt x="6210" y="336"/>
                  </a:cubicBezTo>
                  <a:cubicBezTo>
                    <a:pt x="6684" y="21"/>
                    <a:pt x="7196" y="1"/>
                    <a:pt x="7728" y="1"/>
                  </a:cubicBezTo>
                  <a:lnTo>
                    <a:pt x="9858" y="1"/>
                  </a:lnTo>
                  <a:cubicBezTo>
                    <a:pt x="10232" y="1"/>
                    <a:pt x="10508" y="178"/>
                    <a:pt x="10824" y="297"/>
                  </a:cubicBezTo>
                  <a:cubicBezTo>
                    <a:pt x="11573" y="553"/>
                    <a:pt x="12263" y="947"/>
                    <a:pt x="12854" y="1460"/>
                  </a:cubicBezTo>
                  <a:cubicBezTo>
                    <a:pt x="13091" y="1677"/>
                    <a:pt x="13347" y="1854"/>
                    <a:pt x="13623" y="2012"/>
                  </a:cubicBezTo>
                  <a:cubicBezTo>
                    <a:pt x="14136" y="2288"/>
                    <a:pt x="14570" y="2722"/>
                    <a:pt x="14865" y="3214"/>
                  </a:cubicBezTo>
                  <a:cubicBezTo>
                    <a:pt x="14964" y="3352"/>
                    <a:pt x="15082" y="3490"/>
                    <a:pt x="15200" y="3589"/>
                  </a:cubicBezTo>
                  <a:cubicBezTo>
                    <a:pt x="15831" y="4180"/>
                    <a:pt x="16265" y="4969"/>
                    <a:pt x="16442" y="5817"/>
                  </a:cubicBezTo>
                  <a:cubicBezTo>
                    <a:pt x="16580" y="6487"/>
                    <a:pt x="16679" y="7177"/>
                    <a:pt x="16679" y="7887"/>
                  </a:cubicBezTo>
                  <a:cubicBezTo>
                    <a:pt x="16659" y="8301"/>
                    <a:pt x="16600" y="8735"/>
                    <a:pt x="16521" y="9149"/>
                  </a:cubicBezTo>
                  <a:cubicBezTo>
                    <a:pt x="16403" y="9898"/>
                    <a:pt x="16186" y="10627"/>
                    <a:pt x="15890" y="11317"/>
                  </a:cubicBezTo>
                  <a:cubicBezTo>
                    <a:pt x="15634" y="11810"/>
                    <a:pt x="15338" y="12283"/>
                    <a:pt x="14964" y="12717"/>
                  </a:cubicBezTo>
                  <a:cubicBezTo>
                    <a:pt x="14747" y="12973"/>
                    <a:pt x="14550" y="13210"/>
                    <a:pt x="14333" y="13525"/>
                  </a:cubicBezTo>
                  <a:close/>
                  <a:moveTo>
                    <a:pt x="4002" y="7729"/>
                  </a:moveTo>
                  <a:lnTo>
                    <a:pt x="3983" y="7729"/>
                  </a:lnTo>
                  <a:cubicBezTo>
                    <a:pt x="3983" y="8025"/>
                    <a:pt x="4002" y="8321"/>
                    <a:pt x="4022" y="8636"/>
                  </a:cubicBezTo>
                  <a:cubicBezTo>
                    <a:pt x="4042" y="8991"/>
                    <a:pt x="4140" y="9326"/>
                    <a:pt x="4318" y="9641"/>
                  </a:cubicBezTo>
                  <a:cubicBezTo>
                    <a:pt x="4495" y="10055"/>
                    <a:pt x="4712" y="10450"/>
                    <a:pt x="4929" y="10844"/>
                  </a:cubicBezTo>
                  <a:cubicBezTo>
                    <a:pt x="4988" y="10962"/>
                    <a:pt x="5067" y="11061"/>
                    <a:pt x="5166" y="11160"/>
                  </a:cubicBezTo>
                  <a:cubicBezTo>
                    <a:pt x="5599" y="11495"/>
                    <a:pt x="6033" y="11810"/>
                    <a:pt x="6447" y="12145"/>
                  </a:cubicBezTo>
                  <a:cubicBezTo>
                    <a:pt x="6920" y="12520"/>
                    <a:pt x="7472" y="12776"/>
                    <a:pt x="8083" y="12835"/>
                  </a:cubicBezTo>
                  <a:cubicBezTo>
                    <a:pt x="8714" y="12855"/>
                    <a:pt x="9345" y="12934"/>
                    <a:pt x="9956" y="12658"/>
                  </a:cubicBezTo>
                  <a:cubicBezTo>
                    <a:pt x="10311" y="12520"/>
                    <a:pt x="10666" y="12441"/>
                    <a:pt x="11021" y="12323"/>
                  </a:cubicBezTo>
                  <a:cubicBezTo>
                    <a:pt x="11317" y="12224"/>
                    <a:pt x="11573" y="12066"/>
                    <a:pt x="11790" y="11850"/>
                  </a:cubicBezTo>
                  <a:cubicBezTo>
                    <a:pt x="12164" y="11416"/>
                    <a:pt x="12499" y="10943"/>
                    <a:pt x="12775" y="10410"/>
                  </a:cubicBezTo>
                  <a:cubicBezTo>
                    <a:pt x="12854" y="10253"/>
                    <a:pt x="12894" y="10055"/>
                    <a:pt x="12913" y="9878"/>
                  </a:cubicBezTo>
                  <a:cubicBezTo>
                    <a:pt x="12953" y="9149"/>
                    <a:pt x="12894" y="8399"/>
                    <a:pt x="12736" y="7690"/>
                  </a:cubicBezTo>
                  <a:cubicBezTo>
                    <a:pt x="12618" y="7276"/>
                    <a:pt x="12421" y="6881"/>
                    <a:pt x="12302" y="6487"/>
                  </a:cubicBezTo>
                  <a:cubicBezTo>
                    <a:pt x="11967" y="5462"/>
                    <a:pt x="11257" y="4752"/>
                    <a:pt x="10429" y="4161"/>
                  </a:cubicBezTo>
                  <a:cubicBezTo>
                    <a:pt x="10055" y="3845"/>
                    <a:pt x="9562" y="3688"/>
                    <a:pt x="9069" y="3727"/>
                  </a:cubicBezTo>
                  <a:cubicBezTo>
                    <a:pt x="8931" y="3747"/>
                    <a:pt x="8813" y="3727"/>
                    <a:pt x="8675" y="3727"/>
                  </a:cubicBezTo>
                  <a:cubicBezTo>
                    <a:pt x="7650" y="3766"/>
                    <a:pt x="6664" y="4102"/>
                    <a:pt x="5836" y="4693"/>
                  </a:cubicBezTo>
                  <a:cubicBezTo>
                    <a:pt x="5244" y="5146"/>
                    <a:pt x="4692" y="5679"/>
                    <a:pt x="4239" y="6270"/>
                  </a:cubicBezTo>
                  <a:cubicBezTo>
                    <a:pt x="4101" y="6428"/>
                    <a:pt x="4002" y="6645"/>
                    <a:pt x="4002" y="6881"/>
                  </a:cubicBezTo>
                  <a:cubicBezTo>
                    <a:pt x="3983" y="7157"/>
                    <a:pt x="4002" y="7453"/>
                    <a:pt x="4002" y="7729"/>
                  </a:cubicBezTo>
                  <a:close/>
                  <a:moveTo>
                    <a:pt x="2405" y="4614"/>
                  </a:moveTo>
                  <a:cubicBezTo>
                    <a:pt x="2307" y="4575"/>
                    <a:pt x="2228" y="4516"/>
                    <a:pt x="2189" y="4535"/>
                  </a:cubicBezTo>
                  <a:cubicBezTo>
                    <a:pt x="2070" y="4555"/>
                    <a:pt x="1972" y="4594"/>
                    <a:pt x="1893" y="4673"/>
                  </a:cubicBezTo>
                  <a:cubicBezTo>
                    <a:pt x="1637" y="4969"/>
                    <a:pt x="1459" y="5304"/>
                    <a:pt x="1361" y="5698"/>
                  </a:cubicBezTo>
                  <a:cubicBezTo>
                    <a:pt x="1321" y="5856"/>
                    <a:pt x="1341" y="6034"/>
                    <a:pt x="1380" y="6191"/>
                  </a:cubicBezTo>
                  <a:cubicBezTo>
                    <a:pt x="1400" y="6251"/>
                    <a:pt x="1499" y="6290"/>
                    <a:pt x="1597" y="6389"/>
                  </a:cubicBezTo>
                  <a:cubicBezTo>
                    <a:pt x="1715" y="6073"/>
                    <a:pt x="1794" y="5777"/>
                    <a:pt x="1913" y="5521"/>
                  </a:cubicBezTo>
                  <a:cubicBezTo>
                    <a:pt x="2031" y="5265"/>
                    <a:pt x="2208" y="4969"/>
                    <a:pt x="2405" y="4614"/>
                  </a:cubicBezTo>
                  <a:close/>
                  <a:moveTo>
                    <a:pt x="14806" y="9543"/>
                  </a:moveTo>
                  <a:cubicBezTo>
                    <a:pt x="14885" y="9464"/>
                    <a:pt x="14964" y="9444"/>
                    <a:pt x="14964" y="9385"/>
                  </a:cubicBezTo>
                  <a:cubicBezTo>
                    <a:pt x="15003" y="9168"/>
                    <a:pt x="15023" y="8932"/>
                    <a:pt x="15062" y="8715"/>
                  </a:cubicBezTo>
                  <a:cubicBezTo>
                    <a:pt x="15062" y="8577"/>
                    <a:pt x="15102" y="8419"/>
                    <a:pt x="15141" y="8281"/>
                  </a:cubicBezTo>
                  <a:cubicBezTo>
                    <a:pt x="15181" y="8163"/>
                    <a:pt x="15240" y="8084"/>
                    <a:pt x="15141" y="7966"/>
                  </a:cubicBezTo>
                  <a:cubicBezTo>
                    <a:pt x="15043" y="7867"/>
                    <a:pt x="14924" y="7926"/>
                    <a:pt x="14806" y="8064"/>
                  </a:cubicBezTo>
                  <a:cubicBezTo>
                    <a:pt x="14727" y="8143"/>
                    <a:pt x="14668" y="8242"/>
                    <a:pt x="14648" y="8340"/>
                  </a:cubicBezTo>
                  <a:cubicBezTo>
                    <a:pt x="14589" y="8754"/>
                    <a:pt x="14648" y="9168"/>
                    <a:pt x="14806" y="9543"/>
                  </a:cubicBezTo>
                  <a:close/>
                  <a:moveTo>
                    <a:pt x="2839" y="5383"/>
                  </a:moveTo>
                  <a:cubicBezTo>
                    <a:pt x="3036" y="5422"/>
                    <a:pt x="3233" y="5324"/>
                    <a:pt x="3332" y="5146"/>
                  </a:cubicBezTo>
                  <a:cubicBezTo>
                    <a:pt x="3431" y="4949"/>
                    <a:pt x="3549" y="4752"/>
                    <a:pt x="3647" y="4575"/>
                  </a:cubicBezTo>
                  <a:cubicBezTo>
                    <a:pt x="3687" y="4496"/>
                    <a:pt x="3687" y="4437"/>
                    <a:pt x="3647" y="4358"/>
                  </a:cubicBezTo>
                  <a:cubicBezTo>
                    <a:pt x="3608" y="4318"/>
                    <a:pt x="3529" y="4279"/>
                    <a:pt x="3470" y="4279"/>
                  </a:cubicBezTo>
                  <a:cubicBezTo>
                    <a:pt x="3332" y="4259"/>
                    <a:pt x="3214" y="4338"/>
                    <a:pt x="3155" y="4456"/>
                  </a:cubicBezTo>
                  <a:cubicBezTo>
                    <a:pt x="2997" y="4752"/>
                    <a:pt x="2879" y="5068"/>
                    <a:pt x="2839" y="5383"/>
                  </a:cubicBezTo>
                  <a:close/>
                  <a:moveTo>
                    <a:pt x="14195" y="9089"/>
                  </a:moveTo>
                  <a:cubicBezTo>
                    <a:pt x="14234" y="9011"/>
                    <a:pt x="14274" y="8951"/>
                    <a:pt x="14294" y="8873"/>
                  </a:cubicBezTo>
                  <a:cubicBezTo>
                    <a:pt x="14372" y="8616"/>
                    <a:pt x="14451" y="8340"/>
                    <a:pt x="14530" y="8084"/>
                  </a:cubicBezTo>
                  <a:cubicBezTo>
                    <a:pt x="14550" y="8025"/>
                    <a:pt x="14570" y="7966"/>
                    <a:pt x="14550" y="7907"/>
                  </a:cubicBezTo>
                  <a:cubicBezTo>
                    <a:pt x="14550" y="7847"/>
                    <a:pt x="14510" y="7769"/>
                    <a:pt x="14451" y="7729"/>
                  </a:cubicBezTo>
                  <a:cubicBezTo>
                    <a:pt x="14392" y="7729"/>
                    <a:pt x="14313" y="7749"/>
                    <a:pt x="14274" y="7788"/>
                  </a:cubicBezTo>
                  <a:cubicBezTo>
                    <a:pt x="14155" y="8025"/>
                    <a:pt x="14057" y="8281"/>
                    <a:pt x="13998" y="8537"/>
                  </a:cubicBezTo>
                  <a:cubicBezTo>
                    <a:pt x="13958" y="8735"/>
                    <a:pt x="14037" y="8951"/>
                    <a:pt x="14195" y="90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05;p28">
              <a:extLst>
                <a:ext uri="{FF2B5EF4-FFF2-40B4-BE49-F238E27FC236}">
                  <a16:creationId xmlns:a16="http://schemas.microsoft.com/office/drawing/2014/main" id="{F1E3083D-C7D0-486E-85AA-2CA082702D3C}"/>
                </a:ext>
              </a:extLst>
            </p:cNvPr>
            <p:cNvSpPr/>
            <p:nvPr/>
          </p:nvSpPr>
          <p:spPr>
            <a:xfrm flipH="1">
              <a:off x="6736073" y="1156120"/>
              <a:ext cx="163561" cy="137018"/>
            </a:xfrm>
            <a:custGeom>
              <a:avLst/>
              <a:gdLst/>
              <a:ahLst/>
              <a:cxnLst/>
              <a:rect l="l" t="t" r="r" b="b"/>
              <a:pathLst>
                <a:path w="6803" h="5699" extrusionOk="0">
                  <a:moveTo>
                    <a:pt x="99" y="5698"/>
                  </a:moveTo>
                  <a:cubicBezTo>
                    <a:pt x="1" y="5501"/>
                    <a:pt x="1" y="5284"/>
                    <a:pt x="99" y="5067"/>
                  </a:cubicBezTo>
                  <a:cubicBezTo>
                    <a:pt x="237" y="4515"/>
                    <a:pt x="454" y="3963"/>
                    <a:pt x="750" y="3470"/>
                  </a:cubicBezTo>
                  <a:cubicBezTo>
                    <a:pt x="967" y="3115"/>
                    <a:pt x="1184" y="2761"/>
                    <a:pt x="1381" y="2406"/>
                  </a:cubicBezTo>
                  <a:cubicBezTo>
                    <a:pt x="1775" y="1755"/>
                    <a:pt x="2347" y="1242"/>
                    <a:pt x="3056" y="947"/>
                  </a:cubicBezTo>
                  <a:cubicBezTo>
                    <a:pt x="3963" y="513"/>
                    <a:pt x="4949" y="237"/>
                    <a:pt x="5955" y="119"/>
                  </a:cubicBezTo>
                  <a:cubicBezTo>
                    <a:pt x="6211" y="99"/>
                    <a:pt x="6447" y="60"/>
                    <a:pt x="6802" y="0"/>
                  </a:cubicBezTo>
                  <a:cubicBezTo>
                    <a:pt x="6723" y="79"/>
                    <a:pt x="6625" y="158"/>
                    <a:pt x="6526" y="217"/>
                  </a:cubicBezTo>
                  <a:cubicBezTo>
                    <a:pt x="6073" y="454"/>
                    <a:pt x="5600" y="631"/>
                    <a:pt x="5107" y="710"/>
                  </a:cubicBezTo>
                  <a:cubicBezTo>
                    <a:pt x="5067" y="730"/>
                    <a:pt x="5028" y="730"/>
                    <a:pt x="4989" y="750"/>
                  </a:cubicBezTo>
                  <a:cubicBezTo>
                    <a:pt x="4476" y="1006"/>
                    <a:pt x="3944" y="1223"/>
                    <a:pt x="3411" y="1479"/>
                  </a:cubicBezTo>
                  <a:cubicBezTo>
                    <a:pt x="2899" y="1716"/>
                    <a:pt x="2485" y="2208"/>
                    <a:pt x="2071" y="2662"/>
                  </a:cubicBezTo>
                  <a:cubicBezTo>
                    <a:pt x="1913" y="2820"/>
                    <a:pt x="1795" y="3056"/>
                    <a:pt x="1578" y="3175"/>
                  </a:cubicBezTo>
                  <a:cubicBezTo>
                    <a:pt x="1164" y="3825"/>
                    <a:pt x="592" y="4357"/>
                    <a:pt x="415" y="5146"/>
                  </a:cubicBezTo>
                  <a:cubicBezTo>
                    <a:pt x="375" y="5363"/>
                    <a:pt x="257" y="5560"/>
                    <a:pt x="99" y="5698"/>
                  </a:cubicBez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06;p28">
              <a:extLst>
                <a:ext uri="{FF2B5EF4-FFF2-40B4-BE49-F238E27FC236}">
                  <a16:creationId xmlns:a16="http://schemas.microsoft.com/office/drawing/2014/main" id="{13842310-3DB9-463F-B7DA-D6828E568C6B}"/>
                </a:ext>
              </a:extLst>
            </p:cNvPr>
            <p:cNvSpPr/>
            <p:nvPr/>
          </p:nvSpPr>
          <p:spPr>
            <a:xfrm flipH="1">
              <a:off x="6502404" y="1148522"/>
              <a:ext cx="221383" cy="128483"/>
            </a:xfrm>
            <a:custGeom>
              <a:avLst/>
              <a:gdLst/>
              <a:ahLst/>
              <a:cxnLst/>
              <a:rect l="l" t="t" r="r" b="b"/>
              <a:pathLst>
                <a:path w="9208" h="5344" extrusionOk="0">
                  <a:moveTo>
                    <a:pt x="1" y="336"/>
                  </a:moveTo>
                  <a:cubicBezTo>
                    <a:pt x="592" y="119"/>
                    <a:pt x="1223" y="21"/>
                    <a:pt x="1854" y="21"/>
                  </a:cubicBezTo>
                  <a:lnTo>
                    <a:pt x="3155" y="21"/>
                  </a:lnTo>
                  <a:cubicBezTo>
                    <a:pt x="3510" y="1"/>
                    <a:pt x="3865" y="80"/>
                    <a:pt x="4180" y="257"/>
                  </a:cubicBezTo>
                  <a:cubicBezTo>
                    <a:pt x="4516" y="454"/>
                    <a:pt x="4851" y="652"/>
                    <a:pt x="5206" y="849"/>
                  </a:cubicBezTo>
                  <a:cubicBezTo>
                    <a:pt x="5363" y="947"/>
                    <a:pt x="5521" y="1046"/>
                    <a:pt x="5698" y="1125"/>
                  </a:cubicBezTo>
                  <a:cubicBezTo>
                    <a:pt x="6645" y="1539"/>
                    <a:pt x="7374" y="2248"/>
                    <a:pt x="8005" y="3057"/>
                  </a:cubicBezTo>
                  <a:cubicBezTo>
                    <a:pt x="8399" y="3510"/>
                    <a:pt x="8715" y="4023"/>
                    <a:pt x="8951" y="4575"/>
                  </a:cubicBezTo>
                  <a:cubicBezTo>
                    <a:pt x="9011" y="4713"/>
                    <a:pt x="9070" y="4851"/>
                    <a:pt x="9109" y="4989"/>
                  </a:cubicBezTo>
                  <a:cubicBezTo>
                    <a:pt x="9149" y="5087"/>
                    <a:pt x="9168" y="5186"/>
                    <a:pt x="9208" y="5344"/>
                  </a:cubicBezTo>
                  <a:cubicBezTo>
                    <a:pt x="9129" y="5285"/>
                    <a:pt x="9089" y="5265"/>
                    <a:pt x="9089" y="5245"/>
                  </a:cubicBezTo>
                  <a:cubicBezTo>
                    <a:pt x="8932" y="4792"/>
                    <a:pt x="8656" y="4397"/>
                    <a:pt x="8301" y="4102"/>
                  </a:cubicBezTo>
                  <a:cubicBezTo>
                    <a:pt x="8123" y="3905"/>
                    <a:pt x="7946" y="3688"/>
                    <a:pt x="7808" y="3471"/>
                  </a:cubicBezTo>
                  <a:cubicBezTo>
                    <a:pt x="7611" y="3116"/>
                    <a:pt x="7295" y="2820"/>
                    <a:pt x="6940" y="2623"/>
                  </a:cubicBezTo>
                  <a:cubicBezTo>
                    <a:pt x="6822" y="2564"/>
                    <a:pt x="6724" y="2485"/>
                    <a:pt x="6605" y="2406"/>
                  </a:cubicBezTo>
                  <a:cubicBezTo>
                    <a:pt x="6152" y="2051"/>
                    <a:pt x="5698" y="1696"/>
                    <a:pt x="5225" y="1361"/>
                  </a:cubicBezTo>
                  <a:cubicBezTo>
                    <a:pt x="5008" y="1223"/>
                    <a:pt x="4772" y="1085"/>
                    <a:pt x="4535" y="987"/>
                  </a:cubicBezTo>
                  <a:cubicBezTo>
                    <a:pt x="4102" y="809"/>
                    <a:pt x="3688" y="612"/>
                    <a:pt x="3234" y="454"/>
                  </a:cubicBezTo>
                  <a:cubicBezTo>
                    <a:pt x="3017" y="395"/>
                    <a:pt x="2800" y="356"/>
                    <a:pt x="2584" y="376"/>
                  </a:cubicBezTo>
                  <a:lnTo>
                    <a:pt x="553" y="376"/>
                  </a:lnTo>
                  <a:cubicBezTo>
                    <a:pt x="375" y="376"/>
                    <a:pt x="178" y="356"/>
                    <a:pt x="1" y="336"/>
                  </a:cubicBez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07;p28">
              <a:extLst>
                <a:ext uri="{FF2B5EF4-FFF2-40B4-BE49-F238E27FC236}">
                  <a16:creationId xmlns:a16="http://schemas.microsoft.com/office/drawing/2014/main" id="{4AF6B56A-9FD9-40CB-84D9-E137D0A20711}"/>
                </a:ext>
              </a:extLst>
            </p:cNvPr>
            <p:cNvSpPr/>
            <p:nvPr/>
          </p:nvSpPr>
          <p:spPr>
            <a:xfrm flipH="1">
              <a:off x="6601940" y="1403541"/>
              <a:ext cx="9497" cy="17575"/>
            </a:xfrm>
            <a:custGeom>
              <a:avLst/>
              <a:gdLst/>
              <a:ahLst/>
              <a:cxnLst/>
              <a:rect l="l" t="t" r="r" b="b"/>
              <a:pathLst>
                <a:path w="395" h="731" extrusionOk="0">
                  <a:moveTo>
                    <a:pt x="79" y="730"/>
                  </a:moveTo>
                  <a:cubicBezTo>
                    <a:pt x="0" y="454"/>
                    <a:pt x="99" y="178"/>
                    <a:pt x="316" y="1"/>
                  </a:cubicBezTo>
                  <a:cubicBezTo>
                    <a:pt x="395" y="257"/>
                    <a:pt x="296" y="553"/>
                    <a:pt x="79" y="730"/>
                  </a:cubicBez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08;p28">
              <a:extLst>
                <a:ext uri="{FF2B5EF4-FFF2-40B4-BE49-F238E27FC236}">
                  <a16:creationId xmlns:a16="http://schemas.microsoft.com/office/drawing/2014/main" id="{BAC7DAC8-F882-4122-9159-AD12D81DC9FD}"/>
                </a:ext>
              </a:extLst>
            </p:cNvPr>
            <p:cNvSpPr/>
            <p:nvPr/>
          </p:nvSpPr>
          <p:spPr>
            <a:xfrm flipH="1">
              <a:off x="6603839" y="1381735"/>
              <a:ext cx="24" cy="10939"/>
            </a:xfrm>
            <a:custGeom>
              <a:avLst/>
              <a:gdLst/>
              <a:ahLst/>
              <a:cxnLst/>
              <a:rect l="l" t="t" r="r" b="b"/>
              <a:pathLst>
                <a:path w="1" h="455" extrusionOk="0">
                  <a:moveTo>
                    <a:pt x="1" y="1"/>
                  </a:moveTo>
                  <a:lnTo>
                    <a:pt x="1" y="454"/>
                  </a:lnTo>
                  <a:lnTo>
                    <a:pt x="1" y="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09;p28">
              <a:extLst>
                <a:ext uri="{FF2B5EF4-FFF2-40B4-BE49-F238E27FC236}">
                  <a16:creationId xmlns:a16="http://schemas.microsoft.com/office/drawing/2014/main" id="{207D70DA-6105-4F5C-B493-E12FDA58135E}"/>
                </a:ext>
              </a:extLst>
            </p:cNvPr>
            <p:cNvSpPr/>
            <p:nvPr/>
          </p:nvSpPr>
          <p:spPr>
            <a:xfrm flipH="1">
              <a:off x="6618529" y="1438619"/>
              <a:ext cx="6179" cy="6179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197" y="1"/>
                  </a:moveTo>
                  <a:cubicBezTo>
                    <a:pt x="257" y="178"/>
                    <a:pt x="178" y="217"/>
                    <a:pt x="0" y="257"/>
                  </a:cubicBezTo>
                  <a:close/>
                </a:path>
              </a:pathLst>
            </a:custGeom>
            <a:solidFill>
              <a:srgbClr val="D1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10;p28">
              <a:extLst>
                <a:ext uri="{FF2B5EF4-FFF2-40B4-BE49-F238E27FC236}">
                  <a16:creationId xmlns:a16="http://schemas.microsoft.com/office/drawing/2014/main" id="{6B811F31-1DF3-498B-82C4-03935E57D296}"/>
                </a:ext>
              </a:extLst>
            </p:cNvPr>
            <p:cNvSpPr/>
            <p:nvPr/>
          </p:nvSpPr>
          <p:spPr>
            <a:xfrm flipH="1">
              <a:off x="6070601" y="734270"/>
              <a:ext cx="1259418" cy="1277907"/>
            </a:xfrm>
            <a:custGeom>
              <a:avLst/>
              <a:gdLst/>
              <a:ahLst/>
              <a:cxnLst/>
              <a:rect l="l" t="t" r="r" b="b"/>
              <a:pathLst>
                <a:path w="52383" h="53152" extrusionOk="0">
                  <a:moveTo>
                    <a:pt x="46271" y="17369"/>
                  </a:moveTo>
                  <a:cubicBezTo>
                    <a:pt x="46429" y="17862"/>
                    <a:pt x="46567" y="18315"/>
                    <a:pt x="46725" y="18769"/>
                  </a:cubicBezTo>
                  <a:cubicBezTo>
                    <a:pt x="46764" y="18867"/>
                    <a:pt x="46804" y="18986"/>
                    <a:pt x="46863" y="19084"/>
                  </a:cubicBezTo>
                  <a:cubicBezTo>
                    <a:pt x="46882" y="19143"/>
                    <a:pt x="46961" y="19163"/>
                    <a:pt x="46961" y="19222"/>
                  </a:cubicBezTo>
                  <a:cubicBezTo>
                    <a:pt x="47020" y="19439"/>
                    <a:pt x="47099" y="19636"/>
                    <a:pt x="47178" y="19853"/>
                  </a:cubicBezTo>
                  <a:cubicBezTo>
                    <a:pt x="47277" y="20031"/>
                    <a:pt x="47474" y="20129"/>
                    <a:pt x="47533" y="20346"/>
                  </a:cubicBezTo>
                  <a:cubicBezTo>
                    <a:pt x="47573" y="20504"/>
                    <a:pt x="47651" y="20642"/>
                    <a:pt x="47730" y="20799"/>
                  </a:cubicBezTo>
                  <a:cubicBezTo>
                    <a:pt x="47868" y="21036"/>
                    <a:pt x="47967" y="21312"/>
                    <a:pt x="48006" y="21588"/>
                  </a:cubicBezTo>
                  <a:cubicBezTo>
                    <a:pt x="48046" y="21726"/>
                    <a:pt x="48085" y="21884"/>
                    <a:pt x="48164" y="22002"/>
                  </a:cubicBezTo>
                  <a:cubicBezTo>
                    <a:pt x="48381" y="22455"/>
                    <a:pt x="48479" y="22929"/>
                    <a:pt x="48440" y="23421"/>
                  </a:cubicBezTo>
                  <a:cubicBezTo>
                    <a:pt x="48420" y="23737"/>
                    <a:pt x="48420" y="24033"/>
                    <a:pt x="48479" y="24328"/>
                  </a:cubicBezTo>
                  <a:cubicBezTo>
                    <a:pt x="48696" y="24466"/>
                    <a:pt x="48953" y="24565"/>
                    <a:pt x="49209" y="24604"/>
                  </a:cubicBezTo>
                  <a:cubicBezTo>
                    <a:pt x="49327" y="24624"/>
                    <a:pt x="49426" y="24664"/>
                    <a:pt x="49524" y="24703"/>
                  </a:cubicBezTo>
                  <a:cubicBezTo>
                    <a:pt x="49623" y="24742"/>
                    <a:pt x="49741" y="24821"/>
                    <a:pt x="49840" y="24821"/>
                  </a:cubicBezTo>
                  <a:cubicBezTo>
                    <a:pt x="50214" y="24802"/>
                    <a:pt x="50589" y="24920"/>
                    <a:pt x="50904" y="25137"/>
                  </a:cubicBezTo>
                  <a:cubicBezTo>
                    <a:pt x="51338" y="25373"/>
                    <a:pt x="51772" y="25669"/>
                    <a:pt x="52166" y="25965"/>
                  </a:cubicBezTo>
                  <a:cubicBezTo>
                    <a:pt x="52284" y="26063"/>
                    <a:pt x="52344" y="26221"/>
                    <a:pt x="52344" y="26379"/>
                  </a:cubicBezTo>
                  <a:lnTo>
                    <a:pt x="52344" y="26714"/>
                  </a:lnTo>
                  <a:lnTo>
                    <a:pt x="52344" y="28685"/>
                  </a:lnTo>
                  <a:cubicBezTo>
                    <a:pt x="52344" y="28942"/>
                    <a:pt x="52383" y="29198"/>
                    <a:pt x="52186" y="29435"/>
                  </a:cubicBezTo>
                  <a:cubicBezTo>
                    <a:pt x="52146" y="29474"/>
                    <a:pt x="52127" y="29533"/>
                    <a:pt x="52127" y="29592"/>
                  </a:cubicBezTo>
                  <a:cubicBezTo>
                    <a:pt x="52107" y="30144"/>
                    <a:pt x="51831" y="30578"/>
                    <a:pt x="51614" y="31091"/>
                  </a:cubicBezTo>
                  <a:cubicBezTo>
                    <a:pt x="51200" y="31150"/>
                    <a:pt x="50806" y="31189"/>
                    <a:pt x="50392" y="31229"/>
                  </a:cubicBezTo>
                  <a:cubicBezTo>
                    <a:pt x="50214" y="31248"/>
                    <a:pt x="50017" y="31268"/>
                    <a:pt x="49840" y="31327"/>
                  </a:cubicBezTo>
                  <a:cubicBezTo>
                    <a:pt x="49505" y="31426"/>
                    <a:pt x="49150" y="31485"/>
                    <a:pt x="48795" y="31465"/>
                  </a:cubicBezTo>
                  <a:cubicBezTo>
                    <a:pt x="48519" y="31426"/>
                    <a:pt x="48263" y="31485"/>
                    <a:pt x="48046" y="31623"/>
                  </a:cubicBezTo>
                  <a:cubicBezTo>
                    <a:pt x="47947" y="31702"/>
                    <a:pt x="47809" y="31702"/>
                    <a:pt x="47711" y="31721"/>
                  </a:cubicBezTo>
                  <a:cubicBezTo>
                    <a:pt x="47494" y="32116"/>
                    <a:pt x="47277" y="32490"/>
                    <a:pt x="47080" y="32865"/>
                  </a:cubicBezTo>
                  <a:cubicBezTo>
                    <a:pt x="46981" y="33062"/>
                    <a:pt x="46902" y="33279"/>
                    <a:pt x="46823" y="33476"/>
                  </a:cubicBezTo>
                  <a:cubicBezTo>
                    <a:pt x="46666" y="33969"/>
                    <a:pt x="46449" y="34422"/>
                    <a:pt x="46252" y="34876"/>
                  </a:cubicBezTo>
                  <a:cubicBezTo>
                    <a:pt x="46133" y="35132"/>
                    <a:pt x="46054" y="35369"/>
                    <a:pt x="45936" y="35605"/>
                  </a:cubicBezTo>
                  <a:cubicBezTo>
                    <a:pt x="45798" y="35901"/>
                    <a:pt x="45640" y="36177"/>
                    <a:pt x="45502" y="36453"/>
                  </a:cubicBezTo>
                  <a:cubicBezTo>
                    <a:pt x="45128" y="37123"/>
                    <a:pt x="44635" y="37715"/>
                    <a:pt x="44221" y="38365"/>
                  </a:cubicBezTo>
                  <a:cubicBezTo>
                    <a:pt x="44044" y="38582"/>
                    <a:pt x="43846" y="38779"/>
                    <a:pt x="43649" y="38977"/>
                  </a:cubicBezTo>
                  <a:cubicBezTo>
                    <a:pt x="43649" y="39193"/>
                    <a:pt x="43846" y="39115"/>
                    <a:pt x="43984" y="39213"/>
                  </a:cubicBezTo>
                  <a:cubicBezTo>
                    <a:pt x="44221" y="40100"/>
                    <a:pt x="44536" y="40948"/>
                    <a:pt x="44911" y="41796"/>
                  </a:cubicBezTo>
                  <a:cubicBezTo>
                    <a:pt x="45108" y="41816"/>
                    <a:pt x="45266" y="41954"/>
                    <a:pt x="45325" y="42151"/>
                  </a:cubicBezTo>
                  <a:cubicBezTo>
                    <a:pt x="45384" y="42308"/>
                    <a:pt x="45463" y="42486"/>
                    <a:pt x="45562" y="42644"/>
                  </a:cubicBezTo>
                  <a:cubicBezTo>
                    <a:pt x="45680" y="42841"/>
                    <a:pt x="45778" y="43058"/>
                    <a:pt x="45522" y="43235"/>
                  </a:cubicBezTo>
                  <a:cubicBezTo>
                    <a:pt x="45838" y="43570"/>
                    <a:pt x="46094" y="43866"/>
                    <a:pt x="45916" y="44359"/>
                  </a:cubicBezTo>
                  <a:cubicBezTo>
                    <a:pt x="45700" y="44497"/>
                    <a:pt x="45463" y="44674"/>
                    <a:pt x="45207" y="44852"/>
                  </a:cubicBezTo>
                  <a:cubicBezTo>
                    <a:pt x="45128" y="44891"/>
                    <a:pt x="45049" y="44911"/>
                    <a:pt x="44950" y="44911"/>
                  </a:cubicBezTo>
                  <a:cubicBezTo>
                    <a:pt x="44911" y="44930"/>
                    <a:pt x="44832" y="44911"/>
                    <a:pt x="44812" y="44950"/>
                  </a:cubicBezTo>
                  <a:cubicBezTo>
                    <a:pt x="44576" y="45344"/>
                    <a:pt x="44142" y="45423"/>
                    <a:pt x="43787" y="45640"/>
                  </a:cubicBezTo>
                  <a:cubicBezTo>
                    <a:pt x="43393" y="45877"/>
                    <a:pt x="42999" y="46133"/>
                    <a:pt x="42624" y="46429"/>
                  </a:cubicBezTo>
                  <a:cubicBezTo>
                    <a:pt x="42190" y="46803"/>
                    <a:pt x="42131" y="46764"/>
                    <a:pt x="41737" y="46330"/>
                  </a:cubicBezTo>
                  <a:cubicBezTo>
                    <a:pt x="41421" y="45975"/>
                    <a:pt x="41086" y="45640"/>
                    <a:pt x="40731" y="45344"/>
                  </a:cubicBezTo>
                  <a:cubicBezTo>
                    <a:pt x="40455" y="45088"/>
                    <a:pt x="40179" y="44891"/>
                    <a:pt x="39884" y="44674"/>
                  </a:cubicBezTo>
                  <a:cubicBezTo>
                    <a:pt x="39805" y="44595"/>
                    <a:pt x="39706" y="44536"/>
                    <a:pt x="39608" y="44516"/>
                  </a:cubicBezTo>
                  <a:cubicBezTo>
                    <a:pt x="39391" y="44477"/>
                    <a:pt x="39213" y="44359"/>
                    <a:pt x="39095" y="44201"/>
                  </a:cubicBezTo>
                  <a:cubicBezTo>
                    <a:pt x="38937" y="44024"/>
                    <a:pt x="38760" y="43866"/>
                    <a:pt x="38583" y="43728"/>
                  </a:cubicBezTo>
                  <a:cubicBezTo>
                    <a:pt x="38326" y="43846"/>
                    <a:pt x="38109" y="43964"/>
                    <a:pt x="37893" y="44083"/>
                  </a:cubicBezTo>
                  <a:cubicBezTo>
                    <a:pt x="37695" y="44181"/>
                    <a:pt x="37439" y="44319"/>
                    <a:pt x="37202" y="44457"/>
                  </a:cubicBezTo>
                  <a:cubicBezTo>
                    <a:pt x="36788" y="44635"/>
                    <a:pt x="36355" y="44812"/>
                    <a:pt x="35901" y="44950"/>
                  </a:cubicBezTo>
                  <a:cubicBezTo>
                    <a:pt x="35606" y="45068"/>
                    <a:pt x="35310" y="45187"/>
                    <a:pt x="35014" y="45305"/>
                  </a:cubicBezTo>
                  <a:cubicBezTo>
                    <a:pt x="34718" y="45423"/>
                    <a:pt x="34364" y="45601"/>
                    <a:pt x="34028" y="45739"/>
                  </a:cubicBezTo>
                  <a:cubicBezTo>
                    <a:pt x="33693" y="45877"/>
                    <a:pt x="33417" y="46015"/>
                    <a:pt x="33102" y="46133"/>
                  </a:cubicBezTo>
                  <a:cubicBezTo>
                    <a:pt x="32905" y="46212"/>
                    <a:pt x="32708" y="46271"/>
                    <a:pt x="32510" y="46311"/>
                  </a:cubicBezTo>
                  <a:cubicBezTo>
                    <a:pt x="32136" y="46389"/>
                    <a:pt x="31761" y="46508"/>
                    <a:pt x="31406" y="46665"/>
                  </a:cubicBezTo>
                  <a:cubicBezTo>
                    <a:pt x="31327" y="46882"/>
                    <a:pt x="31308" y="47119"/>
                    <a:pt x="31327" y="47355"/>
                  </a:cubicBezTo>
                  <a:lnTo>
                    <a:pt x="31327" y="51910"/>
                  </a:lnTo>
                  <a:cubicBezTo>
                    <a:pt x="31327" y="52107"/>
                    <a:pt x="31347" y="52284"/>
                    <a:pt x="31347" y="52481"/>
                  </a:cubicBezTo>
                  <a:cubicBezTo>
                    <a:pt x="31387" y="52777"/>
                    <a:pt x="31150" y="53053"/>
                    <a:pt x="30854" y="53053"/>
                  </a:cubicBezTo>
                  <a:cubicBezTo>
                    <a:pt x="30302" y="53073"/>
                    <a:pt x="29731" y="53152"/>
                    <a:pt x="29179" y="52935"/>
                  </a:cubicBezTo>
                  <a:cubicBezTo>
                    <a:pt x="28981" y="52856"/>
                    <a:pt x="28784" y="52836"/>
                    <a:pt x="28567" y="52856"/>
                  </a:cubicBezTo>
                  <a:cubicBezTo>
                    <a:pt x="27680" y="52836"/>
                    <a:pt x="26773" y="52856"/>
                    <a:pt x="25866" y="52836"/>
                  </a:cubicBezTo>
                  <a:cubicBezTo>
                    <a:pt x="25728" y="52836"/>
                    <a:pt x="25610" y="52895"/>
                    <a:pt x="25531" y="52994"/>
                  </a:cubicBezTo>
                  <a:cubicBezTo>
                    <a:pt x="25393" y="53132"/>
                    <a:pt x="25236" y="53092"/>
                    <a:pt x="25176" y="52915"/>
                  </a:cubicBezTo>
                  <a:cubicBezTo>
                    <a:pt x="25078" y="52580"/>
                    <a:pt x="24999" y="52225"/>
                    <a:pt x="24940" y="51890"/>
                  </a:cubicBezTo>
                  <a:cubicBezTo>
                    <a:pt x="24881" y="51397"/>
                    <a:pt x="24782" y="50924"/>
                    <a:pt x="24644" y="50451"/>
                  </a:cubicBezTo>
                  <a:cubicBezTo>
                    <a:pt x="24486" y="50056"/>
                    <a:pt x="24388" y="49623"/>
                    <a:pt x="24348" y="49209"/>
                  </a:cubicBezTo>
                  <a:cubicBezTo>
                    <a:pt x="24329" y="48992"/>
                    <a:pt x="24270" y="48795"/>
                    <a:pt x="24210" y="48597"/>
                  </a:cubicBezTo>
                  <a:cubicBezTo>
                    <a:pt x="24112" y="48223"/>
                    <a:pt x="24013" y="47848"/>
                    <a:pt x="23915" y="47454"/>
                  </a:cubicBezTo>
                  <a:cubicBezTo>
                    <a:pt x="23875" y="47336"/>
                    <a:pt x="23836" y="47198"/>
                    <a:pt x="23796" y="47079"/>
                  </a:cubicBezTo>
                  <a:cubicBezTo>
                    <a:pt x="23718" y="46863"/>
                    <a:pt x="23501" y="46725"/>
                    <a:pt x="23264" y="46744"/>
                  </a:cubicBezTo>
                  <a:cubicBezTo>
                    <a:pt x="22949" y="46764"/>
                    <a:pt x="22614" y="46725"/>
                    <a:pt x="22298" y="46744"/>
                  </a:cubicBezTo>
                  <a:cubicBezTo>
                    <a:pt x="21746" y="46803"/>
                    <a:pt x="21233" y="46567"/>
                    <a:pt x="20721" y="46409"/>
                  </a:cubicBezTo>
                  <a:cubicBezTo>
                    <a:pt x="20563" y="46370"/>
                    <a:pt x="20386" y="46330"/>
                    <a:pt x="20228" y="46291"/>
                  </a:cubicBezTo>
                  <a:cubicBezTo>
                    <a:pt x="19932" y="46232"/>
                    <a:pt x="19637" y="46153"/>
                    <a:pt x="19361" y="46054"/>
                  </a:cubicBezTo>
                  <a:cubicBezTo>
                    <a:pt x="19144" y="45936"/>
                    <a:pt x="18907" y="45877"/>
                    <a:pt x="18671" y="45857"/>
                  </a:cubicBezTo>
                  <a:cubicBezTo>
                    <a:pt x="18533" y="45837"/>
                    <a:pt x="18414" y="45798"/>
                    <a:pt x="18296" y="45739"/>
                  </a:cubicBezTo>
                  <a:cubicBezTo>
                    <a:pt x="18257" y="45739"/>
                    <a:pt x="18237" y="45699"/>
                    <a:pt x="18197" y="45699"/>
                  </a:cubicBezTo>
                  <a:cubicBezTo>
                    <a:pt x="17823" y="45620"/>
                    <a:pt x="17429" y="45601"/>
                    <a:pt x="17133" y="45226"/>
                  </a:cubicBezTo>
                  <a:cubicBezTo>
                    <a:pt x="17034" y="45364"/>
                    <a:pt x="16955" y="45482"/>
                    <a:pt x="16896" y="45620"/>
                  </a:cubicBezTo>
                  <a:cubicBezTo>
                    <a:pt x="16778" y="45936"/>
                    <a:pt x="16600" y="46192"/>
                    <a:pt x="16364" y="46429"/>
                  </a:cubicBezTo>
                  <a:cubicBezTo>
                    <a:pt x="16206" y="46587"/>
                    <a:pt x="16068" y="46744"/>
                    <a:pt x="15930" y="46941"/>
                  </a:cubicBezTo>
                  <a:cubicBezTo>
                    <a:pt x="15753" y="47198"/>
                    <a:pt x="15516" y="47415"/>
                    <a:pt x="15240" y="47592"/>
                  </a:cubicBezTo>
                  <a:cubicBezTo>
                    <a:pt x="15023" y="47730"/>
                    <a:pt x="14846" y="47927"/>
                    <a:pt x="14728" y="48164"/>
                  </a:cubicBezTo>
                  <a:cubicBezTo>
                    <a:pt x="14649" y="48282"/>
                    <a:pt x="14609" y="48400"/>
                    <a:pt x="14530" y="48519"/>
                  </a:cubicBezTo>
                  <a:cubicBezTo>
                    <a:pt x="14452" y="48657"/>
                    <a:pt x="14294" y="48755"/>
                    <a:pt x="14136" y="48775"/>
                  </a:cubicBezTo>
                  <a:cubicBezTo>
                    <a:pt x="13939" y="48775"/>
                    <a:pt x="13762" y="48775"/>
                    <a:pt x="13564" y="48775"/>
                  </a:cubicBezTo>
                  <a:cubicBezTo>
                    <a:pt x="13170" y="48834"/>
                    <a:pt x="12776" y="48696"/>
                    <a:pt x="12480" y="48420"/>
                  </a:cubicBezTo>
                  <a:cubicBezTo>
                    <a:pt x="12303" y="48282"/>
                    <a:pt x="12105" y="48164"/>
                    <a:pt x="11889" y="48105"/>
                  </a:cubicBezTo>
                  <a:cubicBezTo>
                    <a:pt x="11534" y="47947"/>
                    <a:pt x="11179" y="47750"/>
                    <a:pt x="10863" y="47513"/>
                  </a:cubicBezTo>
                  <a:cubicBezTo>
                    <a:pt x="10548" y="47277"/>
                    <a:pt x="10193" y="47060"/>
                    <a:pt x="9819" y="46863"/>
                  </a:cubicBezTo>
                  <a:cubicBezTo>
                    <a:pt x="9385" y="46646"/>
                    <a:pt x="9109" y="46251"/>
                    <a:pt x="8734" y="45975"/>
                  </a:cubicBezTo>
                  <a:cubicBezTo>
                    <a:pt x="8655" y="45936"/>
                    <a:pt x="8616" y="45798"/>
                    <a:pt x="8596" y="45680"/>
                  </a:cubicBezTo>
                  <a:cubicBezTo>
                    <a:pt x="8517" y="45443"/>
                    <a:pt x="8419" y="45187"/>
                    <a:pt x="8301" y="44970"/>
                  </a:cubicBezTo>
                  <a:cubicBezTo>
                    <a:pt x="8163" y="44694"/>
                    <a:pt x="8163" y="44359"/>
                    <a:pt x="8301" y="44102"/>
                  </a:cubicBezTo>
                  <a:cubicBezTo>
                    <a:pt x="8399" y="43846"/>
                    <a:pt x="8577" y="43649"/>
                    <a:pt x="8793" y="43491"/>
                  </a:cubicBezTo>
                  <a:cubicBezTo>
                    <a:pt x="8971" y="43373"/>
                    <a:pt x="9109" y="43196"/>
                    <a:pt x="9148" y="42998"/>
                  </a:cubicBezTo>
                  <a:cubicBezTo>
                    <a:pt x="9207" y="42841"/>
                    <a:pt x="9286" y="42683"/>
                    <a:pt x="9405" y="42545"/>
                  </a:cubicBezTo>
                  <a:cubicBezTo>
                    <a:pt x="9503" y="42407"/>
                    <a:pt x="9582" y="42230"/>
                    <a:pt x="9602" y="42052"/>
                  </a:cubicBezTo>
                  <a:cubicBezTo>
                    <a:pt x="9661" y="41756"/>
                    <a:pt x="9799" y="41480"/>
                    <a:pt x="10016" y="41283"/>
                  </a:cubicBezTo>
                  <a:cubicBezTo>
                    <a:pt x="10075" y="41224"/>
                    <a:pt x="10134" y="41165"/>
                    <a:pt x="10154" y="41106"/>
                  </a:cubicBezTo>
                  <a:cubicBezTo>
                    <a:pt x="10193" y="41027"/>
                    <a:pt x="10213" y="40948"/>
                    <a:pt x="10213" y="40869"/>
                  </a:cubicBezTo>
                  <a:lnTo>
                    <a:pt x="9405" y="39923"/>
                  </a:lnTo>
                  <a:cubicBezTo>
                    <a:pt x="9306" y="39844"/>
                    <a:pt x="9227" y="39745"/>
                    <a:pt x="9148" y="39647"/>
                  </a:cubicBezTo>
                  <a:cubicBezTo>
                    <a:pt x="8853" y="39115"/>
                    <a:pt x="8439" y="38681"/>
                    <a:pt x="8084" y="38188"/>
                  </a:cubicBezTo>
                  <a:cubicBezTo>
                    <a:pt x="7709" y="37675"/>
                    <a:pt x="7453" y="37084"/>
                    <a:pt x="7295" y="36473"/>
                  </a:cubicBezTo>
                  <a:cubicBezTo>
                    <a:pt x="7275" y="36374"/>
                    <a:pt x="7236" y="36295"/>
                    <a:pt x="7196" y="36197"/>
                  </a:cubicBezTo>
                  <a:cubicBezTo>
                    <a:pt x="7098" y="35980"/>
                    <a:pt x="6980" y="35763"/>
                    <a:pt x="6901" y="35586"/>
                  </a:cubicBezTo>
                  <a:lnTo>
                    <a:pt x="4377" y="35605"/>
                  </a:lnTo>
                  <a:cubicBezTo>
                    <a:pt x="4141" y="35586"/>
                    <a:pt x="3924" y="35625"/>
                    <a:pt x="3707" y="35704"/>
                  </a:cubicBezTo>
                  <a:cubicBezTo>
                    <a:pt x="3214" y="35901"/>
                    <a:pt x="2702" y="35822"/>
                    <a:pt x="2209" y="35802"/>
                  </a:cubicBezTo>
                  <a:cubicBezTo>
                    <a:pt x="1992" y="35802"/>
                    <a:pt x="2031" y="35586"/>
                    <a:pt x="1873" y="35467"/>
                  </a:cubicBezTo>
                  <a:lnTo>
                    <a:pt x="967" y="35467"/>
                  </a:lnTo>
                  <a:cubicBezTo>
                    <a:pt x="651" y="35467"/>
                    <a:pt x="533" y="35408"/>
                    <a:pt x="533" y="35073"/>
                  </a:cubicBezTo>
                  <a:cubicBezTo>
                    <a:pt x="513" y="34600"/>
                    <a:pt x="513" y="34146"/>
                    <a:pt x="513" y="33673"/>
                  </a:cubicBezTo>
                  <a:cubicBezTo>
                    <a:pt x="513" y="33378"/>
                    <a:pt x="474" y="33062"/>
                    <a:pt x="375" y="32786"/>
                  </a:cubicBezTo>
                  <a:cubicBezTo>
                    <a:pt x="316" y="32569"/>
                    <a:pt x="277" y="32352"/>
                    <a:pt x="296" y="32116"/>
                  </a:cubicBezTo>
                  <a:cubicBezTo>
                    <a:pt x="296" y="31820"/>
                    <a:pt x="257" y="31524"/>
                    <a:pt x="139" y="31248"/>
                  </a:cubicBezTo>
                  <a:cubicBezTo>
                    <a:pt x="40" y="30874"/>
                    <a:pt x="1" y="30499"/>
                    <a:pt x="79" y="30125"/>
                  </a:cubicBezTo>
                  <a:cubicBezTo>
                    <a:pt x="79" y="29927"/>
                    <a:pt x="217" y="29770"/>
                    <a:pt x="415" y="29711"/>
                  </a:cubicBezTo>
                  <a:cubicBezTo>
                    <a:pt x="631" y="29671"/>
                    <a:pt x="829" y="29592"/>
                    <a:pt x="1045" y="29513"/>
                  </a:cubicBezTo>
                  <a:lnTo>
                    <a:pt x="1361" y="29395"/>
                  </a:lnTo>
                  <a:cubicBezTo>
                    <a:pt x="1479" y="29356"/>
                    <a:pt x="1617" y="29316"/>
                    <a:pt x="1735" y="29297"/>
                  </a:cubicBezTo>
                  <a:cubicBezTo>
                    <a:pt x="2051" y="29277"/>
                    <a:pt x="2386" y="29336"/>
                    <a:pt x="2642" y="29099"/>
                  </a:cubicBezTo>
                  <a:cubicBezTo>
                    <a:pt x="3234" y="29080"/>
                    <a:pt x="3727" y="28804"/>
                    <a:pt x="4259" y="28646"/>
                  </a:cubicBezTo>
                  <a:cubicBezTo>
                    <a:pt x="4555" y="28547"/>
                    <a:pt x="4634" y="28449"/>
                    <a:pt x="4634" y="28153"/>
                  </a:cubicBezTo>
                  <a:lnTo>
                    <a:pt x="4634" y="26083"/>
                  </a:lnTo>
                  <a:cubicBezTo>
                    <a:pt x="4634" y="25846"/>
                    <a:pt x="4594" y="25630"/>
                    <a:pt x="4515" y="25413"/>
                  </a:cubicBezTo>
                  <a:cubicBezTo>
                    <a:pt x="4436" y="25117"/>
                    <a:pt x="4397" y="24821"/>
                    <a:pt x="4417" y="24526"/>
                  </a:cubicBezTo>
                  <a:lnTo>
                    <a:pt x="4417" y="23047"/>
                  </a:lnTo>
                  <a:cubicBezTo>
                    <a:pt x="4397" y="22712"/>
                    <a:pt x="4456" y="22357"/>
                    <a:pt x="4574" y="22061"/>
                  </a:cubicBezTo>
                  <a:cubicBezTo>
                    <a:pt x="4634" y="21903"/>
                    <a:pt x="4653" y="21765"/>
                    <a:pt x="4653" y="21608"/>
                  </a:cubicBezTo>
                  <a:cubicBezTo>
                    <a:pt x="4653" y="21154"/>
                    <a:pt x="4791" y="20681"/>
                    <a:pt x="5028" y="20287"/>
                  </a:cubicBezTo>
                  <a:cubicBezTo>
                    <a:pt x="5166" y="20070"/>
                    <a:pt x="5107" y="19774"/>
                    <a:pt x="4910" y="19616"/>
                  </a:cubicBezTo>
                  <a:cubicBezTo>
                    <a:pt x="4614" y="19301"/>
                    <a:pt x="4298" y="19025"/>
                    <a:pt x="4003" y="18710"/>
                  </a:cubicBezTo>
                  <a:cubicBezTo>
                    <a:pt x="3510" y="18217"/>
                    <a:pt x="3037" y="17704"/>
                    <a:pt x="2544" y="17211"/>
                  </a:cubicBezTo>
                  <a:cubicBezTo>
                    <a:pt x="2426" y="17093"/>
                    <a:pt x="2307" y="16975"/>
                    <a:pt x="2189" y="16856"/>
                  </a:cubicBezTo>
                  <a:cubicBezTo>
                    <a:pt x="1933" y="16620"/>
                    <a:pt x="1657" y="16383"/>
                    <a:pt x="1400" y="16127"/>
                  </a:cubicBezTo>
                  <a:cubicBezTo>
                    <a:pt x="1203" y="15969"/>
                    <a:pt x="1164" y="15654"/>
                    <a:pt x="1341" y="15457"/>
                  </a:cubicBezTo>
                  <a:cubicBezTo>
                    <a:pt x="1617" y="15062"/>
                    <a:pt x="1735" y="14569"/>
                    <a:pt x="2090" y="14215"/>
                  </a:cubicBezTo>
                  <a:cubicBezTo>
                    <a:pt x="2110" y="14175"/>
                    <a:pt x="2130" y="14155"/>
                    <a:pt x="2149" y="14116"/>
                  </a:cubicBezTo>
                  <a:cubicBezTo>
                    <a:pt x="2287" y="13426"/>
                    <a:pt x="2840" y="13012"/>
                    <a:pt x="3175" y="12460"/>
                  </a:cubicBezTo>
                  <a:cubicBezTo>
                    <a:pt x="3234" y="12381"/>
                    <a:pt x="3293" y="12302"/>
                    <a:pt x="3392" y="12263"/>
                  </a:cubicBezTo>
                  <a:cubicBezTo>
                    <a:pt x="3569" y="12164"/>
                    <a:pt x="3727" y="12026"/>
                    <a:pt x="3845" y="11869"/>
                  </a:cubicBezTo>
                  <a:cubicBezTo>
                    <a:pt x="4239" y="11395"/>
                    <a:pt x="4850" y="11179"/>
                    <a:pt x="5462" y="11277"/>
                  </a:cubicBezTo>
                  <a:cubicBezTo>
                    <a:pt x="5580" y="11297"/>
                    <a:pt x="5718" y="11356"/>
                    <a:pt x="5816" y="11415"/>
                  </a:cubicBezTo>
                  <a:cubicBezTo>
                    <a:pt x="6309" y="11671"/>
                    <a:pt x="6802" y="11947"/>
                    <a:pt x="7315" y="12184"/>
                  </a:cubicBezTo>
                  <a:cubicBezTo>
                    <a:pt x="7670" y="12342"/>
                    <a:pt x="8064" y="12460"/>
                    <a:pt x="8439" y="12598"/>
                  </a:cubicBezTo>
                  <a:cubicBezTo>
                    <a:pt x="8537" y="12519"/>
                    <a:pt x="8636" y="12421"/>
                    <a:pt x="8715" y="12302"/>
                  </a:cubicBezTo>
                  <a:cubicBezTo>
                    <a:pt x="9129" y="11652"/>
                    <a:pt x="9681" y="11119"/>
                    <a:pt x="10331" y="10705"/>
                  </a:cubicBezTo>
                  <a:cubicBezTo>
                    <a:pt x="10528" y="10567"/>
                    <a:pt x="10725" y="10449"/>
                    <a:pt x="10942" y="10390"/>
                  </a:cubicBezTo>
                  <a:cubicBezTo>
                    <a:pt x="11041" y="10370"/>
                    <a:pt x="11139" y="10311"/>
                    <a:pt x="11238" y="10252"/>
                  </a:cubicBezTo>
                  <a:cubicBezTo>
                    <a:pt x="11691" y="9858"/>
                    <a:pt x="12184" y="9522"/>
                    <a:pt x="12717" y="9227"/>
                  </a:cubicBezTo>
                  <a:cubicBezTo>
                    <a:pt x="12973" y="9069"/>
                    <a:pt x="13210" y="8852"/>
                    <a:pt x="13466" y="8655"/>
                  </a:cubicBezTo>
                  <a:cubicBezTo>
                    <a:pt x="13466" y="8399"/>
                    <a:pt x="13466" y="8162"/>
                    <a:pt x="13446" y="7926"/>
                  </a:cubicBezTo>
                  <a:cubicBezTo>
                    <a:pt x="13446" y="7709"/>
                    <a:pt x="13486" y="7472"/>
                    <a:pt x="13308" y="7295"/>
                  </a:cubicBezTo>
                  <a:cubicBezTo>
                    <a:pt x="13269" y="7236"/>
                    <a:pt x="13249" y="7196"/>
                    <a:pt x="13249" y="7137"/>
                  </a:cubicBezTo>
                  <a:cubicBezTo>
                    <a:pt x="13210" y="6683"/>
                    <a:pt x="12993" y="6269"/>
                    <a:pt x="12874" y="5836"/>
                  </a:cubicBezTo>
                  <a:cubicBezTo>
                    <a:pt x="12835" y="5717"/>
                    <a:pt x="12815" y="5599"/>
                    <a:pt x="12776" y="5461"/>
                  </a:cubicBezTo>
                  <a:cubicBezTo>
                    <a:pt x="12756" y="5303"/>
                    <a:pt x="12736" y="5165"/>
                    <a:pt x="12677" y="5027"/>
                  </a:cubicBezTo>
                  <a:cubicBezTo>
                    <a:pt x="12539" y="4613"/>
                    <a:pt x="12500" y="4180"/>
                    <a:pt x="12559" y="3746"/>
                  </a:cubicBezTo>
                  <a:cubicBezTo>
                    <a:pt x="12579" y="3647"/>
                    <a:pt x="12618" y="3529"/>
                    <a:pt x="12677" y="3431"/>
                  </a:cubicBezTo>
                  <a:cubicBezTo>
                    <a:pt x="12736" y="3332"/>
                    <a:pt x="12894" y="3332"/>
                    <a:pt x="12953" y="3450"/>
                  </a:cubicBezTo>
                  <a:cubicBezTo>
                    <a:pt x="13032" y="3628"/>
                    <a:pt x="13072" y="3805"/>
                    <a:pt x="13091" y="3983"/>
                  </a:cubicBezTo>
                  <a:cubicBezTo>
                    <a:pt x="13091" y="4377"/>
                    <a:pt x="13150" y="4771"/>
                    <a:pt x="13269" y="5146"/>
                  </a:cubicBezTo>
                  <a:cubicBezTo>
                    <a:pt x="13387" y="5777"/>
                    <a:pt x="13643" y="6368"/>
                    <a:pt x="13801" y="7019"/>
                  </a:cubicBezTo>
                  <a:cubicBezTo>
                    <a:pt x="13860" y="6703"/>
                    <a:pt x="13880" y="6664"/>
                    <a:pt x="13781" y="6447"/>
                  </a:cubicBezTo>
                  <a:cubicBezTo>
                    <a:pt x="13663" y="6191"/>
                    <a:pt x="13604" y="5895"/>
                    <a:pt x="13643" y="5619"/>
                  </a:cubicBezTo>
                  <a:cubicBezTo>
                    <a:pt x="13663" y="5579"/>
                    <a:pt x="13663" y="5540"/>
                    <a:pt x="13643" y="5520"/>
                  </a:cubicBezTo>
                  <a:cubicBezTo>
                    <a:pt x="13505" y="5225"/>
                    <a:pt x="13426" y="4909"/>
                    <a:pt x="13407" y="4594"/>
                  </a:cubicBezTo>
                  <a:cubicBezTo>
                    <a:pt x="13131" y="4259"/>
                    <a:pt x="13288" y="3825"/>
                    <a:pt x="13131" y="3470"/>
                  </a:cubicBezTo>
                  <a:cubicBezTo>
                    <a:pt x="13131" y="3371"/>
                    <a:pt x="13150" y="3273"/>
                    <a:pt x="13210" y="3214"/>
                  </a:cubicBezTo>
                  <a:cubicBezTo>
                    <a:pt x="13308" y="3135"/>
                    <a:pt x="13426" y="3056"/>
                    <a:pt x="13545" y="2997"/>
                  </a:cubicBezTo>
                  <a:cubicBezTo>
                    <a:pt x="13821" y="2879"/>
                    <a:pt x="14116" y="2760"/>
                    <a:pt x="14412" y="2622"/>
                  </a:cubicBezTo>
                  <a:cubicBezTo>
                    <a:pt x="14530" y="2563"/>
                    <a:pt x="14649" y="2504"/>
                    <a:pt x="14787" y="2504"/>
                  </a:cubicBezTo>
                  <a:cubicBezTo>
                    <a:pt x="15299" y="2524"/>
                    <a:pt x="15753" y="2169"/>
                    <a:pt x="16265" y="2287"/>
                  </a:cubicBezTo>
                  <a:cubicBezTo>
                    <a:pt x="16462" y="2307"/>
                    <a:pt x="16679" y="2287"/>
                    <a:pt x="16876" y="2208"/>
                  </a:cubicBezTo>
                  <a:cubicBezTo>
                    <a:pt x="17113" y="2110"/>
                    <a:pt x="17369" y="2031"/>
                    <a:pt x="17606" y="1972"/>
                  </a:cubicBezTo>
                  <a:cubicBezTo>
                    <a:pt x="17862" y="1873"/>
                    <a:pt x="18158" y="1972"/>
                    <a:pt x="18296" y="2208"/>
                  </a:cubicBezTo>
                  <a:cubicBezTo>
                    <a:pt x="18434" y="2425"/>
                    <a:pt x="18533" y="2642"/>
                    <a:pt x="18651" y="2859"/>
                  </a:cubicBezTo>
                  <a:cubicBezTo>
                    <a:pt x="18769" y="3056"/>
                    <a:pt x="18868" y="3194"/>
                    <a:pt x="18986" y="3352"/>
                  </a:cubicBezTo>
                  <a:lnTo>
                    <a:pt x="19321" y="3805"/>
                  </a:lnTo>
                  <a:cubicBezTo>
                    <a:pt x="19341" y="3864"/>
                    <a:pt x="19380" y="3904"/>
                    <a:pt x="19420" y="3943"/>
                  </a:cubicBezTo>
                  <a:cubicBezTo>
                    <a:pt x="19834" y="4239"/>
                    <a:pt x="20051" y="4692"/>
                    <a:pt x="20386" y="5027"/>
                  </a:cubicBezTo>
                  <a:cubicBezTo>
                    <a:pt x="20484" y="5146"/>
                    <a:pt x="20603" y="5244"/>
                    <a:pt x="20701" y="5323"/>
                  </a:cubicBezTo>
                  <a:cubicBezTo>
                    <a:pt x="21431" y="5126"/>
                    <a:pt x="22121" y="4830"/>
                    <a:pt x="22850" y="4712"/>
                  </a:cubicBezTo>
                  <a:cubicBezTo>
                    <a:pt x="23619" y="4357"/>
                    <a:pt x="24408" y="4515"/>
                    <a:pt x="25196" y="4495"/>
                  </a:cubicBezTo>
                  <a:cubicBezTo>
                    <a:pt x="25610" y="4456"/>
                    <a:pt x="26024" y="4515"/>
                    <a:pt x="26399" y="4692"/>
                  </a:cubicBezTo>
                  <a:cubicBezTo>
                    <a:pt x="26438" y="4692"/>
                    <a:pt x="26478" y="4712"/>
                    <a:pt x="26517" y="4712"/>
                  </a:cubicBezTo>
                  <a:lnTo>
                    <a:pt x="27700" y="4791"/>
                  </a:lnTo>
                  <a:cubicBezTo>
                    <a:pt x="27917" y="4515"/>
                    <a:pt x="28114" y="4278"/>
                    <a:pt x="28272" y="4002"/>
                  </a:cubicBezTo>
                  <a:cubicBezTo>
                    <a:pt x="28489" y="3667"/>
                    <a:pt x="28765" y="3371"/>
                    <a:pt x="28765" y="2938"/>
                  </a:cubicBezTo>
                  <a:cubicBezTo>
                    <a:pt x="29021" y="2445"/>
                    <a:pt x="29100" y="1834"/>
                    <a:pt x="29533" y="1400"/>
                  </a:cubicBezTo>
                  <a:cubicBezTo>
                    <a:pt x="29691" y="1222"/>
                    <a:pt x="29790" y="1006"/>
                    <a:pt x="29869" y="769"/>
                  </a:cubicBezTo>
                  <a:cubicBezTo>
                    <a:pt x="29967" y="434"/>
                    <a:pt x="30223" y="158"/>
                    <a:pt x="30559" y="0"/>
                  </a:cubicBezTo>
                  <a:cubicBezTo>
                    <a:pt x="31051" y="79"/>
                    <a:pt x="31505" y="296"/>
                    <a:pt x="32017" y="355"/>
                  </a:cubicBezTo>
                  <a:cubicBezTo>
                    <a:pt x="32510" y="454"/>
                    <a:pt x="33003" y="513"/>
                    <a:pt x="33516" y="532"/>
                  </a:cubicBezTo>
                  <a:cubicBezTo>
                    <a:pt x="33733" y="493"/>
                    <a:pt x="33969" y="592"/>
                    <a:pt x="34127" y="749"/>
                  </a:cubicBezTo>
                  <a:cubicBezTo>
                    <a:pt x="34226" y="868"/>
                    <a:pt x="34364" y="927"/>
                    <a:pt x="34521" y="907"/>
                  </a:cubicBezTo>
                  <a:cubicBezTo>
                    <a:pt x="34699" y="907"/>
                    <a:pt x="34856" y="907"/>
                    <a:pt x="35034" y="946"/>
                  </a:cubicBezTo>
                  <a:cubicBezTo>
                    <a:pt x="35211" y="946"/>
                    <a:pt x="35349" y="1084"/>
                    <a:pt x="35349" y="1282"/>
                  </a:cubicBezTo>
                  <a:lnTo>
                    <a:pt x="35349" y="1617"/>
                  </a:lnTo>
                  <a:cubicBezTo>
                    <a:pt x="35310" y="1853"/>
                    <a:pt x="35330" y="2110"/>
                    <a:pt x="35408" y="2346"/>
                  </a:cubicBezTo>
                  <a:cubicBezTo>
                    <a:pt x="35428" y="2465"/>
                    <a:pt x="35448" y="2603"/>
                    <a:pt x="35428" y="2721"/>
                  </a:cubicBezTo>
                  <a:cubicBezTo>
                    <a:pt x="35428" y="3115"/>
                    <a:pt x="35448" y="3509"/>
                    <a:pt x="35428" y="3904"/>
                  </a:cubicBezTo>
                  <a:cubicBezTo>
                    <a:pt x="35408" y="4535"/>
                    <a:pt x="35586" y="5146"/>
                    <a:pt x="35645" y="5757"/>
                  </a:cubicBezTo>
                  <a:cubicBezTo>
                    <a:pt x="35665" y="5915"/>
                    <a:pt x="35783" y="6072"/>
                    <a:pt x="35960" y="6112"/>
                  </a:cubicBezTo>
                  <a:cubicBezTo>
                    <a:pt x="36355" y="6250"/>
                    <a:pt x="36769" y="6407"/>
                    <a:pt x="37143" y="6605"/>
                  </a:cubicBezTo>
                  <a:cubicBezTo>
                    <a:pt x="37893" y="6979"/>
                    <a:pt x="38642" y="7374"/>
                    <a:pt x="39233" y="8004"/>
                  </a:cubicBezTo>
                  <a:cubicBezTo>
                    <a:pt x="39312" y="8083"/>
                    <a:pt x="39411" y="8142"/>
                    <a:pt x="39489" y="8202"/>
                  </a:cubicBezTo>
                  <a:cubicBezTo>
                    <a:pt x="39667" y="8320"/>
                    <a:pt x="39825" y="8458"/>
                    <a:pt x="39943" y="8616"/>
                  </a:cubicBezTo>
                  <a:cubicBezTo>
                    <a:pt x="40101" y="8852"/>
                    <a:pt x="40298" y="9049"/>
                    <a:pt x="40534" y="9207"/>
                  </a:cubicBezTo>
                  <a:cubicBezTo>
                    <a:pt x="41047" y="9582"/>
                    <a:pt x="41461" y="10055"/>
                    <a:pt x="41776" y="10587"/>
                  </a:cubicBezTo>
                  <a:cubicBezTo>
                    <a:pt x="41816" y="10666"/>
                    <a:pt x="41855" y="10725"/>
                    <a:pt x="41914" y="10804"/>
                  </a:cubicBezTo>
                  <a:cubicBezTo>
                    <a:pt x="42664" y="10626"/>
                    <a:pt x="43294" y="10272"/>
                    <a:pt x="43945" y="9936"/>
                  </a:cubicBezTo>
                  <a:cubicBezTo>
                    <a:pt x="44044" y="9877"/>
                    <a:pt x="44142" y="9838"/>
                    <a:pt x="44260" y="9818"/>
                  </a:cubicBezTo>
                  <a:cubicBezTo>
                    <a:pt x="44517" y="9759"/>
                    <a:pt x="44753" y="9660"/>
                    <a:pt x="44970" y="9503"/>
                  </a:cubicBezTo>
                  <a:cubicBezTo>
                    <a:pt x="45404" y="9207"/>
                    <a:pt x="45897" y="9246"/>
                    <a:pt x="46390" y="9325"/>
                  </a:cubicBezTo>
                  <a:cubicBezTo>
                    <a:pt x="46685" y="9542"/>
                    <a:pt x="47080" y="9601"/>
                    <a:pt x="47336" y="9897"/>
                  </a:cubicBezTo>
                  <a:cubicBezTo>
                    <a:pt x="47415" y="9996"/>
                    <a:pt x="47513" y="10094"/>
                    <a:pt x="47612" y="10173"/>
                  </a:cubicBezTo>
                  <a:cubicBezTo>
                    <a:pt x="47730" y="10272"/>
                    <a:pt x="47809" y="10410"/>
                    <a:pt x="47829" y="10567"/>
                  </a:cubicBezTo>
                  <a:cubicBezTo>
                    <a:pt x="47868" y="10902"/>
                    <a:pt x="48026" y="11218"/>
                    <a:pt x="48263" y="11455"/>
                  </a:cubicBezTo>
                  <a:cubicBezTo>
                    <a:pt x="48420" y="11632"/>
                    <a:pt x="48578" y="11829"/>
                    <a:pt x="48696" y="12026"/>
                  </a:cubicBezTo>
                  <a:cubicBezTo>
                    <a:pt x="48992" y="12618"/>
                    <a:pt x="49268" y="13209"/>
                    <a:pt x="49564" y="13801"/>
                  </a:cubicBezTo>
                  <a:cubicBezTo>
                    <a:pt x="49583" y="13860"/>
                    <a:pt x="49603" y="13899"/>
                    <a:pt x="49643" y="13939"/>
                  </a:cubicBezTo>
                  <a:cubicBezTo>
                    <a:pt x="49899" y="14234"/>
                    <a:pt x="49899" y="14550"/>
                    <a:pt x="49781" y="14924"/>
                  </a:cubicBezTo>
                  <a:cubicBezTo>
                    <a:pt x="49485" y="15023"/>
                    <a:pt x="49248" y="15240"/>
                    <a:pt x="48913" y="15259"/>
                  </a:cubicBezTo>
                  <a:cubicBezTo>
                    <a:pt x="48815" y="15279"/>
                    <a:pt x="48736" y="15319"/>
                    <a:pt x="48677" y="15378"/>
                  </a:cubicBezTo>
                  <a:cubicBezTo>
                    <a:pt x="48263" y="15693"/>
                    <a:pt x="47868" y="16009"/>
                    <a:pt x="47494" y="16324"/>
                  </a:cubicBezTo>
                  <a:cubicBezTo>
                    <a:pt x="47237" y="16521"/>
                    <a:pt x="46942" y="16679"/>
                    <a:pt x="46804" y="16975"/>
                  </a:cubicBezTo>
                  <a:cubicBezTo>
                    <a:pt x="46764" y="17014"/>
                    <a:pt x="46666" y="17034"/>
                    <a:pt x="46606" y="17073"/>
                  </a:cubicBezTo>
                  <a:cubicBezTo>
                    <a:pt x="46449" y="17113"/>
                    <a:pt x="46330" y="17211"/>
                    <a:pt x="46271" y="17369"/>
                  </a:cubicBezTo>
                  <a:close/>
                  <a:moveTo>
                    <a:pt x="29474" y="2800"/>
                  </a:moveTo>
                  <a:cubicBezTo>
                    <a:pt x="29514" y="2760"/>
                    <a:pt x="29533" y="2701"/>
                    <a:pt x="29553" y="2662"/>
                  </a:cubicBezTo>
                  <a:cubicBezTo>
                    <a:pt x="29573" y="2622"/>
                    <a:pt x="29553" y="2642"/>
                    <a:pt x="29553" y="2622"/>
                  </a:cubicBezTo>
                  <a:cubicBezTo>
                    <a:pt x="29553" y="2603"/>
                    <a:pt x="29494" y="2642"/>
                    <a:pt x="29494" y="2662"/>
                  </a:cubicBezTo>
                  <a:cubicBezTo>
                    <a:pt x="29494" y="2701"/>
                    <a:pt x="29494" y="2760"/>
                    <a:pt x="29494" y="2819"/>
                  </a:cubicBezTo>
                  <a:cubicBezTo>
                    <a:pt x="29455" y="2819"/>
                    <a:pt x="29435" y="2819"/>
                    <a:pt x="29395" y="2839"/>
                  </a:cubicBezTo>
                  <a:lnTo>
                    <a:pt x="29395" y="2879"/>
                  </a:lnTo>
                  <a:close/>
                  <a:moveTo>
                    <a:pt x="29849" y="3766"/>
                  </a:moveTo>
                  <a:cubicBezTo>
                    <a:pt x="29731" y="3864"/>
                    <a:pt x="29632" y="3963"/>
                    <a:pt x="29553" y="4101"/>
                  </a:cubicBezTo>
                  <a:cubicBezTo>
                    <a:pt x="29356" y="4475"/>
                    <a:pt x="29041" y="4771"/>
                    <a:pt x="28903" y="5185"/>
                  </a:cubicBezTo>
                  <a:cubicBezTo>
                    <a:pt x="28883" y="5284"/>
                    <a:pt x="28824" y="5382"/>
                    <a:pt x="28745" y="5441"/>
                  </a:cubicBezTo>
                  <a:cubicBezTo>
                    <a:pt x="28627" y="5560"/>
                    <a:pt x="28489" y="5658"/>
                    <a:pt x="28331" y="5717"/>
                  </a:cubicBezTo>
                  <a:cubicBezTo>
                    <a:pt x="28213" y="5777"/>
                    <a:pt x="28094" y="5658"/>
                    <a:pt x="27996" y="5579"/>
                  </a:cubicBezTo>
                  <a:cubicBezTo>
                    <a:pt x="27917" y="5540"/>
                    <a:pt x="27858" y="5520"/>
                    <a:pt x="27779" y="5501"/>
                  </a:cubicBezTo>
                  <a:cubicBezTo>
                    <a:pt x="27601" y="5501"/>
                    <a:pt x="27444" y="5461"/>
                    <a:pt x="27306" y="5343"/>
                  </a:cubicBezTo>
                  <a:cubicBezTo>
                    <a:pt x="27246" y="5303"/>
                    <a:pt x="27168" y="5284"/>
                    <a:pt x="27108" y="5303"/>
                  </a:cubicBezTo>
                  <a:cubicBezTo>
                    <a:pt x="26734" y="5264"/>
                    <a:pt x="26359" y="5264"/>
                    <a:pt x="25965" y="5244"/>
                  </a:cubicBezTo>
                  <a:cubicBezTo>
                    <a:pt x="25748" y="5225"/>
                    <a:pt x="25512" y="5244"/>
                    <a:pt x="25295" y="5284"/>
                  </a:cubicBezTo>
                  <a:cubicBezTo>
                    <a:pt x="24900" y="5441"/>
                    <a:pt x="24486" y="5343"/>
                    <a:pt x="24092" y="5343"/>
                  </a:cubicBezTo>
                  <a:cubicBezTo>
                    <a:pt x="24033" y="5244"/>
                    <a:pt x="23974" y="5185"/>
                    <a:pt x="23934" y="5087"/>
                  </a:cubicBezTo>
                  <a:cubicBezTo>
                    <a:pt x="23796" y="5087"/>
                    <a:pt x="23658" y="5087"/>
                    <a:pt x="23540" y="5087"/>
                  </a:cubicBezTo>
                  <a:cubicBezTo>
                    <a:pt x="22968" y="5244"/>
                    <a:pt x="22416" y="5382"/>
                    <a:pt x="21864" y="5579"/>
                  </a:cubicBezTo>
                  <a:cubicBezTo>
                    <a:pt x="21588" y="5658"/>
                    <a:pt x="21332" y="5757"/>
                    <a:pt x="21076" y="5895"/>
                  </a:cubicBezTo>
                  <a:cubicBezTo>
                    <a:pt x="20760" y="6072"/>
                    <a:pt x="20366" y="6013"/>
                    <a:pt x="20110" y="5717"/>
                  </a:cubicBezTo>
                  <a:cubicBezTo>
                    <a:pt x="20031" y="5658"/>
                    <a:pt x="19972" y="5560"/>
                    <a:pt x="19893" y="5481"/>
                  </a:cubicBezTo>
                  <a:cubicBezTo>
                    <a:pt x="19735" y="5205"/>
                    <a:pt x="19538" y="4949"/>
                    <a:pt x="19341" y="4712"/>
                  </a:cubicBezTo>
                  <a:cubicBezTo>
                    <a:pt x="19045" y="4456"/>
                    <a:pt x="18789" y="4160"/>
                    <a:pt x="18572" y="3845"/>
                  </a:cubicBezTo>
                  <a:cubicBezTo>
                    <a:pt x="18414" y="3608"/>
                    <a:pt x="18257" y="3391"/>
                    <a:pt x="18119" y="3135"/>
                  </a:cubicBezTo>
                  <a:cubicBezTo>
                    <a:pt x="18020" y="2938"/>
                    <a:pt x="17902" y="2760"/>
                    <a:pt x="17764" y="2543"/>
                  </a:cubicBezTo>
                  <a:cubicBezTo>
                    <a:pt x="17626" y="2543"/>
                    <a:pt x="17468" y="2563"/>
                    <a:pt x="17330" y="2622"/>
                  </a:cubicBezTo>
                  <a:cubicBezTo>
                    <a:pt x="17172" y="2701"/>
                    <a:pt x="17014" y="2741"/>
                    <a:pt x="16857" y="2780"/>
                  </a:cubicBezTo>
                  <a:cubicBezTo>
                    <a:pt x="16206" y="2918"/>
                    <a:pt x="15575" y="3076"/>
                    <a:pt x="14925" y="3194"/>
                  </a:cubicBezTo>
                  <a:cubicBezTo>
                    <a:pt x="14728" y="3233"/>
                    <a:pt x="14530" y="3352"/>
                    <a:pt x="14412" y="3509"/>
                  </a:cubicBezTo>
                  <a:cubicBezTo>
                    <a:pt x="14353" y="3628"/>
                    <a:pt x="14215" y="3707"/>
                    <a:pt x="14097" y="3707"/>
                  </a:cubicBezTo>
                  <a:cubicBezTo>
                    <a:pt x="13998" y="3726"/>
                    <a:pt x="13919" y="3746"/>
                    <a:pt x="13821" y="3766"/>
                  </a:cubicBezTo>
                  <a:cubicBezTo>
                    <a:pt x="13762" y="3904"/>
                    <a:pt x="13762" y="4081"/>
                    <a:pt x="13840" y="4219"/>
                  </a:cubicBezTo>
                  <a:cubicBezTo>
                    <a:pt x="13919" y="4337"/>
                    <a:pt x="13959" y="4495"/>
                    <a:pt x="13998" y="4633"/>
                  </a:cubicBezTo>
                  <a:cubicBezTo>
                    <a:pt x="13998" y="4811"/>
                    <a:pt x="14038" y="4968"/>
                    <a:pt x="14116" y="5126"/>
                  </a:cubicBezTo>
                  <a:cubicBezTo>
                    <a:pt x="14176" y="5225"/>
                    <a:pt x="14195" y="5343"/>
                    <a:pt x="14195" y="5461"/>
                  </a:cubicBezTo>
                  <a:cubicBezTo>
                    <a:pt x="14176" y="5836"/>
                    <a:pt x="14333" y="6191"/>
                    <a:pt x="14392" y="6545"/>
                  </a:cubicBezTo>
                  <a:cubicBezTo>
                    <a:pt x="14452" y="6881"/>
                    <a:pt x="14609" y="7157"/>
                    <a:pt x="14649" y="7472"/>
                  </a:cubicBezTo>
                  <a:cubicBezTo>
                    <a:pt x="14668" y="7709"/>
                    <a:pt x="14747" y="7945"/>
                    <a:pt x="14885" y="8142"/>
                  </a:cubicBezTo>
                  <a:cubicBezTo>
                    <a:pt x="14944" y="8221"/>
                    <a:pt x="14984" y="8320"/>
                    <a:pt x="15023" y="8399"/>
                  </a:cubicBezTo>
                  <a:cubicBezTo>
                    <a:pt x="14274" y="8576"/>
                    <a:pt x="13604" y="8970"/>
                    <a:pt x="13091" y="9542"/>
                  </a:cubicBezTo>
                  <a:cubicBezTo>
                    <a:pt x="12934" y="9700"/>
                    <a:pt x="12736" y="9818"/>
                    <a:pt x="12559" y="9936"/>
                  </a:cubicBezTo>
                  <a:cubicBezTo>
                    <a:pt x="12263" y="10134"/>
                    <a:pt x="11987" y="10331"/>
                    <a:pt x="11731" y="10528"/>
                  </a:cubicBezTo>
                  <a:cubicBezTo>
                    <a:pt x="11376" y="10902"/>
                    <a:pt x="10982" y="11218"/>
                    <a:pt x="10548" y="11494"/>
                  </a:cubicBezTo>
                  <a:cubicBezTo>
                    <a:pt x="10449" y="11573"/>
                    <a:pt x="10351" y="11652"/>
                    <a:pt x="10252" y="11750"/>
                  </a:cubicBezTo>
                  <a:lnTo>
                    <a:pt x="9759" y="12184"/>
                  </a:lnTo>
                  <a:cubicBezTo>
                    <a:pt x="9424" y="12440"/>
                    <a:pt x="9148" y="12756"/>
                    <a:pt x="8971" y="13111"/>
                  </a:cubicBezTo>
                  <a:cubicBezTo>
                    <a:pt x="8853" y="13327"/>
                    <a:pt x="8734" y="13525"/>
                    <a:pt x="8596" y="13722"/>
                  </a:cubicBezTo>
                  <a:cubicBezTo>
                    <a:pt x="8399" y="13682"/>
                    <a:pt x="8241" y="13663"/>
                    <a:pt x="8064" y="13643"/>
                  </a:cubicBezTo>
                  <a:cubicBezTo>
                    <a:pt x="8005" y="13623"/>
                    <a:pt x="7926" y="13584"/>
                    <a:pt x="7867" y="13544"/>
                  </a:cubicBezTo>
                  <a:cubicBezTo>
                    <a:pt x="7650" y="13308"/>
                    <a:pt x="7334" y="13170"/>
                    <a:pt x="7019" y="13170"/>
                  </a:cubicBezTo>
                  <a:cubicBezTo>
                    <a:pt x="6920" y="13170"/>
                    <a:pt x="6842" y="13130"/>
                    <a:pt x="6743" y="13091"/>
                  </a:cubicBezTo>
                  <a:cubicBezTo>
                    <a:pt x="6408" y="12933"/>
                    <a:pt x="6073" y="12775"/>
                    <a:pt x="5738" y="12618"/>
                  </a:cubicBezTo>
                  <a:cubicBezTo>
                    <a:pt x="5402" y="12460"/>
                    <a:pt x="5048" y="12263"/>
                    <a:pt x="4673" y="12066"/>
                  </a:cubicBezTo>
                  <a:cubicBezTo>
                    <a:pt x="4160" y="12421"/>
                    <a:pt x="3727" y="12874"/>
                    <a:pt x="3411" y="13426"/>
                  </a:cubicBezTo>
                  <a:cubicBezTo>
                    <a:pt x="3313" y="13623"/>
                    <a:pt x="3194" y="13820"/>
                    <a:pt x="3056" y="13998"/>
                  </a:cubicBezTo>
                  <a:cubicBezTo>
                    <a:pt x="2642" y="14569"/>
                    <a:pt x="2248" y="15161"/>
                    <a:pt x="1913" y="15792"/>
                  </a:cubicBezTo>
                  <a:cubicBezTo>
                    <a:pt x="1972" y="15871"/>
                    <a:pt x="2031" y="15950"/>
                    <a:pt x="2090" y="16009"/>
                  </a:cubicBezTo>
                  <a:cubicBezTo>
                    <a:pt x="2504" y="16403"/>
                    <a:pt x="2958" y="16797"/>
                    <a:pt x="3332" y="17231"/>
                  </a:cubicBezTo>
                  <a:cubicBezTo>
                    <a:pt x="3884" y="17862"/>
                    <a:pt x="4515" y="18434"/>
                    <a:pt x="5126" y="19025"/>
                  </a:cubicBezTo>
                  <a:cubicBezTo>
                    <a:pt x="5166" y="19084"/>
                    <a:pt x="5225" y="19124"/>
                    <a:pt x="5304" y="19143"/>
                  </a:cubicBezTo>
                  <a:cubicBezTo>
                    <a:pt x="5462" y="19183"/>
                    <a:pt x="5580" y="19281"/>
                    <a:pt x="5619" y="19439"/>
                  </a:cubicBezTo>
                  <a:cubicBezTo>
                    <a:pt x="5659" y="19557"/>
                    <a:pt x="5777" y="19577"/>
                    <a:pt x="5856" y="19636"/>
                  </a:cubicBezTo>
                  <a:cubicBezTo>
                    <a:pt x="6092" y="19715"/>
                    <a:pt x="6270" y="19932"/>
                    <a:pt x="6290" y="20188"/>
                  </a:cubicBezTo>
                  <a:cubicBezTo>
                    <a:pt x="6309" y="20445"/>
                    <a:pt x="6388" y="20740"/>
                    <a:pt x="6171" y="20997"/>
                  </a:cubicBezTo>
                  <a:cubicBezTo>
                    <a:pt x="6132" y="21036"/>
                    <a:pt x="6112" y="21075"/>
                    <a:pt x="6092" y="21135"/>
                  </a:cubicBezTo>
                  <a:cubicBezTo>
                    <a:pt x="6092" y="21568"/>
                    <a:pt x="6014" y="22002"/>
                    <a:pt x="5856" y="22396"/>
                  </a:cubicBezTo>
                  <a:cubicBezTo>
                    <a:pt x="5797" y="22574"/>
                    <a:pt x="5777" y="22791"/>
                    <a:pt x="5678" y="22968"/>
                  </a:cubicBezTo>
                  <a:cubicBezTo>
                    <a:pt x="5481" y="23362"/>
                    <a:pt x="5383" y="23796"/>
                    <a:pt x="5402" y="24230"/>
                  </a:cubicBezTo>
                  <a:cubicBezTo>
                    <a:pt x="5422" y="24447"/>
                    <a:pt x="5363" y="24683"/>
                    <a:pt x="5245" y="24880"/>
                  </a:cubicBezTo>
                  <a:cubicBezTo>
                    <a:pt x="5186" y="24999"/>
                    <a:pt x="5166" y="25156"/>
                    <a:pt x="5166" y="25294"/>
                  </a:cubicBezTo>
                  <a:lnTo>
                    <a:pt x="5166" y="26832"/>
                  </a:lnTo>
                  <a:cubicBezTo>
                    <a:pt x="5166" y="27128"/>
                    <a:pt x="5126" y="27424"/>
                    <a:pt x="5284" y="27700"/>
                  </a:cubicBezTo>
                  <a:cubicBezTo>
                    <a:pt x="5304" y="27759"/>
                    <a:pt x="5324" y="27818"/>
                    <a:pt x="5304" y="27857"/>
                  </a:cubicBezTo>
                  <a:cubicBezTo>
                    <a:pt x="5166" y="28114"/>
                    <a:pt x="5363" y="28291"/>
                    <a:pt x="5363" y="28409"/>
                  </a:cubicBezTo>
                  <a:lnTo>
                    <a:pt x="5107" y="29198"/>
                  </a:lnTo>
                  <a:cubicBezTo>
                    <a:pt x="5087" y="29336"/>
                    <a:pt x="4929" y="29395"/>
                    <a:pt x="4811" y="29316"/>
                  </a:cubicBezTo>
                  <a:cubicBezTo>
                    <a:pt x="4653" y="29237"/>
                    <a:pt x="4476" y="29198"/>
                    <a:pt x="4318" y="29257"/>
                  </a:cubicBezTo>
                  <a:cubicBezTo>
                    <a:pt x="3865" y="29415"/>
                    <a:pt x="3431" y="29651"/>
                    <a:pt x="2938" y="29671"/>
                  </a:cubicBezTo>
                  <a:cubicBezTo>
                    <a:pt x="2899" y="29671"/>
                    <a:pt x="2859" y="29691"/>
                    <a:pt x="2820" y="29730"/>
                  </a:cubicBezTo>
                  <a:cubicBezTo>
                    <a:pt x="2642" y="29908"/>
                    <a:pt x="2406" y="29868"/>
                    <a:pt x="2189" y="29888"/>
                  </a:cubicBezTo>
                  <a:cubicBezTo>
                    <a:pt x="2031" y="29888"/>
                    <a:pt x="1854" y="29849"/>
                    <a:pt x="1755" y="29927"/>
                  </a:cubicBezTo>
                  <a:cubicBezTo>
                    <a:pt x="1538" y="30046"/>
                    <a:pt x="1302" y="30125"/>
                    <a:pt x="1065" y="30164"/>
                  </a:cubicBezTo>
                  <a:cubicBezTo>
                    <a:pt x="947" y="30203"/>
                    <a:pt x="829" y="30263"/>
                    <a:pt x="730" y="30322"/>
                  </a:cubicBezTo>
                  <a:cubicBezTo>
                    <a:pt x="671" y="30578"/>
                    <a:pt x="691" y="30854"/>
                    <a:pt x="769" y="31130"/>
                  </a:cubicBezTo>
                  <a:cubicBezTo>
                    <a:pt x="907" y="31406"/>
                    <a:pt x="967" y="31741"/>
                    <a:pt x="927" y="32057"/>
                  </a:cubicBezTo>
                  <a:cubicBezTo>
                    <a:pt x="907" y="32333"/>
                    <a:pt x="947" y="32628"/>
                    <a:pt x="1065" y="32885"/>
                  </a:cubicBezTo>
                  <a:cubicBezTo>
                    <a:pt x="1124" y="33062"/>
                    <a:pt x="1164" y="33240"/>
                    <a:pt x="1144" y="33437"/>
                  </a:cubicBezTo>
                  <a:cubicBezTo>
                    <a:pt x="1164" y="33831"/>
                    <a:pt x="1144" y="34225"/>
                    <a:pt x="1144" y="34620"/>
                  </a:cubicBezTo>
                  <a:cubicBezTo>
                    <a:pt x="1164" y="34738"/>
                    <a:pt x="1183" y="34836"/>
                    <a:pt x="1223" y="34955"/>
                  </a:cubicBezTo>
                  <a:lnTo>
                    <a:pt x="4653" y="34955"/>
                  </a:lnTo>
                  <a:cubicBezTo>
                    <a:pt x="5028" y="34955"/>
                    <a:pt x="5442" y="34994"/>
                    <a:pt x="5797" y="34777"/>
                  </a:cubicBezTo>
                  <a:cubicBezTo>
                    <a:pt x="5836" y="34758"/>
                    <a:pt x="5856" y="34738"/>
                    <a:pt x="5895" y="34758"/>
                  </a:cubicBezTo>
                  <a:cubicBezTo>
                    <a:pt x="6250" y="34738"/>
                    <a:pt x="6605" y="34679"/>
                    <a:pt x="6960" y="34560"/>
                  </a:cubicBezTo>
                  <a:cubicBezTo>
                    <a:pt x="7137" y="34482"/>
                    <a:pt x="7295" y="34600"/>
                    <a:pt x="7394" y="34817"/>
                  </a:cubicBezTo>
                  <a:cubicBezTo>
                    <a:pt x="7433" y="34935"/>
                    <a:pt x="7512" y="35034"/>
                    <a:pt x="7591" y="35132"/>
                  </a:cubicBezTo>
                  <a:cubicBezTo>
                    <a:pt x="7768" y="35290"/>
                    <a:pt x="7492" y="35408"/>
                    <a:pt x="7571" y="35546"/>
                  </a:cubicBezTo>
                  <a:cubicBezTo>
                    <a:pt x="7630" y="35684"/>
                    <a:pt x="7650" y="35783"/>
                    <a:pt x="7689" y="35901"/>
                  </a:cubicBezTo>
                  <a:cubicBezTo>
                    <a:pt x="7768" y="36098"/>
                    <a:pt x="7827" y="36295"/>
                    <a:pt x="7906" y="36473"/>
                  </a:cubicBezTo>
                  <a:cubicBezTo>
                    <a:pt x="7946" y="36591"/>
                    <a:pt x="7985" y="36690"/>
                    <a:pt x="8044" y="36788"/>
                  </a:cubicBezTo>
                  <a:cubicBezTo>
                    <a:pt x="8143" y="36985"/>
                    <a:pt x="8281" y="37182"/>
                    <a:pt x="8379" y="37380"/>
                  </a:cubicBezTo>
                  <a:cubicBezTo>
                    <a:pt x="8517" y="37675"/>
                    <a:pt x="8695" y="37951"/>
                    <a:pt x="8912" y="38208"/>
                  </a:cubicBezTo>
                  <a:cubicBezTo>
                    <a:pt x="9188" y="38563"/>
                    <a:pt x="9424" y="38957"/>
                    <a:pt x="9700" y="39312"/>
                  </a:cubicBezTo>
                  <a:cubicBezTo>
                    <a:pt x="10016" y="39765"/>
                    <a:pt x="10311" y="40258"/>
                    <a:pt x="10903" y="40435"/>
                  </a:cubicBezTo>
                  <a:cubicBezTo>
                    <a:pt x="11061" y="40514"/>
                    <a:pt x="11139" y="40692"/>
                    <a:pt x="11080" y="40869"/>
                  </a:cubicBezTo>
                  <a:cubicBezTo>
                    <a:pt x="11041" y="41007"/>
                    <a:pt x="10962" y="41145"/>
                    <a:pt x="10883" y="41263"/>
                  </a:cubicBezTo>
                  <a:cubicBezTo>
                    <a:pt x="10430" y="41835"/>
                    <a:pt x="10351" y="42584"/>
                    <a:pt x="10016" y="43196"/>
                  </a:cubicBezTo>
                  <a:cubicBezTo>
                    <a:pt x="9957" y="43314"/>
                    <a:pt x="9957" y="43412"/>
                    <a:pt x="9957" y="43531"/>
                  </a:cubicBezTo>
                  <a:cubicBezTo>
                    <a:pt x="9957" y="43767"/>
                    <a:pt x="9858" y="43984"/>
                    <a:pt x="9700" y="44142"/>
                  </a:cubicBezTo>
                  <a:cubicBezTo>
                    <a:pt x="9345" y="44497"/>
                    <a:pt x="9207" y="44990"/>
                    <a:pt x="9306" y="45482"/>
                  </a:cubicBezTo>
                  <a:cubicBezTo>
                    <a:pt x="9582" y="45936"/>
                    <a:pt x="9976" y="46291"/>
                    <a:pt x="10469" y="46527"/>
                  </a:cubicBezTo>
                  <a:cubicBezTo>
                    <a:pt x="10804" y="46725"/>
                    <a:pt x="11139" y="46941"/>
                    <a:pt x="11455" y="47178"/>
                  </a:cubicBezTo>
                  <a:cubicBezTo>
                    <a:pt x="11613" y="47296"/>
                    <a:pt x="11790" y="47395"/>
                    <a:pt x="11987" y="47474"/>
                  </a:cubicBezTo>
                  <a:cubicBezTo>
                    <a:pt x="12362" y="47612"/>
                    <a:pt x="12697" y="47809"/>
                    <a:pt x="13012" y="48065"/>
                  </a:cubicBezTo>
                  <a:cubicBezTo>
                    <a:pt x="13111" y="48164"/>
                    <a:pt x="13269" y="48223"/>
                    <a:pt x="13426" y="48223"/>
                  </a:cubicBezTo>
                  <a:lnTo>
                    <a:pt x="14038" y="48223"/>
                  </a:lnTo>
                  <a:cubicBezTo>
                    <a:pt x="14097" y="48105"/>
                    <a:pt x="14136" y="48026"/>
                    <a:pt x="14195" y="47947"/>
                  </a:cubicBezTo>
                  <a:cubicBezTo>
                    <a:pt x="14392" y="47592"/>
                    <a:pt x="14688" y="47277"/>
                    <a:pt x="15023" y="47060"/>
                  </a:cubicBezTo>
                  <a:cubicBezTo>
                    <a:pt x="15181" y="46961"/>
                    <a:pt x="15299" y="46843"/>
                    <a:pt x="15398" y="46705"/>
                  </a:cubicBezTo>
                  <a:cubicBezTo>
                    <a:pt x="15634" y="46449"/>
                    <a:pt x="15871" y="46173"/>
                    <a:pt x="16088" y="45896"/>
                  </a:cubicBezTo>
                  <a:cubicBezTo>
                    <a:pt x="16206" y="45798"/>
                    <a:pt x="16285" y="45660"/>
                    <a:pt x="16324" y="45522"/>
                  </a:cubicBezTo>
                  <a:cubicBezTo>
                    <a:pt x="16423" y="45266"/>
                    <a:pt x="16561" y="45029"/>
                    <a:pt x="16778" y="44832"/>
                  </a:cubicBezTo>
                  <a:cubicBezTo>
                    <a:pt x="16896" y="44635"/>
                    <a:pt x="17133" y="44576"/>
                    <a:pt x="17330" y="44694"/>
                  </a:cubicBezTo>
                  <a:cubicBezTo>
                    <a:pt x="17547" y="44773"/>
                    <a:pt x="17744" y="44911"/>
                    <a:pt x="17961" y="44990"/>
                  </a:cubicBezTo>
                  <a:cubicBezTo>
                    <a:pt x="18237" y="45128"/>
                    <a:pt x="18513" y="45206"/>
                    <a:pt x="18809" y="45285"/>
                  </a:cubicBezTo>
                  <a:cubicBezTo>
                    <a:pt x="19104" y="45344"/>
                    <a:pt x="19420" y="45443"/>
                    <a:pt x="19715" y="45561"/>
                  </a:cubicBezTo>
                  <a:cubicBezTo>
                    <a:pt x="19952" y="45680"/>
                    <a:pt x="20208" y="45739"/>
                    <a:pt x="20465" y="45758"/>
                  </a:cubicBezTo>
                  <a:cubicBezTo>
                    <a:pt x="20603" y="45778"/>
                    <a:pt x="20721" y="45798"/>
                    <a:pt x="20839" y="45857"/>
                  </a:cubicBezTo>
                  <a:cubicBezTo>
                    <a:pt x="21411" y="46094"/>
                    <a:pt x="22042" y="46212"/>
                    <a:pt x="22653" y="46192"/>
                  </a:cubicBezTo>
                  <a:cubicBezTo>
                    <a:pt x="23028" y="46173"/>
                    <a:pt x="23402" y="46192"/>
                    <a:pt x="23777" y="46192"/>
                  </a:cubicBezTo>
                  <a:cubicBezTo>
                    <a:pt x="23974" y="46192"/>
                    <a:pt x="24151" y="46212"/>
                    <a:pt x="24348" y="46232"/>
                  </a:cubicBezTo>
                  <a:cubicBezTo>
                    <a:pt x="24467" y="46626"/>
                    <a:pt x="24565" y="46981"/>
                    <a:pt x="24664" y="47336"/>
                  </a:cubicBezTo>
                  <a:cubicBezTo>
                    <a:pt x="24979" y="48440"/>
                    <a:pt x="25216" y="49544"/>
                    <a:pt x="25354" y="50687"/>
                  </a:cubicBezTo>
                  <a:cubicBezTo>
                    <a:pt x="25374" y="50983"/>
                    <a:pt x="25492" y="51279"/>
                    <a:pt x="25728" y="51476"/>
                  </a:cubicBezTo>
                  <a:cubicBezTo>
                    <a:pt x="25866" y="51594"/>
                    <a:pt x="25965" y="51752"/>
                    <a:pt x="26024" y="51929"/>
                  </a:cubicBezTo>
                  <a:cubicBezTo>
                    <a:pt x="26083" y="52028"/>
                    <a:pt x="26123" y="52146"/>
                    <a:pt x="26162" y="52225"/>
                  </a:cubicBezTo>
                  <a:cubicBezTo>
                    <a:pt x="26221" y="52245"/>
                    <a:pt x="26280" y="52264"/>
                    <a:pt x="26340" y="52284"/>
                  </a:cubicBezTo>
                  <a:lnTo>
                    <a:pt x="30460" y="52324"/>
                  </a:lnTo>
                  <a:cubicBezTo>
                    <a:pt x="30559" y="52324"/>
                    <a:pt x="30657" y="52284"/>
                    <a:pt x="30756" y="52264"/>
                  </a:cubicBezTo>
                  <a:cubicBezTo>
                    <a:pt x="30756" y="50451"/>
                    <a:pt x="30775" y="48657"/>
                    <a:pt x="30756" y="46863"/>
                  </a:cubicBezTo>
                  <a:cubicBezTo>
                    <a:pt x="30677" y="46823"/>
                    <a:pt x="30598" y="46764"/>
                    <a:pt x="30539" y="46705"/>
                  </a:cubicBezTo>
                  <a:cubicBezTo>
                    <a:pt x="30480" y="46646"/>
                    <a:pt x="30421" y="46567"/>
                    <a:pt x="30381" y="46488"/>
                  </a:cubicBezTo>
                  <a:cubicBezTo>
                    <a:pt x="30440" y="46350"/>
                    <a:pt x="30519" y="46232"/>
                    <a:pt x="30578" y="46133"/>
                  </a:cubicBezTo>
                  <a:cubicBezTo>
                    <a:pt x="30716" y="45778"/>
                    <a:pt x="30795" y="45739"/>
                    <a:pt x="31091" y="45877"/>
                  </a:cubicBezTo>
                  <a:cubicBezTo>
                    <a:pt x="31189" y="45916"/>
                    <a:pt x="31288" y="45975"/>
                    <a:pt x="31367" y="46035"/>
                  </a:cubicBezTo>
                  <a:cubicBezTo>
                    <a:pt x="31820" y="46015"/>
                    <a:pt x="32234" y="45739"/>
                    <a:pt x="32688" y="45739"/>
                  </a:cubicBezTo>
                  <a:cubicBezTo>
                    <a:pt x="32767" y="45719"/>
                    <a:pt x="32826" y="45699"/>
                    <a:pt x="32885" y="45640"/>
                  </a:cubicBezTo>
                  <a:lnTo>
                    <a:pt x="33969" y="45167"/>
                  </a:lnTo>
                  <a:cubicBezTo>
                    <a:pt x="34226" y="45068"/>
                    <a:pt x="34482" y="44950"/>
                    <a:pt x="34738" y="44832"/>
                  </a:cubicBezTo>
                  <a:cubicBezTo>
                    <a:pt x="35093" y="44694"/>
                    <a:pt x="35428" y="44556"/>
                    <a:pt x="35783" y="44418"/>
                  </a:cubicBezTo>
                  <a:cubicBezTo>
                    <a:pt x="36118" y="44260"/>
                    <a:pt x="36572" y="44181"/>
                    <a:pt x="36926" y="43964"/>
                  </a:cubicBezTo>
                  <a:cubicBezTo>
                    <a:pt x="37124" y="43866"/>
                    <a:pt x="37321" y="43748"/>
                    <a:pt x="37518" y="43649"/>
                  </a:cubicBezTo>
                  <a:cubicBezTo>
                    <a:pt x="37814" y="43550"/>
                    <a:pt x="38070" y="43373"/>
                    <a:pt x="38247" y="43117"/>
                  </a:cubicBezTo>
                  <a:cubicBezTo>
                    <a:pt x="38543" y="42998"/>
                    <a:pt x="38898" y="43097"/>
                    <a:pt x="39075" y="43373"/>
                  </a:cubicBezTo>
                  <a:cubicBezTo>
                    <a:pt x="39174" y="43531"/>
                    <a:pt x="39332" y="43649"/>
                    <a:pt x="39489" y="43728"/>
                  </a:cubicBezTo>
                  <a:cubicBezTo>
                    <a:pt x="39825" y="43905"/>
                    <a:pt x="40120" y="44142"/>
                    <a:pt x="40377" y="44398"/>
                  </a:cubicBezTo>
                  <a:cubicBezTo>
                    <a:pt x="40515" y="44516"/>
                    <a:pt x="40633" y="44615"/>
                    <a:pt x="40771" y="44714"/>
                  </a:cubicBezTo>
                  <a:cubicBezTo>
                    <a:pt x="41165" y="44990"/>
                    <a:pt x="41520" y="45285"/>
                    <a:pt x="41835" y="45620"/>
                  </a:cubicBezTo>
                  <a:cubicBezTo>
                    <a:pt x="41973" y="45739"/>
                    <a:pt x="42092" y="45857"/>
                    <a:pt x="42230" y="45975"/>
                  </a:cubicBezTo>
                  <a:cubicBezTo>
                    <a:pt x="42388" y="45837"/>
                    <a:pt x="42486" y="45699"/>
                    <a:pt x="42624" y="45601"/>
                  </a:cubicBezTo>
                  <a:cubicBezTo>
                    <a:pt x="42920" y="45404"/>
                    <a:pt x="43176" y="45147"/>
                    <a:pt x="43393" y="44871"/>
                  </a:cubicBezTo>
                  <a:cubicBezTo>
                    <a:pt x="43511" y="44694"/>
                    <a:pt x="43669" y="44576"/>
                    <a:pt x="43866" y="44477"/>
                  </a:cubicBezTo>
                  <a:cubicBezTo>
                    <a:pt x="44063" y="44359"/>
                    <a:pt x="44260" y="44201"/>
                    <a:pt x="44438" y="44024"/>
                  </a:cubicBezTo>
                  <a:cubicBezTo>
                    <a:pt x="44694" y="43826"/>
                    <a:pt x="44812" y="43491"/>
                    <a:pt x="44734" y="43176"/>
                  </a:cubicBezTo>
                  <a:cubicBezTo>
                    <a:pt x="44714" y="43058"/>
                    <a:pt x="44674" y="42959"/>
                    <a:pt x="44615" y="42860"/>
                  </a:cubicBezTo>
                  <a:cubicBezTo>
                    <a:pt x="44536" y="42742"/>
                    <a:pt x="44458" y="42604"/>
                    <a:pt x="44398" y="42466"/>
                  </a:cubicBezTo>
                  <a:cubicBezTo>
                    <a:pt x="44339" y="42190"/>
                    <a:pt x="44221" y="41934"/>
                    <a:pt x="44063" y="41717"/>
                  </a:cubicBezTo>
                  <a:cubicBezTo>
                    <a:pt x="43846" y="41362"/>
                    <a:pt x="43669" y="40987"/>
                    <a:pt x="43472" y="40613"/>
                  </a:cubicBezTo>
                  <a:cubicBezTo>
                    <a:pt x="43393" y="40514"/>
                    <a:pt x="43354" y="40376"/>
                    <a:pt x="43354" y="40258"/>
                  </a:cubicBezTo>
                  <a:cubicBezTo>
                    <a:pt x="43354" y="40041"/>
                    <a:pt x="43294" y="39844"/>
                    <a:pt x="43196" y="39667"/>
                  </a:cubicBezTo>
                  <a:cubicBezTo>
                    <a:pt x="43117" y="39489"/>
                    <a:pt x="43038" y="39331"/>
                    <a:pt x="42959" y="39174"/>
                  </a:cubicBezTo>
                  <a:cubicBezTo>
                    <a:pt x="42900" y="39055"/>
                    <a:pt x="42920" y="38937"/>
                    <a:pt x="42979" y="38839"/>
                  </a:cubicBezTo>
                  <a:cubicBezTo>
                    <a:pt x="43038" y="38760"/>
                    <a:pt x="43117" y="38661"/>
                    <a:pt x="43216" y="38602"/>
                  </a:cubicBezTo>
                  <a:cubicBezTo>
                    <a:pt x="43630" y="38267"/>
                    <a:pt x="43965" y="37853"/>
                    <a:pt x="44221" y="37399"/>
                  </a:cubicBezTo>
                  <a:cubicBezTo>
                    <a:pt x="44300" y="37261"/>
                    <a:pt x="44418" y="37123"/>
                    <a:pt x="44517" y="36985"/>
                  </a:cubicBezTo>
                  <a:cubicBezTo>
                    <a:pt x="44635" y="36808"/>
                    <a:pt x="44773" y="36611"/>
                    <a:pt x="44891" y="36433"/>
                  </a:cubicBezTo>
                  <a:cubicBezTo>
                    <a:pt x="45364" y="35526"/>
                    <a:pt x="45798" y="34620"/>
                    <a:pt x="46173" y="33673"/>
                  </a:cubicBezTo>
                  <a:cubicBezTo>
                    <a:pt x="46232" y="33555"/>
                    <a:pt x="46330" y="33437"/>
                    <a:pt x="46311" y="33318"/>
                  </a:cubicBezTo>
                  <a:cubicBezTo>
                    <a:pt x="46271" y="32964"/>
                    <a:pt x="46528" y="32786"/>
                    <a:pt x="46685" y="32530"/>
                  </a:cubicBezTo>
                  <a:cubicBezTo>
                    <a:pt x="46902" y="32175"/>
                    <a:pt x="47198" y="31840"/>
                    <a:pt x="47060" y="31367"/>
                  </a:cubicBezTo>
                  <a:cubicBezTo>
                    <a:pt x="47040" y="31248"/>
                    <a:pt x="47139" y="31150"/>
                    <a:pt x="47277" y="31130"/>
                  </a:cubicBezTo>
                  <a:cubicBezTo>
                    <a:pt x="47494" y="31130"/>
                    <a:pt x="47711" y="31051"/>
                    <a:pt x="47908" y="30933"/>
                  </a:cubicBezTo>
                  <a:cubicBezTo>
                    <a:pt x="48006" y="30893"/>
                    <a:pt x="48125" y="30874"/>
                    <a:pt x="48223" y="30893"/>
                  </a:cubicBezTo>
                  <a:lnTo>
                    <a:pt x="49012" y="30893"/>
                  </a:lnTo>
                  <a:cubicBezTo>
                    <a:pt x="49189" y="30893"/>
                    <a:pt x="49347" y="30854"/>
                    <a:pt x="49505" y="30815"/>
                  </a:cubicBezTo>
                  <a:cubicBezTo>
                    <a:pt x="49879" y="30696"/>
                    <a:pt x="50254" y="30657"/>
                    <a:pt x="50628" y="30677"/>
                  </a:cubicBezTo>
                  <a:lnTo>
                    <a:pt x="51200" y="30677"/>
                  </a:lnTo>
                  <a:cubicBezTo>
                    <a:pt x="51417" y="30401"/>
                    <a:pt x="51535" y="30065"/>
                    <a:pt x="51496" y="29730"/>
                  </a:cubicBezTo>
                  <a:cubicBezTo>
                    <a:pt x="51476" y="29592"/>
                    <a:pt x="51496" y="29454"/>
                    <a:pt x="51555" y="29336"/>
                  </a:cubicBezTo>
                  <a:cubicBezTo>
                    <a:pt x="51732" y="29021"/>
                    <a:pt x="51693" y="28685"/>
                    <a:pt x="51713" y="28350"/>
                  </a:cubicBezTo>
                  <a:lnTo>
                    <a:pt x="51713" y="26891"/>
                  </a:lnTo>
                  <a:cubicBezTo>
                    <a:pt x="51713" y="26753"/>
                    <a:pt x="51693" y="26635"/>
                    <a:pt x="51673" y="26497"/>
                  </a:cubicBezTo>
                  <a:cubicBezTo>
                    <a:pt x="51476" y="26398"/>
                    <a:pt x="51299" y="26280"/>
                    <a:pt x="51121" y="26201"/>
                  </a:cubicBezTo>
                  <a:cubicBezTo>
                    <a:pt x="50372" y="25866"/>
                    <a:pt x="49682" y="25492"/>
                    <a:pt x="48874" y="25373"/>
                  </a:cubicBezTo>
                  <a:cubicBezTo>
                    <a:pt x="48578" y="25334"/>
                    <a:pt x="48282" y="25255"/>
                    <a:pt x="48006" y="25137"/>
                  </a:cubicBezTo>
                  <a:cubicBezTo>
                    <a:pt x="47750" y="24999"/>
                    <a:pt x="47474" y="24940"/>
                    <a:pt x="47198" y="24940"/>
                  </a:cubicBezTo>
                  <a:cubicBezTo>
                    <a:pt x="46981" y="24959"/>
                    <a:pt x="46784" y="24802"/>
                    <a:pt x="46764" y="24585"/>
                  </a:cubicBezTo>
                  <a:cubicBezTo>
                    <a:pt x="46744" y="24466"/>
                    <a:pt x="46744" y="24368"/>
                    <a:pt x="46744" y="24250"/>
                  </a:cubicBezTo>
                  <a:cubicBezTo>
                    <a:pt x="46744" y="23697"/>
                    <a:pt x="46705" y="23145"/>
                    <a:pt x="46744" y="22613"/>
                  </a:cubicBezTo>
                  <a:cubicBezTo>
                    <a:pt x="46804" y="22002"/>
                    <a:pt x="46429" y="21489"/>
                    <a:pt x="46468" y="20918"/>
                  </a:cubicBezTo>
                  <a:cubicBezTo>
                    <a:pt x="46468" y="20898"/>
                    <a:pt x="46468" y="20878"/>
                    <a:pt x="46449" y="20859"/>
                  </a:cubicBezTo>
                  <a:cubicBezTo>
                    <a:pt x="46311" y="20661"/>
                    <a:pt x="46252" y="20405"/>
                    <a:pt x="46271" y="20169"/>
                  </a:cubicBezTo>
                  <a:cubicBezTo>
                    <a:pt x="46291" y="19873"/>
                    <a:pt x="46252" y="19577"/>
                    <a:pt x="46133" y="19281"/>
                  </a:cubicBezTo>
                  <a:cubicBezTo>
                    <a:pt x="46054" y="18986"/>
                    <a:pt x="45936" y="18690"/>
                    <a:pt x="45778" y="18434"/>
                  </a:cubicBezTo>
                  <a:cubicBezTo>
                    <a:pt x="45522" y="18118"/>
                    <a:pt x="45384" y="17744"/>
                    <a:pt x="45404" y="17349"/>
                  </a:cubicBezTo>
                  <a:cubicBezTo>
                    <a:pt x="45404" y="17172"/>
                    <a:pt x="45443" y="17014"/>
                    <a:pt x="45601" y="16975"/>
                  </a:cubicBezTo>
                  <a:cubicBezTo>
                    <a:pt x="45857" y="16916"/>
                    <a:pt x="45995" y="16738"/>
                    <a:pt x="46192" y="16580"/>
                  </a:cubicBezTo>
                  <a:cubicBezTo>
                    <a:pt x="46390" y="16423"/>
                    <a:pt x="46567" y="16226"/>
                    <a:pt x="46784" y="16048"/>
                  </a:cubicBezTo>
                  <a:cubicBezTo>
                    <a:pt x="47158" y="15752"/>
                    <a:pt x="47533" y="15437"/>
                    <a:pt x="47927" y="15161"/>
                  </a:cubicBezTo>
                  <a:cubicBezTo>
                    <a:pt x="48243" y="14944"/>
                    <a:pt x="48558" y="14668"/>
                    <a:pt x="48972" y="14648"/>
                  </a:cubicBezTo>
                  <a:cubicBezTo>
                    <a:pt x="49051" y="14648"/>
                    <a:pt x="49130" y="14530"/>
                    <a:pt x="49229" y="14471"/>
                  </a:cubicBezTo>
                  <a:cubicBezTo>
                    <a:pt x="48854" y="13741"/>
                    <a:pt x="48519" y="13012"/>
                    <a:pt x="48144" y="12283"/>
                  </a:cubicBezTo>
                  <a:cubicBezTo>
                    <a:pt x="48065" y="12125"/>
                    <a:pt x="47967" y="11987"/>
                    <a:pt x="47849" y="11869"/>
                  </a:cubicBezTo>
                  <a:cubicBezTo>
                    <a:pt x="47632" y="11652"/>
                    <a:pt x="47454" y="11395"/>
                    <a:pt x="47356" y="11119"/>
                  </a:cubicBezTo>
                  <a:cubicBezTo>
                    <a:pt x="47237" y="10784"/>
                    <a:pt x="47060" y="10508"/>
                    <a:pt x="46804" y="10272"/>
                  </a:cubicBezTo>
                  <a:cubicBezTo>
                    <a:pt x="46350" y="10252"/>
                    <a:pt x="45877" y="10173"/>
                    <a:pt x="45463" y="10488"/>
                  </a:cubicBezTo>
                  <a:cubicBezTo>
                    <a:pt x="45364" y="10528"/>
                    <a:pt x="45266" y="10567"/>
                    <a:pt x="45148" y="10587"/>
                  </a:cubicBezTo>
                  <a:cubicBezTo>
                    <a:pt x="44596" y="10725"/>
                    <a:pt x="44083" y="10942"/>
                    <a:pt x="43570" y="11198"/>
                  </a:cubicBezTo>
                  <a:cubicBezTo>
                    <a:pt x="43156" y="11415"/>
                    <a:pt x="42723" y="11671"/>
                    <a:pt x="42230" y="11652"/>
                  </a:cubicBezTo>
                  <a:lnTo>
                    <a:pt x="42131" y="11809"/>
                  </a:lnTo>
                  <a:cubicBezTo>
                    <a:pt x="41934" y="12105"/>
                    <a:pt x="41737" y="12145"/>
                    <a:pt x="41559" y="11869"/>
                  </a:cubicBezTo>
                  <a:cubicBezTo>
                    <a:pt x="41323" y="11593"/>
                    <a:pt x="41106" y="11277"/>
                    <a:pt x="40909" y="10962"/>
                  </a:cubicBezTo>
                  <a:cubicBezTo>
                    <a:pt x="40810" y="10705"/>
                    <a:pt x="40653" y="10469"/>
                    <a:pt x="40455" y="10272"/>
                  </a:cubicBezTo>
                  <a:cubicBezTo>
                    <a:pt x="40081" y="9877"/>
                    <a:pt x="39647" y="9522"/>
                    <a:pt x="39174" y="9246"/>
                  </a:cubicBezTo>
                  <a:cubicBezTo>
                    <a:pt x="38799" y="9069"/>
                    <a:pt x="38464" y="8813"/>
                    <a:pt x="38188" y="8517"/>
                  </a:cubicBezTo>
                  <a:cubicBezTo>
                    <a:pt x="37912" y="8162"/>
                    <a:pt x="37538" y="7886"/>
                    <a:pt x="37104" y="7728"/>
                  </a:cubicBezTo>
                  <a:cubicBezTo>
                    <a:pt x="37005" y="7669"/>
                    <a:pt x="36907" y="7610"/>
                    <a:pt x="36828" y="7551"/>
                  </a:cubicBezTo>
                  <a:cubicBezTo>
                    <a:pt x="36532" y="7374"/>
                    <a:pt x="36256" y="7196"/>
                    <a:pt x="35960" y="7019"/>
                  </a:cubicBezTo>
                  <a:cubicBezTo>
                    <a:pt x="35822" y="6900"/>
                    <a:pt x="35606" y="6881"/>
                    <a:pt x="35448" y="6960"/>
                  </a:cubicBezTo>
                  <a:cubicBezTo>
                    <a:pt x="35211" y="7078"/>
                    <a:pt x="35054" y="6940"/>
                    <a:pt x="35014" y="6683"/>
                  </a:cubicBezTo>
                  <a:lnTo>
                    <a:pt x="35014" y="6624"/>
                  </a:lnTo>
                  <a:cubicBezTo>
                    <a:pt x="34975" y="6171"/>
                    <a:pt x="34994" y="5698"/>
                    <a:pt x="34797" y="5264"/>
                  </a:cubicBezTo>
                  <a:cubicBezTo>
                    <a:pt x="34758" y="5126"/>
                    <a:pt x="34758" y="5008"/>
                    <a:pt x="34778" y="4870"/>
                  </a:cubicBezTo>
                  <a:cubicBezTo>
                    <a:pt x="34778" y="4456"/>
                    <a:pt x="34758" y="4042"/>
                    <a:pt x="34778" y="3647"/>
                  </a:cubicBezTo>
                  <a:cubicBezTo>
                    <a:pt x="34797" y="3352"/>
                    <a:pt x="34718" y="3076"/>
                    <a:pt x="34580" y="2839"/>
                  </a:cubicBezTo>
                  <a:cubicBezTo>
                    <a:pt x="34462" y="2642"/>
                    <a:pt x="34383" y="2445"/>
                    <a:pt x="34364" y="2228"/>
                  </a:cubicBezTo>
                  <a:cubicBezTo>
                    <a:pt x="34127" y="2031"/>
                    <a:pt x="33831" y="1912"/>
                    <a:pt x="33516" y="1893"/>
                  </a:cubicBezTo>
                  <a:cubicBezTo>
                    <a:pt x="33319" y="1873"/>
                    <a:pt x="33122" y="1794"/>
                    <a:pt x="32944" y="1676"/>
                  </a:cubicBezTo>
                  <a:cubicBezTo>
                    <a:pt x="32727" y="1498"/>
                    <a:pt x="32432" y="1420"/>
                    <a:pt x="32155" y="1459"/>
                  </a:cubicBezTo>
                  <a:lnTo>
                    <a:pt x="31308" y="1459"/>
                  </a:lnTo>
                  <a:cubicBezTo>
                    <a:pt x="31229" y="1459"/>
                    <a:pt x="31130" y="1479"/>
                    <a:pt x="31071" y="1538"/>
                  </a:cubicBezTo>
                  <a:cubicBezTo>
                    <a:pt x="30854" y="1656"/>
                    <a:pt x="30677" y="1834"/>
                    <a:pt x="30539" y="2031"/>
                  </a:cubicBezTo>
                  <a:cubicBezTo>
                    <a:pt x="30204" y="2563"/>
                    <a:pt x="29967" y="3155"/>
                    <a:pt x="29849" y="3785"/>
                  </a:cubicBezTo>
                  <a:close/>
                  <a:moveTo>
                    <a:pt x="47178" y="21056"/>
                  </a:moveTo>
                  <a:cubicBezTo>
                    <a:pt x="47158" y="21194"/>
                    <a:pt x="47178" y="21332"/>
                    <a:pt x="47218" y="21450"/>
                  </a:cubicBezTo>
                  <a:cubicBezTo>
                    <a:pt x="47356" y="21746"/>
                    <a:pt x="47415" y="22061"/>
                    <a:pt x="47395" y="22377"/>
                  </a:cubicBezTo>
                  <a:lnTo>
                    <a:pt x="47395" y="23895"/>
                  </a:lnTo>
                  <a:cubicBezTo>
                    <a:pt x="47395" y="24033"/>
                    <a:pt x="47415" y="24151"/>
                    <a:pt x="47415" y="24309"/>
                  </a:cubicBezTo>
                  <a:lnTo>
                    <a:pt x="47888" y="24309"/>
                  </a:lnTo>
                  <a:cubicBezTo>
                    <a:pt x="47947" y="23993"/>
                    <a:pt x="47947" y="23658"/>
                    <a:pt x="47927" y="23343"/>
                  </a:cubicBezTo>
                  <a:cubicBezTo>
                    <a:pt x="47947" y="23047"/>
                    <a:pt x="47888" y="22751"/>
                    <a:pt x="47789" y="22475"/>
                  </a:cubicBezTo>
                  <a:cubicBezTo>
                    <a:pt x="47651" y="22140"/>
                    <a:pt x="47454" y="21825"/>
                    <a:pt x="47454" y="21450"/>
                  </a:cubicBezTo>
                  <a:cubicBezTo>
                    <a:pt x="47435" y="21351"/>
                    <a:pt x="47316" y="21253"/>
                    <a:pt x="47178" y="21056"/>
                  </a:cubicBezTo>
                  <a:close/>
                  <a:moveTo>
                    <a:pt x="4988" y="23027"/>
                  </a:moveTo>
                  <a:cubicBezTo>
                    <a:pt x="5186" y="22830"/>
                    <a:pt x="5304" y="22554"/>
                    <a:pt x="5304" y="22258"/>
                  </a:cubicBezTo>
                  <a:cubicBezTo>
                    <a:pt x="5324" y="22101"/>
                    <a:pt x="5363" y="21943"/>
                    <a:pt x="5442" y="21785"/>
                  </a:cubicBezTo>
                  <a:cubicBezTo>
                    <a:pt x="5540" y="21489"/>
                    <a:pt x="5540" y="21154"/>
                    <a:pt x="5442" y="20859"/>
                  </a:cubicBezTo>
                  <a:cubicBezTo>
                    <a:pt x="5402" y="20859"/>
                    <a:pt x="5343" y="20878"/>
                    <a:pt x="5343" y="20898"/>
                  </a:cubicBezTo>
                  <a:cubicBezTo>
                    <a:pt x="5284" y="21154"/>
                    <a:pt x="5225" y="21391"/>
                    <a:pt x="5166" y="21647"/>
                  </a:cubicBezTo>
                  <a:cubicBezTo>
                    <a:pt x="5107" y="21923"/>
                    <a:pt x="5087" y="22140"/>
                    <a:pt x="5008" y="22357"/>
                  </a:cubicBezTo>
                  <a:cubicBezTo>
                    <a:pt x="4949" y="22574"/>
                    <a:pt x="4929" y="22810"/>
                    <a:pt x="4988" y="23027"/>
                  </a:cubicBezTo>
                  <a:close/>
                  <a:moveTo>
                    <a:pt x="14018" y="8123"/>
                  </a:moveTo>
                  <a:lnTo>
                    <a:pt x="14116" y="8103"/>
                  </a:lnTo>
                  <a:lnTo>
                    <a:pt x="14057" y="7748"/>
                  </a:lnTo>
                  <a:lnTo>
                    <a:pt x="14018" y="7748"/>
                  </a:lnTo>
                  <a:close/>
                  <a:moveTo>
                    <a:pt x="30283" y="1203"/>
                  </a:moveTo>
                  <a:cubicBezTo>
                    <a:pt x="30342" y="1203"/>
                    <a:pt x="30361" y="1203"/>
                    <a:pt x="30381" y="1183"/>
                  </a:cubicBezTo>
                  <a:cubicBezTo>
                    <a:pt x="30421" y="1124"/>
                    <a:pt x="30460" y="1084"/>
                    <a:pt x="30499" y="1025"/>
                  </a:cubicBezTo>
                  <a:cubicBezTo>
                    <a:pt x="30499" y="1025"/>
                    <a:pt x="30460" y="986"/>
                    <a:pt x="30460" y="986"/>
                  </a:cubicBezTo>
                  <a:cubicBezTo>
                    <a:pt x="30401" y="1025"/>
                    <a:pt x="30361" y="1065"/>
                    <a:pt x="30302" y="1104"/>
                  </a:cubicBezTo>
                  <a:cubicBezTo>
                    <a:pt x="30302" y="1124"/>
                    <a:pt x="30302" y="1144"/>
                    <a:pt x="30283" y="1203"/>
                  </a:cubicBezTo>
                  <a:close/>
                  <a:moveTo>
                    <a:pt x="5678" y="20366"/>
                  </a:moveTo>
                  <a:cubicBezTo>
                    <a:pt x="5678" y="20405"/>
                    <a:pt x="5678" y="20445"/>
                    <a:pt x="5698" y="20464"/>
                  </a:cubicBezTo>
                  <a:cubicBezTo>
                    <a:pt x="5718" y="20445"/>
                    <a:pt x="5738" y="20425"/>
                    <a:pt x="5738" y="20405"/>
                  </a:cubicBezTo>
                  <a:cubicBezTo>
                    <a:pt x="5738" y="20385"/>
                    <a:pt x="5718" y="20346"/>
                    <a:pt x="5698" y="20326"/>
                  </a:cubicBezTo>
                  <a:close/>
                  <a:moveTo>
                    <a:pt x="45463" y="9858"/>
                  </a:moveTo>
                  <a:cubicBezTo>
                    <a:pt x="45483" y="9877"/>
                    <a:pt x="45502" y="9897"/>
                    <a:pt x="45542" y="9917"/>
                  </a:cubicBezTo>
                  <a:cubicBezTo>
                    <a:pt x="45542" y="9917"/>
                    <a:pt x="45581" y="9897"/>
                    <a:pt x="45581" y="9897"/>
                  </a:cubicBezTo>
                  <a:cubicBezTo>
                    <a:pt x="45581" y="9877"/>
                    <a:pt x="45562" y="9838"/>
                    <a:pt x="45562" y="9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11;p28">
              <a:extLst>
                <a:ext uri="{FF2B5EF4-FFF2-40B4-BE49-F238E27FC236}">
                  <a16:creationId xmlns:a16="http://schemas.microsoft.com/office/drawing/2014/main" id="{D941F92D-3703-4CAA-B818-56011A89621E}"/>
                </a:ext>
              </a:extLst>
            </p:cNvPr>
            <p:cNvSpPr/>
            <p:nvPr/>
          </p:nvSpPr>
          <p:spPr>
            <a:xfrm flipH="1">
              <a:off x="6335549" y="994001"/>
              <a:ext cx="717645" cy="726661"/>
            </a:xfrm>
            <a:custGeom>
              <a:avLst/>
              <a:gdLst/>
              <a:ahLst/>
              <a:cxnLst/>
              <a:rect l="l" t="t" r="r" b="b"/>
              <a:pathLst>
                <a:path w="29849" h="30224" extrusionOk="0">
                  <a:moveTo>
                    <a:pt x="8793" y="1499"/>
                  </a:moveTo>
                  <a:cubicBezTo>
                    <a:pt x="8931" y="1420"/>
                    <a:pt x="9089" y="1342"/>
                    <a:pt x="9227" y="1282"/>
                  </a:cubicBezTo>
                  <a:cubicBezTo>
                    <a:pt x="9443" y="1223"/>
                    <a:pt x="9621" y="1085"/>
                    <a:pt x="9759" y="888"/>
                  </a:cubicBezTo>
                  <a:cubicBezTo>
                    <a:pt x="9818" y="809"/>
                    <a:pt x="9897" y="730"/>
                    <a:pt x="9995" y="691"/>
                  </a:cubicBezTo>
                  <a:cubicBezTo>
                    <a:pt x="10173" y="612"/>
                    <a:pt x="10331" y="533"/>
                    <a:pt x="10508" y="474"/>
                  </a:cubicBezTo>
                  <a:cubicBezTo>
                    <a:pt x="10902" y="376"/>
                    <a:pt x="11257" y="257"/>
                    <a:pt x="11632" y="99"/>
                  </a:cubicBezTo>
                  <a:cubicBezTo>
                    <a:pt x="11790" y="40"/>
                    <a:pt x="11947" y="1"/>
                    <a:pt x="12125" y="21"/>
                  </a:cubicBezTo>
                  <a:lnTo>
                    <a:pt x="14037" y="21"/>
                  </a:lnTo>
                  <a:cubicBezTo>
                    <a:pt x="14195" y="21"/>
                    <a:pt x="14372" y="40"/>
                    <a:pt x="14530" y="99"/>
                  </a:cubicBezTo>
                  <a:cubicBezTo>
                    <a:pt x="14826" y="218"/>
                    <a:pt x="15141" y="257"/>
                    <a:pt x="15476" y="237"/>
                  </a:cubicBezTo>
                  <a:cubicBezTo>
                    <a:pt x="15496" y="237"/>
                    <a:pt x="15535" y="237"/>
                    <a:pt x="15575" y="237"/>
                  </a:cubicBezTo>
                  <a:cubicBezTo>
                    <a:pt x="15949" y="316"/>
                    <a:pt x="16324" y="395"/>
                    <a:pt x="16679" y="435"/>
                  </a:cubicBezTo>
                  <a:cubicBezTo>
                    <a:pt x="17053" y="494"/>
                    <a:pt x="17428" y="454"/>
                    <a:pt x="17783" y="632"/>
                  </a:cubicBezTo>
                  <a:cubicBezTo>
                    <a:pt x="17842" y="652"/>
                    <a:pt x="17921" y="671"/>
                    <a:pt x="18000" y="691"/>
                  </a:cubicBezTo>
                  <a:cubicBezTo>
                    <a:pt x="18394" y="711"/>
                    <a:pt x="18709" y="1026"/>
                    <a:pt x="18749" y="1420"/>
                  </a:cubicBezTo>
                  <a:cubicBezTo>
                    <a:pt x="18453" y="1933"/>
                    <a:pt x="18256" y="2485"/>
                    <a:pt x="18197" y="3057"/>
                  </a:cubicBezTo>
                  <a:cubicBezTo>
                    <a:pt x="18157" y="3352"/>
                    <a:pt x="18079" y="3648"/>
                    <a:pt x="17960" y="3924"/>
                  </a:cubicBezTo>
                  <a:cubicBezTo>
                    <a:pt x="17763" y="4535"/>
                    <a:pt x="17546" y="5127"/>
                    <a:pt x="17310" y="5738"/>
                  </a:cubicBezTo>
                  <a:cubicBezTo>
                    <a:pt x="17724" y="5935"/>
                    <a:pt x="18138" y="6113"/>
                    <a:pt x="18532" y="6329"/>
                  </a:cubicBezTo>
                  <a:cubicBezTo>
                    <a:pt x="18926" y="6527"/>
                    <a:pt x="19261" y="6763"/>
                    <a:pt x="19616" y="6960"/>
                  </a:cubicBezTo>
                  <a:cubicBezTo>
                    <a:pt x="19813" y="6881"/>
                    <a:pt x="19971" y="6724"/>
                    <a:pt x="20070" y="6527"/>
                  </a:cubicBezTo>
                  <a:cubicBezTo>
                    <a:pt x="20188" y="6290"/>
                    <a:pt x="20306" y="6053"/>
                    <a:pt x="20425" y="5817"/>
                  </a:cubicBezTo>
                  <a:cubicBezTo>
                    <a:pt x="20622" y="5462"/>
                    <a:pt x="20878" y="5127"/>
                    <a:pt x="21174" y="4831"/>
                  </a:cubicBezTo>
                  <a:cubicBezTo>
                    <a:pt x="21332" y="4693"/>
                    <a:pt x="21470" y="4516"/>
                    <a:pt x="21568" y="4299"/>
                  </a:cubicBezTo>
                  <a:cubicBezTo>
                    <a:pt x="21726" y="4042"/>
                    <a:pt x="21943" y="3826"/>
                    <a:pt x="22179" y="3648"/>
                  </a:cubicBezTo>
                  <a:cubicBezTo>
                    <a:pt x="22534" y="3727"/>
                    <a:pt x="22869" y="3885"/>
                    <a:pt x="23145" y="4121"/>
                  </a:cubicBezTo>
                  <a:cubicBezTo>
                    <a:pt x="23559" y="4397"/>
                    <a:pt x="24013" y="4634"/>
                    <a:pt x="24328" y="5068"/>
                  </a:cubicBezTo>
                  <a:cubicBezTo>
                    <a:pt x="24368" y="5127"/>
                    <a:pt x="24427" y="5166"/>
                    <a:pt x="24486" y="5206"/>
                  </a:cubicBezTo>
                  <a:cubicBezTo>
                    <a:pt x="24525" y="5225"/>
                    <a:pt x="24565" y="5225"/>
                    <a:pt x="24604" y="5245"/>
                  </a:cubicBezTo>
                  <a:cubicBezTo>
                    <a:pt x="25077" y="5600"/>
                    <a:pt x="25531" y="5975"/>
                    <a:pt x="25984" y="6389"/>
                  </a:cubicBezTo>
                  <a:cubicBezTo>
                    <a:pt x="26260" y="6704"/>
                    <a:pt x="26517" y="7059"/>
                    <a:pt x="26714" y="7453"/>
                  </a:cubicBezTo>
                  <a:cubicBezTo>
                    <a:pt x="27285" y="8360"/>
                    <a:pt x="27759" y="9306"/>
                    <a:pt x="28192" y="10312"/>
                  </a:cubicBezTo>
                  <a:cubicBezTo>
                    <a:pt x="28370" y="10706"/>
                    <a:pt x="28508" y="11140"/>
                    <a:pt x="28626" y="11574"/>
                  </a:cubicBezTo>
                  <a:cubicBezTo>
                    <a:pt x="28685" y="11869"/>
                    <a:pt x="28685" y="12185"/>
                    <a:pt x="28626" y="12480"/>
                  </a:cubicBezTo>
                  <a:cubicBezTo>
                    <a:pt x="28409" y="12559"/>
                    <a:pt x="28192" y="12618"/>
                    <a:pt x="27956" y="12599"/>
                  </a:cubicBezTo>
                  <a:lnTo>
                    <a:pt x="27167" y="12599"/>
                  </a:lnTo>
                  <a:cubicBezTo>
                    <a:pt x="26931" y="12579"/>
                    <a:pt x="26694" y="12618"/>
                    <a:pt x="26457" y="12717"/>
                  </a:cubicBezTo>
                  <a:cubicBezTo>
                    <a:pt x="26319" y="12756"/>
                    <a:pt x="26162" y="12776"/>
                    <a:pt x="26024" y="12776"/>
                  </a:cubicBezTo>
                  <a:lnTo>
                    <a:pt x="24782" y="12776"/>
                  </a:lnTo>
                  <a:cubicBezTo>
                    <a:pt x="24466" y="12776"/>
                    <a:pt x="24466" y="12776"/>
                    <a:pt x="24032" y="13013"/>
                  </a:cubicBezTo>
                  <a:cubicBezTo>
                    <a:pt x="24032" y="13151"/>
                    <a:pt x="24013" y="13308"/>
                    <a:pt x="24013" y="13447"/>
                  </a:cubicBezTo>
                  <a:cubicBezTo>
                    <a:pt x="24052" y="13762"/>
                    <a:pt x="23993" y="14097"/>
                    <a:pt x="23894" y="14393"/>
                  </a:cubicBezTo>
                  <a:cubicBezTo>
                    <a:pt x="23875" y="14452"/>
                    <a:pt x="23855" y="14511"/>
                    <a:pt x="23855" y="14551"/>
                  </a:cubicBezTo>
                  <a:cubicBezTo>
                    <a:pt x="23855" y="15024"/>
                    <a:pt x="23835" y="15497"/>
                    <a:pt x="23875" y="15950"/>
                  </a:cubicBezTo>
                  <a:cubicBezTo>
                    <a:pt x="24368" y="16069"/>
                    <a:pt x="24466" y="16069"/>
                    <a:pt x="24801" y="15911"/>
                  </a:cubicBezTo>
                  <a:cubicBezTo>
                    <a:pt x="24979" y="15832"/>
                    <a:pt x="25176" y="15832"/>
                    <a:pt x="25353" y="15911"/>
                  </a:cubicBezTo>
                  <a:cubicBezTo>
                    <a:pt x="25550" y="16009"/>
                    <a:pt x="25787" y="16049"/>
                    <a:pt x="26004" y="16049"/>
                  </a:cubicBezTo>
                  <a:cubicBezTo>
                    <a:pt x="26122" y="16029"/>
                    <a:pt x="26241" y="16049"/>
                    <a:pt x="26339" y="16088"/>
                  </a:cubicBezTo>
                  <a:cubicBezTo>
                    <a:pt x="26595" y="16246"/>
                    <a:pt x="26911" y="16305"/>
                    <a:pt x="27207" y="16266"/>
                  </a:cubicBezTo>
                  <a:lnTo>
                    <a:pt x="29553" y="16266"/>
                  </a:lnTo>
                  <a:cubicBezTo>
                    <a:pt x="29789" y="16463"/>
                    <a:pt x="29848" y="16699"/>
                    <a:pt x="29691" y="16936"/>
                  </a:cubicBezTo>
                  <a:cubicBezTo>
                    <a:pt x="29592" y="17094"/>
                    <a:pt x="29553" y="17271"/>
                    <a:pt x="29572" y="17468"/>
                  </a:cubicBezTo>
                  <a:lnTo>
                    <a:pt x="29572" y="18651"/>
                  </a:lnTo>
                  <a:cubicBezTo>
                    <a:pt x="29572" y="18789"/>
                    <a:pt x="29572" y="18947"/>
                    <a:pt x="29533" y="19105"/>
                  </a:cubicBezTo>
                  <a:cubicBezTo>
                    <a:pt x="29355" y="19657"/>
                    <a:pt x="29158" y="20189"/>
                    <a:pt x="28922" y="20721"/>
                  </a:cubicBezTo>
                  <a:cubicBezTo>
                    <a:pt x="28725" y="21116"/>
                    <a:pt x="28468" y="21490"/>
                    <a:pt x="28429" y="21963"/>
                  </a:cubicBezTo>
                  <a:cubicBezTo>
                    <a:pt x="28429" y="22022"/>
                    <a:pt x="28389" y="22101"/>
                    <a:pt x="28350" y="22161"/>
                  </a:cubicBezTo>
                  <a:cubicBezTo>
                    <a:pt x="28054" y="22713"/>
                    <a:pt x="27739" y="23225"/>
                    <a:pt x="27384" y="23738"/>
                  </a:cubicBezTo>
                  <a:cubicBezTo>
                    <a:pt x="27049" y="24250"/>
                    <a:pt x="26595" y="24664"/>
                    <a:pt x="26063" y="24960"/>
                  </a:cubicBezTo>
                  <a:cubicBezTo>
                    <a:pt x="25807" y="25118"/>
                    <a:pt x="25570" y="25295"/>
                    <a:pt x="25373" y="25512"/>
                  </a:cubicBezTo>
                  <a:cubicBezTo>
                    <a:pt x="25176" y="25670"/>
                    <a:pt x="24998" y="25808"/>
                    <a:pt x="24782" y="25946"/>
                  </a:cubicBezTo>
                  <a:cubicBezTo>
                    <a:pt x="24446" y="26182"/>
                    <a:pt x="23993" y="26123"/>
                    <a:pt x="23717" y="25847"/>
                  </a:cubicBezTo>
                  <a:cubicBezTo>
                    <a:pt x="23224" y="25413"/>
                    <a:pt x="22869" y="24861"/>
                    <a:pt x="22455" y="24329"/>
                  </a:cubicBezTo>
                  <a:cubicBezTo>
                    <a:pt x="22199" y="24014"/>
                    <a:pt x="21962" y="23679"/>
                    <a:pt x="21667" y="23383"/>
                  </a:cubicBezTo>
                  <a:cubicBezTo>
                    <a:pt x="21371" y="23028"/>
                    <a:pt x="21115" y="22634"/>
                    <a:pt x="20918" y="22200"/>
                  </a:cubicBezTo>
                  <a:lnTo>
                    <a:pt x="20740" y="21825"/>
                  </a:lnTo>
                  <a:cubicBezTo>
                    <a:pt x="20385" y="22101"/>
                    <a:pt x="20070" y="22338"/>
                    <a:pt x="19754" y="22614"/>
                  </a:cubicBezTo>
                  <a:cubicBezTo>
                    <a:pt x="19360" y="22929"/>
                    <a:pt x="18907" y="23166"/>
                    <a:pt x="18394" y="23265"/>
                  </a:cubicBezTo>
                  <a:cubicBezTo>
                    <a:pt x="18236" y="23284"/>
                    <a:pt x="18079" y="23363"/>
                    <a:pt x="17960" y="23481"/>
                  </a:cubicBezTo>
                  <a:cubicBezTo>
                    <a:pt x="17980" y="23738"/>
                    <a:pt x="18059" y="24014"/>
                    <a:pt x="18217" y="24231"/>
                  </a:cubicBezTo>
                  <a:cubicBezTo>
                    <a:pt x="18512" y="24743"/>
                    <a:pt x="18749" y="25295"/>
                    <a:pt x="18926" y="25867"/>
                  </a:cubicBezTo>
                  <a:cubicBezTo>
                    <a:pt x="19104" y="26537"/>
                    <a:pt x="19419" y="27168"/>
                    <a:pt x="19813" y="27740"/>
                  </a:cubicBezTo>
                  <a:cubicBezTo>
                    <a:pt x="19951" y="27937"/>
                    <a:pt x="20089" y="28154"/>
                    <a:pt x="20208" y="28371"/>
                  </a:cubicBezTo>
                  <a:cubicBezTo>
                    <a:pt x="20346" y="28548"/>
                    <a:pt x="20385" y="28804"/>
                    <a:pt x="20287" y="29021"/>
                  </a:cubicBezTo>
                  <a:lnTo>
                    <a:pt x="19932" y="28923"/>
                  </a:lnTo>
                  <a:cubicBezTo>
                    <a:pt x="19518" y="29120"/>
                    <a:pt x="19084" y="29317"/>
                    <a:pt x="18631" y="29475"/>
                  </a:cubicBezTo>
                  <a:cubicBezTo>
                    <a:pt x="18059" y="29672"/>
                    <a:pt x="17467" y="29770"/>
                    <a:pt x="16896" y="29908"/>
                  </a:cubicBezTo>
                  <a:cubicBezTo>
                    <a:pt x="16797" y="29948"/>
                    <a:pt x="16699" y="29908"/>
                    <a:pt x="16620" y="29948"/>
                  </a:cubicBezTo>
                  <a:cubicBezTo>
                    <a:pt x="15673" y="30224"/>
                    <a:pt x="14707" y="30125"/>
                    <a:pt x="13761" y="30145"/>
                  </a:cubicBezTo>
                  <a:cubicBezTo>
                    <a:pt x="13682" y="30145"/>
                    <a:pt x="13603" y="30145"/>
                    <a:pt x="13524" y="30125"/>
                  </a:cubicBezTo>
                  <a:cubicBezTo>
                    <a:pt x="13032" y="29948"/>
                    <a:pt x="12499" y="29928"/>
                    <a:pt x="12046" y="29632"/>
                  </a:cubicBezTo>
                  <a:cubicBezTo>
                    <a:pt x="11947" y="29554"/>
                    <a:pt x="11829" y="29494"/>
                    <a:pt x="11691" y="29494"/>
                  </a:cubicBezTo>
                  <a:cubicBezTo>
                    <a:pt x="11277" y="29554"/>
                    <a:pt x="10942" y="29297"/>
                    <a:pt x="10567" y="29218"/>
                  </a:cubicBezTo>
                  <a:cubicBezTo>
                    <a:pt x="9956" y="29080"/>
                    <a:pt x="9601" y="28430"/>
                    <a:pt x="9818" y="27858"/>
                  </a:cubicBezTo>
                  <a:cubicBezTo>
                    <a:pt x="9917" y="27602"/>
                    <a:pt x="10035" y="27385"/>
                    <a:pt x="10193" y="27168"/>
                  </a:cubicBezTo>
                  <a:cubicBezTo>
                    <a:pt x="10607" y="26616"/>
                    <a:pt x="11001" y="26044"/>
                    <a:pt x="11336" y="25433"/>
                  </a:cubicBezTo>
                  <a:cubicBezTo>
                    <a:pt x="11356" y="25433"/>
                    <a:pt x="11356" y="25413"/>
                    <a:pt x="11376" y="25394"/>
                  </a:cubicBezTo>
                  <a:cubicBezTo>
                    <a:pt x="11671" y="25039"/>
                    <a:pt x="11868" y="24605"/>
                    <a:pt x="11888" y="24132"/>
                  </a:cubicBezTo>
                  <a:cubicBezTo>
                    <a:pt x="11573" y="24014"/>
                    <a:pt x="11277" y="23817"/>
                    <a:pt x="10922" y="23817"/>
                  </a:cubicBezTo>
                  <a:cubicBezTo>
                    <a:pt x="10764" y="23836"/>
                    <a:pt x="10626" y="23777"/>
                    <a:pt x="10508" y="23679"/>
                  </a:cubicBezTo>
                  <a:cubicBezTo>
                    <a:pt x="10449" y="23639"/>
                    <a:pt x="10370" y="23600"/>
                    <a:pt x="10291" y="23600"/>
                  </a:cubicBezTo>
                  <a:cubicBezTo>
                    <a:pt x="10015" y="23541"/>
                    <a:pt x="9759" y="23403"/>
                    <a:pt x="9562" y="23205"/>
                  </a:cubicBezTo>
                  <a:cubicBezTo>
                    <a:pt x="9384" y="23048"/>
                    <a:pt x="9207" y="22929"/>
                    <a:pt x="9010" y="22772"/>
                  </a:cubicBezTo>
                  <a:cubicBezTo>
                    <a:pt x="8615" y="23343"/>
                    <a:pt x="8261" y="23876"/>
                    <a:pt x="7906" y="24428"/>
                  </a:cubicBezTo>
                  <a:cubicBezTo>
                    <a:pt x="7787" y="24605"/>
                    <a:pt x="7649" y="24802"/>
                    <a:pt x="7551" y="24999"/>
                  </a:cubicBezTo>
                  <a:cubicBezTo>
                    <a:pt x="7433" y="25197"/>
                    <a:pt x="7334" y="25394"/>
                    <a:pt x="7216" y="25591"/>
                  </a:cubicBezTo>
                  <a:cubicBezTo>
                    <a:pt x="7157" y="25729"/>
                    <a:pt x="7097" y="25847"/>
                    <a:pt x="7019" y="25985"/>
                  </a:cubicBezTo>
                  <a:cubicBezTo>
                    <a:pt x="6900" y="26163"/>
                    <a:pt x="6743" y="26340"/>
                    <a:pt x="6605" y="26518"/>
                  </a:cubicBezTo>
                  <a:cubicBezTo>
                    <a:pt x="6329" y="26518"/>
                    <a:pt x="6033" y="26537"/>
                    <a:pt x="5757" y="26518"/>
                  </a:cubicBezTo>
                  <a:cubicBezTo>
                    <a:pt x="5638" y="26498"/>
                    <a:pt x="5520" y="26439"/>
                    <a:pt x="5422" y="26340"/>
                  </a:cubicBezTo>
                  <a:cubicBezTo>
                    <a:pt x="5047" y="26025"/>
                    <a:pt x="4672" y="25709"/>
                    <a:pt x="4337" y="25374"/>
                  </a:cubicBezTo>
                  <a:cubicBezTo>
                    <a:pt x="4140" y="25157"/>
                    <a:pt x="3982" y="24921"/>
                    <a:pt x="3844" y="24684"/>
                  </a:cubicBezTo>
                  <a:cubicBezTo>
                    <a:pt x="3667" y="24388"/>
                    <a:pt x="3470" y="24112"/>
                    <a:pt x="3273" y="23836"/>
                  </a:cubicBezTo>
                  <a:cubicBezTo>
                    <a:pt x="3135" y="23639"/>
                    <a:pt x="2997" y="23442"/>
                    <a:pt x="2878" y="23225"/>
                  </a:cubicBezTo>
                  <a:cubicBezTo>
                    <a:pt x="2780" y="23008"/>
                    <a:pt x="2622" y="22811"/>
                    <a:pt x="2445" y="22653"/>
                  </a:cubicBezTo>
                  <a:cubicBezTo>
                    <a:pt x="2208" y="22417"/>
                    <a:pt x="2031" y="22141"/>
                    <a:pt x="1912" y="21845"/>
                  </a:cubicBezTo>
                  <a:cubicBezTo>
                    <a:pt x="1814" y="21628"/>
                    <a:pt x="1696" y="21431"/>
                    <a:pt x="1597" y="21234"/>
                  </a:cubicBezTo>
                  <a:cubicBezTo>
                    <a:pt x="1341" y="20780"/>
                    <a:pt x="1124" y="20307"/>
                    <a:pt x="927" y="19814"/>
                  </a:cubicBezTo>
                  <a:cubicBezTo>
                    <a:pt x="789" y="19519"/>
                    <a:pt x="729" y="19184"/>
                    <a:pt x="729" y="18848"/>
                  </a:cubicBezTo>
                  <a:cubicBezTo>
                    <a:pt x="710" y="18632"/>
                    <a:pt x="789" y="18395"/>
                    <a:pt x="946" y="18237"/>
                  </a:cubicBezTo>
                  <a:cubicBezTo>
                    <a:pt x="887" y="18158"/>
                    <a:pt x="868" y="18099"/>
                    <a:pt x="828" y="18020"/>
                  </a:cubicBezTo>
                  <a:cubicBezTo>
                    <a:pt x="749" y="17784"/>
                    <a:pt x="848" y="17646"/>
                    <a:pt x="1065" y="17626"/>
                  </a:cubicBezTo>
                  <a:lnTo>
                    <a:pt x="1301" y="17626"/>
                  </a:lnTo>
                  <a:cubicBezTo>
                    <a:pt x="2188" y="17626"/>
                    <a:pt x="3076" y="17646"/>
                    <a:pt x="3943" y="17646"/>
                  </a:cubicBezTo>
                  <a:cubicBezTo>
                    <a:pt x="4298" y="17646"/>
                    <a:pt x="4653" y="17626"/>
                    <a:pt x="5027" y="17606"/>
                  </a:cubicBezTo>
                  <a:cubicBezTo>
                    <a:pt x="5067" y="17606"/>
                    <a:pt x="5126" y="17606"/>
                    <a:pt x="5185" y="17587"/>
                  </a:cubicBezTo>
                  <a:cubicBezTo>
                    <a:pt x="5343" y="17508"/>
                    <a:pt x="5481" y="17429"/>
                    <a:pt x="5638" y="17330"/>
                  </a:cubicBezTo>
                  <a:cubicBezTo>
                    <a:pt x="5658" y="16916"/>
                    <a:pt x="5579" y="16502"/>
                    <a:pt x="5422" y="16128"/>
                  </a:cubicBezTo>
                  <a:cubicBezTo>
                    <a:pt x="5362" y="16009"/>
                    <a:pt x="5323" y="15871"/>
                    <a:pt x="5323" y="15753"/>
                  </a:cubicBezTo>
                  <a:cubicBezTo>
                    <a:pt x="5284" y="15221"/>
                    <a:pt x="5284" y="14708"/>
                    <a:pt x="5244" y="14156"/>
                  </a:cubicBezTo>
                  <a:cubicBezTo>
                    <a:pt x="5146" y="14117"/>
                    <a:pt x="5047" y="14117"/>
                    <a:pt x="4948" y="14097"/>
                  </a:cubicBezTo>
                  <a:cubicBezTo>
                    <a:pt x="4318" y="14097"/>
                    <a:pt x="3706" y="14097"/>
                    <a:pt x="3076" y="14117"/>
                  </a:cubicBezTo>
                  <a:cubicBezTo>
                    <a:pt x="2859" y="14137"/>
                    <a:pt x="2622" y="14097"/>
                    <a:pt x="2425" y="13999"/>
                  </a:cubicBezTo>
                  <a:cubicBezTo>
                    <a:pt x="2248" y="13900"/>
                    <a:pt x="2070" y="13880"/>
                    <a:pt x="1873" y="13900"/>
                  </a:cubicBezTo>
                  <a:lnTo>
                    <a:pt x="690" y="13900"/>
                  </a:lnTo>
                  <a:cubicBezTo>
                    <a:pt x="296" y="13900"/>
                    <a:pt x="118" y="13742"/>
                    <a:pt x="79" y="13328"/>
                  </a:cubicBezTo>
                  <a:cubicBezTo>
                    <a:pt x="0" y="12855"/>
                    <a:pt x="99" y="12382"/>
                    <a:pt x="335" y="11968"/>
                  </a:cubicBezTo>
                  <a:cubicBezTo>
                    <a:pt x="493" y="11692"/>
                    <a:pt x="631" y="11396"/>
                    <a:pt x="769" y="11120"/>
                  </a:cubicBezTo>
                  <a:cubicBezTo>
                    <a:pt x="789" y="11061"/>
                    <a:pt x="808" y="11022"/>
                    <a:pt x="848" y="10962"/>
                  </a:cubicBezTo>
                  <a:cubicBezTo>
                    <a:pt x="1282" y="10470"/>
                    <a:pt x="1498" y="9839"/>
                    <a:pt x="1814" y="9247"/>
                  </a:cubicBezTo>
                  <a:cubicBezTo>
                    <a:pt x="1932" y="8991"/>
                    <a:pt x="2090" y="8754"/>
                    <a:pt x="2287" y="8537"/>
                  </a:cubicBezTo>
                  <a:cubicBezTo>
                    <a:pt x="2405" y="8419"/>
                    <a:pt x="2524" y="8261"/>
                    <a:pt x="2622" y="8104"/>
                  </a:cubicBezTo>
                  <a:cubicBezTo>
                    <a:pt x="2819" y="7690"/>
                    <a:pt x="3095" y="7335"/>
                    <a:pt x="3411" y="7019"/>
                  </a:cubicBezTo>
                  <a:lnTo>
                    <a:pt x="3214" y="6862"/>
                  </a:lnTo>
                  <a:cubicBezTo>
                    <a:pt x="3214" y="6822"/>
                    <a:pt x="3214" y="6763"/>
                    <a:pt x="3233" y="6763"/>
                  </a:cubicBezTo>
                  <a:cubicBezTo>
                    <a:pt x="3746" y="6448"/>
                    <a:pt x="4061" y="5955"/>
                    <a:pt x="4416" y="5501"/>
                  </a:cubicBezTo>
                  <a:cubicBezTo>
                    <a:pt x="4534" y="5344"/>
                    <a:pt x="4653" y="5166"/>
                    <a:pt x="4791" y="5009"/>
                  </a:cubicBezTo>
                  <a:cubicBezTo>
                    <a:pt x="4870" y="4930"/>
                    <a:pt x="4948" y="4871"/>
                    <a:pt x="5027" y="4811"/>
                  </a:cubicBezTo>
                  <a:cubicBezTo>
                    <a:pt x="5422" y="4949"/>
                    <a:pt x="5776" y="5087"/>
                    <a:pt x="6131" y="5245"/>
                  </a:cubicBezTo>
                  <a:cubicBezTo>
                    <a:pt x="6348" y="5344"/>
                    <a:pt x="6506" y="5521"/>
                    <a:pt x="6565" y="5738"/>
                  </a:cubicBezTo>
                  <a:cubicBezTo>
                    <a:pt x="6585" y="5817"/>
                    <a:pt x="6605" y="5896"/>
                    <a:pt x="6644" y="5955"/>
                  </a:cubicBezTo>
                  <a:cubicBezTo>
                    <a:pt x="6920" y="6389"/>
                    <a:pt x="7216" y="6783"/>
                    <a:pt x="7551" y="7177"/>
                  </a:cubicBezTo>
                  <a:cubicBezTo>
                    <a:pt x="7709" y="7374"/>
                    <a:pt x="7847" y="7571"/>
                    <a:pt x="7965" y="7788"/>
                  </a:cubicBezTo>
                  <a:cubicBezTo>
                    <a:pt x="8063" y="7769"/>
                    <a:pt x="8103" y="7788"/>
                    <a:pt x="8123" y="7769"/>
                  </a:cubicBezTo>
                  <a:cubicBezTo>
                    <a:pt x="8753" y="7217"/>
                    <a:pt x="9522" y="6980"/>
                    <a:pt x="10271" y="6665"/>
                  </a:cubicBezTo>
                  <a:lnTo>
                    <a:pt x="10863" y="6448"/>
                  </a:lnTo>
                  <a:cubicBezTo>
                    <a:pt x="10705" y="6113"/>
                    <a:pt x="10567" y="5777"/>
                    <a:pt x="10449" y="5423"/>
                  </a:cubicBezTo>
                  <a:cubicBezTo>
                    <a:pt x="10350" y="5068"/>
                    <a:pt x="10133" y="4733"/>
                    <a:pt x="9818" y="4516"/>
                  </a:cubicBezTo>
                  <a:cubicBezTo>
                    <a:pt x="9542" y="4358"/>
                    <a:pt x="9365" y="4062"/>
                    <a:pt x="9325" y="3747"/>
                  </a:cubicBezTo>
                  <a:cubicBezTo>
                    <a:pt x="9227" y="3412"/>
                    <a:pt x="9148" y="3057"/>
                    <a:pt x="9108" y="2702"/>
                  </a:cubicBezTo>
                  <a:cubicBezTo>
                    <a:pt x="9049" y="2505"/>
                    <a:pt x="8951" y="2327"/>
                    <a:pt x="8813" y="2170"/>
                  </a:cubicBezTo>
                  <a:cubicBezTo>
                    <a:pt x="8675" y="1972"/>
                    <a:pt x="8655" y="1716"/>
                    <a:pt x="8793" y="1499"/>
                  </a:cubicBezTo>
                  <a:close/>
                  <a:moveTo>
                    <a:pt x="23283" y="24250"/>
                  </a:moveTo>
                  <a:cubicBezTo>
                    <a:pt x="23244" y="24132"/>
                    <a:pt x="23224" y="24033"/>
                    <a:pt x="23027" y="24093"/>
                  </a:cubicBezTo>
                  <a:lnTo>
                    <a:pt x="23264" y="24270"/>
                  </a:lnTo>
                  <a:cubicBezTo>
                    <a:pt x="23323" y="24585"/>
                    <a:pt x="23362" y="24605"/>
                    <a:pt x="23658" y="24625"/>
                  </a:cubicBezTo>
                  <a:cubicBezTo>
                    <a:pt x="23658" y="24664"/>
                    <a:pt x="23658" y="24684"/>
                    <a:pt x="23658" y="24723"/>
                  </a:cubicBezTo>
                  <a:cubicBezTo>
                    <a:pt x="23658" y="24743"/>
                    <a:pt x="23678" y="24763"/>
                    <a:pt x="23678" y="24783"/>
                  </a:cubicBezTo>
                  <a:cubicBezTo>
                    <a:pt x="23678" y="24763"/>
                    <a:pt x="23658" y="24743"/>
                    <a:pt x="23658" y="24723"/>
                  </a:cubicBezTo>
                  <a:lnTo>
                    <a:pt x="23658" y="24625"/>
                  </a:lnTo>
                  <a:cubicBezTo>
                    <a:pt x="23520" y="24487"/>
                    <a:pt x="23500" y="24270"/>
                    <a:pt x="23283" y="24250"/>
                  </a:cubicBezTo>
                  <a:close/>
                  <a:moveTo>
                    <a:pt x="20819" y="20859"/>
                  </a:moveTo>
                  <a:cubicBezTo>
                    <a:pt x="21036" y="20564"/>
                    <a:pt x="21233" y="20307"/>
                    <a:pt x="21430" y="20071"/>
                  </a:cubicBezTo>
                  <a:cubicBezTo>
                    <a:pt x="21805" y="19637"/>
                    <a:pt x="22120" y="19164"/>
                    <a:pt x="22357" y="18651"/>
                  </a:cubicBezTo>
                  <a:cubicBezTo>
                    <a:pt x="22652" y="17961"/>
                    <a:pt x="22869" y="17251"/>
                    <a:pt x="23007" y="16502"/>
                  </a:cubicBezTo>
                  <a:cubicBezTo>
                    <a:pt x="23086" y="16088"/>
                    <a:pt x="23126" y="15655"/>
                    <a:pt x="23145" y="15221"/>
                  </a:cubicBezTo>
                  <a:cubicBezTo>
                    <a:pt x="23145" y="14531"/>
                    <a:pt x="23066" y="13841"/>
                    <a:pt x="22909" y="13170"/>
                  </a:cubicBezTo>
                  <a:cubicBezTo>
                    <a:pt x="22751" y="12303"/>
                    <a:pt x="22317" y="11534"/>
                    <a:pt x="21667" y="10943"/>
                  </a:cubicBezTo>
                  <a:cubicBezTo>
                    <a:pt x="21548" y="10824"/>
                    <a:pt x="21430" y="10706"/>
                    <a:pt x="21332" y="10568"/>
                  </a:cubicBezTo>
                  <a:cubicBezTo>
                    <a:pt x="21036" y="10056"/>
                    <a:pt x="20622" y="9642"/>
                    <a:pt x="20109" y="9366"/>
                  </a:cubicBezTo>
                  <a:cubicBezTo>
                    <a:pt x="19833" y="9208"/>
                    <a:pt x="19557" y="9011"/>
                    <a:pt x="19340" y="8794"/>
                  </a:cubicBezTo>
                  <a:cubicBezTo>
                    <a:pt x="18729" y="8281"/>
                    <a:pt x="18039" y="7887"/>
                    <a:pt x="17290" y="7631"/>
                  </a:cubicBezTo>
                  <a:cubicBezTo>
                    <a:pt x="16994" y="7532"/>
                    <a:pt x="16699" y="7335"/>
                    <a:pt x="16344" y="7355"/>
                  </a:cubicBezTo>
                  <a:cubicBezTo>
                    <a:pt x="15614" y="7374"/>
                    <a:pt x="14904" y="7355"/>
                    <a:pt x="14195" y="7355"/>
                  </a:cubicBezTo>
                  <a:cubicBezTo>
                    <a:pt x="13662" y="7355"/>
                    <a:pt x="13150" y="7374"/>
                    <a:pt x="12696" y="7690"/>
                  </a:cubicBezTo>
                  <a:cubicBezTo>
                    <a:pt x="12558" y="7749"/>
                    <a:pt x="12440" y="7788"/>
                    <a:pt x="12322" y="7808"/>
                  </a:cubicBezTo>
                  <a:cubicBezTo>
                    <a:pt x="11868" y="8025"/>
                    <a:pt x="11336" y="8084"/>
                    <a:pt x="10902" y="8360"/>
                  </a:cubicBezTo>
                  <a:cubicBezTo>
                    <a:pt x="10843" y="8399"/>
                    <a:pt x="10784" y="8419"/>
                    <a:pt x="10705" y="8439"/>
                  </a:cubicBezTo>
                  <a:cubicBezTo>
                    <a:pt x="9877" y="8735"/>
                    <a:pt x="9167" y="9306"/>
                    <a:pt x="8734" y="10075"/>
                  </a:cubicBezTo>
                  <a:cubicBezTo>
                    <a:pt x="8694" y="10154"/>
                    <a:pt x="8615" y="10213"/>
                    <a:pt x="8537" y="10253"/>
                  </a:cubicBezTo>
                  <a:cubicBezTo>
                    <a:pt x="8418" y="10312"/>
                    <a:pt x="8320" y="10410"/>
                    <a:pt x="8261" y="10529"/>
                  </a:cubicBezTo>
                  <a:cubicBezTo>
                    <a:pt x="8221" y="10647"/>
                    <a:pt x="8162" y="10726"/>
                    <a:pt x="8063" y="10805"/>
                  </a:cubicBezTo>
                  <a:cubicBezTo>
                    <a:pt x="7689" y="11081"/>
                    <a:pt x="7571" y="11514"/>
                    <a:pt x="7433" y="11909"/>
                  </a:cubicBezTo>
                  <a:cubicBezTo>
                    <a:pt x="7314" y="12264"/>
                    <a:pt x="7137" y="12599"/>
                    <a:pt x="6900" y="12894"/>
                  </a:cubicBezTo>
                  <a:cubicBezTo>
                    <a:pt x="6841" y="12993"/>
                    <a:pt x="6802" y="13092"/>
                    <a:pt x="6782" y="13190"/>
                  </a:cubicBezTo>
                  <a:cubicBezTo>
                    <a:pt x="6743" y="13289"/>
                    <a:pt x="6743" y="13427"/>
                    <a:pt x="6683" y="13506"/>
                  </a:cubicBezTo>
                  <a:cubicBezTo>
                    <a:pt x="6545" y="13742"/>
                    <a:pt x="6486" y="13999"/>
                    <a:pt x="6526" y="14275"/>
                  </a:cubicBezTo>
                  <a:lnTo>
                    <a:pt x="6526" y="15221"/>
                  </a:lnTo>
                  <a:cubicBezTo>
                    <a:pt x="6467" y="15517"/>
                    <a:pt x="6526" y="15832"/>
                    <a:pt x="6664" y="16108"/>
                  </a:cubicBezTo>
                  <a:cubicBezTo>
                    <a:pt x="6723" y="16207"/>
                    <a:pt x="6743" y="16305"/>
                    <a:pt x="6743" y="16423"/>
                  </a:cubicBezTo>
                  <a:cubicBezTo>
                    <a:pt x="6664" y="16956"/>
                    <a:pt x="6782" y="17488"/>
                    <a:pt x="7078" y="17922"/>
                  </a:cubicBezTo>
                  <a:cubicBezTo>
                    <a:pt x="7097" y="17961"/>
                    <a:pt x="7097" y="18001"/>
                    <a:pt x="7117" y="18040"/>
                  </a:cubicBezTo>
                  <a:cubicBezTo>
                    <a:pt x="7196" y="18415"/>
                    <a:pt x="7334" y="18789"/>
                    <a:pt x="7551" y="19124"/>
                  </a:cubicBezTo>
                  <a:cubicBezTo>
                    <a:pt x="8004" y="19972"/>
                    <a:pt x="8359" y="20859"/>
                    <a:pt x="8931" y="21648"/>
                  </a:cubicBezTo>
                  <a:cubicBezTo>
                    <a:pt x="9266" y="22141"/>
                    <a:pt x="9621" y="22575"/>
                    <a:pt x="10193" y="22791"/>
                  </a:cubicBezTo>
                  <a:cubicBezTo>
                    <a:pt x="10685" y="22989"/>
                    <a:pt x="11159" y="23205"/>
                    <a:pt x="11652" y="23403"/>
                  </a:cubicBezTo>
                  <a:cubicBezTo>
                    <a:pt x="11770" y="23442"/>
                    <a:pt x="11888" y="23481"/>
                    <a:pt x="12026" y="23481"/>
                  </a:cubicBezTo>
                  <a:lnTo>
                    <a:pt x="14510" y="23481"/>
                  </a:lnTo>
                  <a:cubicBezTo>
                    <a:pt x="14609" y="23481"/>
                    <a:pt x="14727" y="23462"/>
                    <a:pt x="14826" y="23422"/>
                  </a:cubicBezTo>
                  <a:cubicBezTo>
                    <a:pt x="15023" y="23304"/>
                    <a:pt x="15240" y="23245"/>
                    <a:pt x="15476" y="23245"/>
                  </a:cubicBezTo>
                  <a:cubicBezTo>
                    <a:pt x="15634" y="23225"/>
                    <a:pt x="15792" y="23186"/>
                    <a:pt x="15969" y="23146"/>
                  </a:cubicBezTo>
                  <a:cubicBezTo>
                    <a:pt x="16068" y="23107"/>
                    <a:pt x="16166" y="23048"/>
                    <a:pt x="16285" y="23048"/>
                  </a:cubicBezTo>
                  <a:cubicBezTo>
                    <a:pt x="16699" y="23067"/>
                    <a:pt x="17093" y="22910"/>
                    <a:pt x="17487" y="22851"/>
                  </a:cubicBezTo>
                  <a:cubicBezTo>
                    <a:pt x="17842" y="22772"/>
                    <a:pt x="18177" y="22634"/>
                    <a:pt x="18473" y="22417"/>
                  </a:cubicBezTo>
                  <a:cubicBezTo>
                    <a:pt x="18571" y="22358"/>
                    <a:pt x="18670" y="22279"/>
                    <a:pt x="18788" y="22200"/>
                  </a:cubicBezTo>
                  <a:cubicBezTo>
                    <a:pt x="19261" y="21865"/>
                    <a:pt x="19754" y="21549"/>
                    <a:pt x="20188" y="21175"/>
                  </a:cubicBezTo>
                  <a:cubicBezTo>
                    <a:pt x="20346" y="20997"/>
                    <a:pt x="20563" y="20879"/>
                    <a:pt x="20819" y="20859"/>
                  </a:cubicBezTo>
                  <a:close/>
                  <a:moveTo>
                    <a:pt x="24427" y="25295"/>
                  </a:moveTo>
                  <a:cubicBezTo>
                    <a:pt x="24683" y="25177"/>
                    <a:pt x="24900" y="24999"/>
                    <a:pt x="25058" y="24802"/>
                  </a:cubicBezTo>
                  <a:cubicBezTo>
                    <a:pt x="25274" y="24507"/>
                    <a:pt x="25491" y="24211"/>
                    <a:pt x="25728" y="23955"/>
                  </a:cubicBezTo>
                  <a:cubicBezTo>
                    <a:pt x="25846" y="23797"/>
                    <a:pt x="26004" y="23659"/>
                    <a:pt x="26181" y="23560"/>
                  </a:cubicBezTo>
                  <a:cubicBezTo>
                    <a:pt x="26733" y="23324"/>
                    <a:pt x="26990" y="22791"/>
                    <a:pt x="27384" y="22377"/>
                  </a:cubicBezTo>
                  <a:cubicBezTo>
                    <a:pt x="27404" y="22338"/>
                    <a:pt x="27423" y="22279"/>
                    <a:pt x="27443" y="22239"/>
                  </a:cubicBezTo>
                  <a:cubicBezTo>
                    <a:pt x="27502" y="22003"/>
                    <a:pt x="27621" y="21786"/>
                    <a:pt x="27759" y="21589"/>
                  </a:cubicBezTo>
                  <a:cubicBezTo>
                    <a:pt x="28015" y="21155"/>
                    <a:pt x="28212" y="20682"/>
                    <a:pt x="28429" y="20228"/>
                  </a:cubicBezTo>
                  <a:cubicBezTo>
                    <a:pt x="28488" y="19440"/>
                    <a:pt x="28744" y="18691"/>
                    <a:pt x="28882" y="17902"/>
                  </a:cubicBezTo>
                  <a:cubicBezTo>
                    <a:pt x="28961" y="17547"/>
                    <a:pt x="28941" y="17192"/>
                    <a:pt x="28843" y="16837"/>
                  </a:cubicBezTo>
                  <a:lnTo>
                    <a:pt x="28251" y="16837"/>
                  </a:lnTo>
                  <a:lnTo>
                    <a:pt x="26517" y="16837"/>
                  </a:lnTo>
                  <a:cubicBezTo>
                    <a:pt x="26379" y="16857"/>
                    <a:pt x="26260" y="16837"/>
                    <a:pt x="26142" y="16759"/>
                  </a:cubicBezTo>
                  <a:cubicBezTo>
                    <a:pt x="25984" y="16640"/>
                    <a:pt x="25807" y="16601"/>
                    <a:pt x="25610" y="16621"/>
                  </a:cubicBezTo>
                  <a:lnTo>
                    <a:pt x="23973" y="16621"/>
                  </a:lnTo>
                  <a:cubicBezTo>
                    <a:pt x="23875" y="16621"/>
                    <a:pt x="23756" y="16640"/>
                    <a:pt x="23638" y="16660"/>
                  </a:cubicBezTo>
                  <a:cubicBezTo>
                    <a:pt x="23618" y="16837"/>
                    <a:pt x="23599" y="17015"/>
                    <a:pt x="23599" y="17192"/>
                  </a:cubicBezTo>
                  <a:cubicBezTo>
                    <a:pt x="23599" y="17508"/>
                    <a:pt x="23520" y="17823"/>
                    <a:pt x="23362" y="18099"/>
                  </a:cubicBezTo>
                  <a:cubicBezTo>
                    <a:pt x="23007" y="18789"/>
                    <a:pt x="22652" y="19479"/>
                    <a:pt x="22298" y="20150"/>
                  </a:cubicBezTo>
                  <a:cubicBezTo>
                    <a:pt x="22140" y="20504"/>
                    <a:pt x="21903" y="20800"/>
                    <a:pt x="21608" y="21056"/>
                  </a:cubicBezTo>
                  <a:lnTo>
                    <a:pt x="21608" y="21549"/>
                  </a:lnTo>
                  <a:cubicBezTo>
                    <a:pt x="21844" y="21549"/>
                    <a:pt x="22022" y="21628"/>
                    <a:pt x="22022" y="21884"/>
                  </a:cubicBezTo>
                  <a:cubicBezTo>
                    <a:pt x="22298" y="22456"/>
                    <a:pt x="22672" y="22989"/>
                    <a:pt x="23106" y="23442"/>
                  </a:cubicBezTo>
                  <a:cubicBezTo>
                    <a:pt x="23264" y="23600"/>
                    <a:pt x="23421" y="23757"/>
                    <a:pt x="23599" y="23915"/>
                  </a:cubicBezTo>
                  <a:cubicBezTo>
                    <a:pt x="23796" y="24093"/>
                    <a:pt x="23954" y="24309"/>
                    <a:pt x="24052" y="24566"/>
                  </a:cubicBezTo>
                  <a:cubicBezTo>
                    <a:pt x="24151" y="24802"/>
                    <a:pt x="24289" y="25059"/>
                    <a:pt x="24427" y="25295"/>
                  </a:cubicBezTo>
                  <a:close/>
                  <a:moveTo>
                    <a:pt x="12578" y="24270"/>
                  </a:moveTo>
                  <a:cubicBezTo>
                    <a:pt x="12519" y="24428"/>
                    <a:pt x="12460" y="24566"/>
                    <a:pt x="12401" y="24704"/>
                  </a:cubicBezTo>
                  <a:cubicBezTo>
                    <a:pt x="12322" y="25019"/>
                    <a:pt x="12184" y="25295"/>
                    <a:pt x="11987" y="25551"/>
                  </a:cubicBezTo>
                  <a:cubicBezTo>
                    <a:pt x="11908" y="25630"/>
                    <a:pt x="11849" y="25729"/>
                    <a:pt x="11790" y="25827"/>
                  </a:cubicBezTo>
                  <a:cubicBezTo>
                    <a:pt x="11454" y="26439"/>
                    <a:pt x="11060" y="27010"/>
                    <a:pt x="10646" y="27562"/>
                  </a:cubicBezTo>
                  <a:cubicBezTo>
                    <a:pt x="10567" y="27661"/>
                    <a:pt x="10488" y="27779"/>
                    <a:pt x="10429" y="27898"/>
                  </a:cubicBezTo>
                  <a:cubicBezTo>
                    <a:pt x="10271" y="28272"/>
                    <a:pt x="10429" y="28548"/>
                    <a:pt x="10824" y="28647"/>
                  </a:cubicBezTo>
                  <a:cubicBezTo>
                    <a:pt x="11178" y="28785"/>
                    <a:pt x="11533" y="28883"/>
                    <a:pt x="11908" y="28903"/>
                  </a:cubicBezTo>
                  <a:cubicBezTo>
                    <a:pt x="12026" y="28923"/>
                    <a:pt x="12125" y="28982"/>
                    <a:pt x="12223" y="29041"/>
                  </a:cubicBezTo>
                  <a:cubicBezTo>
                    <a:pt x="12894" y="29416"/>
                    <a:pt x="13662" y="29573"/>
                    <a:pt x="14431" y="29554"/>
                  </a:cubicBezTo>
                  <a:lnTo>
                    <a:pt x="14766" y="29554"/>
                  </a:lnTo>
                  <a:cubicBezTo>
                    <a:pt x="15042" y="29554"/>
                    <a:pt x="15299" y="29554"/>
                    <a:pt x="15555" y="29534"/>
                  </a:cubicBezTo>
                  <a:cubicBezTo>
                    <a:pt x="15831" y="29514"/>
                    <a:pt x="16087" y="29435"/>
                    <a:pt x="16324" y="29337"/>
                  </a:cubicBezTo>
                  <a:cubicBezTo>
                    <a:pt x="16561" y="29238"/>
                    <a:pt x="16817" y="29199"/>
                    <a:pt x="17073" y="29179"/>
                  </a:cubicBezTo>
                  <a:cubicBezTo>
                    <a:pt x="17191" y="29140"/>
                    <a:pt x="17290" y="29100"/>
                    <a:pt x="17389" y="29041"/>
                  </a:cubicBezTo>
                  <a:cubicBezTo>
                    <a:pt x="17743" y="28785"/>
                    <a:pt x="18098" y="28548"/>
                    <a:pt x="18433" y="28272"/>
                  </a:cubicBezTo>
                  <a:cubicBezTo>
                    <a:pt x="18729" y="28055"/>
                    <a:pt x="18847" y="27661"/>
                    <a:pt x="18749" y="27306"/>
                  </a:cubicBezTo>
                  <a:cubicBezTo>
                    <a:pt x="18690" y="27050"/>
                    <a:pt x="18611" y="26813"/>
                    <a:pt x="18512" y="26577"/>
                  </a:cubicBezTo>
                  <a:cubicBezTo>
                    <a:pt x="18236" y="25946"/>
                    <a:pt x="17921" y="25315"/>
                    <a:pt x="17625" y="24684"/>
                  </a:cubicBezTo>
                  <a:cubicBezTo>
                    <a:pt x="17527" y="24467"/>
                    <a:pt x="17428" y="24250"/>
                    <a:pt x="17310" y="24033"/>
                  </a:cubicBezTo>
                  <a:cubicBezTo>
                    <a:pt x="17152" y="23797"/>
                    <a:pt x="17113" y="23777"/>
                    <a:pt x="16856" y="23876"/>
                  </a:cubicBezTo>
                  <a:cubicBezTo>
                    <a:pt x="16186" y="24171"/>
                    <a:pt x="15456" y="24309"/>
                    <a:pt x="14727" y="24270"/>
                  </a:cubicBezTo>
                  <a:cubicBezTo>
                    <a:pt x="14451" y="24250"/>
                    <a:pt x="14155" y="24270"/>
                    <a:pt x="13879" y="24270"/>
                  </a:cubicBezTo>
                  <a:close/>
                  <a:moveTo>
                    <a:pt x="9424" y="1834"/>
                  </a:moveTo>
                  <a:cubicBezTo>
                    <a:pt x="9838" y="2702"/>
                    <a:pt x="10252" y="3490"/>
                    <a:pt x="10607" y="4318"/>
                  </a:cubicBezTo>
                  <a:cubicBezTo>
                    <a:pt x="10764" y="4713"/>
                    <a:pt x="11001" y="5087"/>
                    <a:pt x="11277" y="5403"/>
                  </a:cubicBezTo>
                  <a:cubicBezTo>
                    <a:pt x="11454" y="5580"/>
                    <a:pt x="11553" y="5817"/>
                    <a:pt x="11533" y="6053"/>
                  </a:cubicBezTo>
                  <a:cubicBezTo>
                    <a:pt x="11533" y="6132"/>
                    <a:pt x="11533" y="6231"/>
                    <a:pt x="11553" y="6310"/>
                  </a:cubicBezTo>
                  <a:cubicBezTo>
                    <a:pt x="11947" y="6270"/>
                    <a:pt x="12322" y="6231"/>
                    <a:pt x="12677" y="6172"/>
                  </a:cubicBezTo>
                  <a:cubicBezTo>
                    <a:pt x="13643" y="6034"/>
                    <a:pt x="14589" y="5837"/>
                    <a:pt x="15575" y="5777"/>
                  </a:cubicBezTo>
                  <a:cubicBezTo>
                    <a:pt x="15654" y="5777"/>
                    <a:pt x="15713" y="5758"/>
                    <a:pt x="15772" y="5718"/>
                  </a:cubicBezTo>
                  <a:cubicBezTo>
                    <a:pt x="16028" y="5501"/>
                    <a:pt x="16324" y="5344"/>
                    <a:pt x="16462" y="4989"/>
                  </a:cubicBezTo>
                  <a:cubicBezTo>
                    <a:pt x="16541" y="4752"/>
                    <a:pt x="16639" y="4535"/>
                    <a:pt x="16738" y="4318"/>
                  </a:cubicBezTo>
                  <a:cubicBezTo>
                    <a:pt x="16876" y="4003"/>
                    <a:pt x="17034" y="3707"/>
                    <a:pt x="17211" y="3431"/>
                  </a:cubicBezTo>
                  <a:cubicBezTo>
                    <a:pt x="17684" y="2781"/>
                    <a:pt x="17803" y="2032"/>
                    <a:pt x="17980" y="1302"/>
                  </a:cubicBezTo>
                  <a:cubicBezTo>
                    <a:pt x="17546" y="1125"/>
                    <a:pt x="17073" y="1026"/>
                    <a:pt x="16580" y="1006"/>
                  </a:cubicBezTo>
                  <a:cubicBezTo>
                    <a:pt x="16087" y="967"/>
                    <a:pt x="15654" y="770"/>
                    <a:pt x="15141" y="809"/>
                  </a:cubicBezTo>
                  <a:cubicBezTo>
                    <a:pt x="15102" y="829"/>
                    <a:pt x="15042" y="829"/>
                    <a:pt x="14983" y="809"/>
                  </a:cubicBezTo>
                  <a:cubicBezTo>
                    <a:pt x="14865" y="809"/>
                    <a:pt x="14766" y="790"/>
                    <a:pt x="14648" y="750"/>
                  </a:cubicBezTo>
                  <a:cubicBezTo>
                    <a:pt x="14313" y="612"/>
                    <a:pt x="13958" y="573"/>
                    <a:pt x="13603" y="592"/>
                  </a:cubicBezTo>
                  <a:lnTo>
                    <a:pt x="12539" y="592"/>
                  </a:lnTo>
                  <a:cubicBezTo>
                    <a:pt x="12164" y="592"/>
                    <a:pt x="11770" y="533"/>
                    <a:pt x="11454" y="790"/>
                  </a:cubicBezTo>
                  <a:cubicBezTo>
                    <a:pt x="11415" y="790"/>
                    <a:pt x="11376" y="809"/>
                    <a:pt x="11336" y="809"/>
                  </a:cubicBezTo>
                  <a:cubicBezTo>
                    <a:pt x="11021" y="809"/>
                    <a:pt x="10745" y="1006"/>
                    <a:pt x="10646" y="1302"/>
                  </a:cubicBezTo>
                  <a:close/>
                  <a:moveTo>
                    <a:pt x="6033" y="18533"/>
                  </a:moveTo>
                  <a:lnTo>
                    <a:pt x="4120" y="18533"/>
                  </a:lnTo>
                  <a:cubicBezTo>
                    <a:pt x="3963" y="18553"/>
                    <a:pt x="3825" y="18533"/>
                    <a:pt x="3667" y="18494"/>
                  </a:cubicBezTo>
                  <a:cubicBezTo>
                    <a:pt x="3036" y="18316"/>
                    <a:pt x="2405" y="18434"/>
                    <a:pt x="1774" y="18415"/>
                  </a:cubicBezTo>
                  <a:cubicBezTo>
                    <a:pt x="1597" y="18415"/>
                    <a:pt x="1439" y="18533"/>
                    <a:pt x="1400" y="18710"/>
                  </a:cubicBezTo>
                  <a:cubicBezTo>
                    <a:pt x="1341" y="18908"/>
                    <a:pt x="1360" y="19124"/>
                    <a:pt x="1439" y="19322"/>
                  </a:cubicBezTo>
                  <a:cubicBezTo>
                    <a:pt x="1498" y="19400"/>
                    <a:pt x="1558" y="19519"/>
                    <a:pt x="1597" y="19617"/>
                  </a:cubicBezTo>
                  <a:cubicBezTo>
                    <a:pt x="1636" y="19913"/>
                    <a:pt x="1755" y="20189"/>
                    <a:pt x="1912" y="20445"/>
                  </a:cubicBezTo>
                  <a:cubicBezTo>
                    <a:pt x="2110" y="20918"/>
                    <a:pt x="2425" y="21313"/>
                    <a:pt x="2583" y="21806"/>
                  </a:cubicBezTo>
                  <a:cubicBezTo>
                    <a:pt x="2642" y="21944"/>
                    <a:pt x="2740" y="22062"/>
                    <a:pt x="2859" y="22161"/>
                  </a:cubicBezTo>
                  <a:cubicBezTo>
                    <a:pt x="3076" y="22377"/>
                    <a:pt x="3273" y="22653"/>
                    <a:pt x="3411" y="22929"/>
                  </a:cubicBezTo>
                  <a:cubicBezTo>
                    <a:pt x="3509" y="23107"/>
                    <a:pt x="3628" y="23284"/>
                    <a:pt x="3746" y="23462"/>
                  </a:cubicBezTo>
                  <a:cubicBezTo>
                    <a:pt x="3943" y="23738"/>
                    <a:pt x="4160" y="24033"/>
                    <a:pt x="4357" y="24329"/>
                  </a:cubicBezTo>
                  <a:cubicBezTo>
                    <a:pt x="4692" y="24822"/>
                    <a:pt x="5086" y="25275"/>
                    <a:pt x="5560" y="25670"/>
                  </a:cubicBezTo>
                  <a:cubicBezTo>
                    <a:pt x="5678" y="25788"/>
                    <a:pt x="5895" y="25788"/>
                    <a:pt x="5993" y="25650"/>
                  </a:cubicBezTo>
                  <a:cubicBezTo>
                    <a:pt x="6131" y="25492"/>
                    <a:pt x="6250" y="25315"/>
                    <a:pt x="6368" y="25157"/>
                  </a:cubicBezTo>
                  <a:cubicBezTo>
                    <a:pt x="6624" y="24684"/>
                    <a:pt x="6920" y="24250"/>
                    <a:pt x="7255" y="23856"/>
                  </a:cubicBezTo>
                  <a:cubicBezTo>
                    <a:pt x="7354" y="23738"/>
                    <a:pt x="7433" y="23600"/>
                    <a:pt x="7472" y="23462"/>
                  </a:cubicBezTo>
                  <a:cubicBezTo>
                    <a:pt x="7610" y="23146"/>
                    <a:pt x="7768" y="22851"/>
                    <a:pt x="8083" y="22732"/>
                  </a:cubicBezTo>
                  <a:cubicBezTo>
                    <a:pt x="8063" y="22594"/>
                    <a:pt x="8044" y="22456"/>
                    <a:pt x="8044" y="22318"/>
                  </a:cubicBezTo>
                  <a:cubicBezTo>
                    <a:pt x="8103" y="22200"/>
                    <a:pt x="8162" y="22101"/>
                    <a:pt x="8261" y="22003"/>
                  </a:cubicBezTo>
                  <a:cubicBezTo>
                    <a:pt x="8044" y="21687"/>
                    <a:pt x="7807" y="21411"/>
                    <a:pt x="7531" y="21175"/>
                  </a:cubicBezTo>
                  <a:cubicBezTo>
                    <a:pt x="7038" y="20761"/>
                    <a:pt x="6683" y="20228"/>
                    <a:pt x="6447" y="19617"/>
                  </a:cubicBezTo>
                  <a:cubicBezTo>
                    <a:pt x="6329" y="19262"/>
                    <a:pt x="6191" y="18927"/>
                    <a:pt x="6033" y="18533"/>
                  </a:cubicBezTo>
                  <a:close/>
                  <a:moveTo>
                    <a:pt x="27778" y="11041"/>
                  </a:moveTo>
                  <a:cubicBezTo>
                    <a:pt x="27542" y="10627"/>
                    <a:pt x="27404" y="10174"/>
                    <a:pt x="27088" y="9799"/>
                  </a:cubicBezTo>
                  <a:cubicBezTo>
                    <a:pt x="26694" y="9326"/>
                    <a:pt x="26457" y="8754"/>
                    <a:pt x="26142" y="8222"/>
                  </a:cubicBezTo>
                  <a:cubicBezTo>
                    <a:pt x="26024" y="8045"/>
                    <a:pt x="25925" y="7867"/>
                    <a:pt x="25846" y="7670"/>
                  </a:cubicBezTo>
                  <a:cubicBezTo>
                    <a:pt x="25669" y="7315"/>
                    <a:pt x="25432" y="6980"/>
                    <a:pt x="25156" y="6665"/>
                  </a:cubicBezTo>
                  <a:cubicBezTo>
                    <a:pt x="24821" y="6231"/>
                    <a:pt x="24387" y="5837"/>
                    <a:pt x="23934" y="5541"/>
                  </a:cubicBezTo>
                  <a:cubicBezTo>
                    <a:pt x="23697" y="5383"/>
                    <a:pt x="23461" y="5225"/>
                    <a:pt x="23224" y="5087"/>
                  </a:cubicBezTo>
                  <a:cubicBezTo>
                    <a:pt x="22968" y="4989"/>
                    <a:pt x="22790" y="4752"/>
                    <a:pt x="22475" y="4733"/>
                  </a:cubicBezTo>
                  <a:cubicBezTo>
                    <a:pt x="22298" y="4969"/>
                    <a:pt x="22120" y="5206"/>
                    <a:pt x="21943" y="5442"/>
                  </a:cubicBezTo>
                  <a:cubicBezTo>
                    <a:pt x="21903" y="5501"/>
                    <a:pt x="21884" y="5580"/>
                    <a:pt x="21864" y="5659"/>
                  </a:cubicBezTo>
                  <a:cubicBezTo>
                    <a:pt x="21785" y="5758"/>
                    <a:pt x="21706" y="5856"/>
                    <a:pt x="21627" y="5975"/>
                  </a:cubicBezTo>
                  <a:cubicBezTo>
                    <a:pt x="21568" y="6034"/>
                    <a:pt x="21470" y="6093"/>
                    <a:pt x="21450" y="6191"/>
                  </a:cubicBezTo>
                  <a:cubicBezTo>
                    <a:pt x="21371" y="6448"/>
                    <a:pt x="21174" y="6665"/>
                    <a:pt x="20918" y="6803"/>
                  </a:cubicBezTo>
                  <a:cubicBezTo>
                    <a:pt x="20780" y="6901"/>
                    <a:pt x="20661" y="7019"/>
                    <a:pt x="20543" y="7138"/>
                  </a:cubicBezTo>
                  <a:cubicBezTo>
                    <a:pt x="20484" y="7217"/>
                    <a:pt x="20444" y="7295"/>
                    <a:pt x="20405" y="7374"/>
                  </a:cubicBezTo>
                  <a:cubicBezTo>
                    <a:pt x="21036" y="7828"/>
                    <a:pt x="21588" y="8340"/>
                    <a:pt x="22081" y="8932"/>
                  </a:cubicBezTo>
                  <a:cubicBezTo>
                    <a:pt x="22672" y="9622"/>
                    <a:pt x="23145" y="10430"/>
                    <a:pt x="23461" y="11298"/>
                  </a:cubicBezTo>
                  <a:cubicBezTo>
                    <a:pt x="23480" y="11396"/>
                    <a:pt x="23540" y="11554"/>
                    <a:pt x="23618" y="11574"/>
                  </a:cubicBezTo>
                  <a:cubicBezTo>
                    <a:pt x="23816" y="11633"/>
                    <a:pt x="23796" y="11850"/>
                    <a:pt x="23934" y="11968"/>
                  </a:cubicBezTo>
                  <a:cubicBezTo>
                    <a:pt x="24170" y="12027"/>
                    <a:pt x="24407" y="12007"/>
                    <a:pt x="24624" y="11889"/>
                  </a:cubicBezTo>
                  <a:cubicBezTo>
                    <a:pt x="24801" y="11790"/>
                    <a:pt x="25018" y="11751"/>
                    <a:pt x="25215" y="11771"/>
                  </a:cubicBezTo>
                  <a:lnTo>
                    <a:pt x="26576" y="11771"/>
                  </a:lnTo>
                  <a:cubicBezTo>
                    <a:pt x="26832" y="11790"/>
                    <a:pt x="27108" y="11712"/>
                    <a:pt x="27305" y="11554"/>
                  </a:cubicBezTo>
                  <a:cubicBezTo>
                    <a:pt x="27463" y="11376"/>
                    <a:pt x="27621" y="11219"/>
                    <a:pt x="27778" y="11041"/>
                  </a:cubicBezTo>
                  <a:close/>
                  <a:moveTo>
                    <a:pt x="4909" y="6093"/>
                  </a:moveTo>
                  <a:cubicBezTo>
                    <a:pt x="4574" y="6428"/>
                    <a:pt x="4298" y="6803"/>
                    <a:pt x="4061" y="7217"/>
                  </a:cubicBezTo>
                  <a:cubicBezTo>
                    <a:pt x="4022" y="7315"/>
                    <a:pt x="3963" y="7414"/>
                    <a:pt x="3884" y="7493"/>
                  </a:cubicBezTo>
                  <a:cubicBezTo>
                    <a:pt x="3628" y="7847"/>
                    <a:pt x="3352" y="8183"/>
                    <a:pt x="3076" y="8518"/>
                  </a:cubicBezTo>
                  <a:cubicBezTo>
                    <a:pt x="2859" y="8735"/>
                    <a:pt x="2662" y="8991"/>
                    <a:pt x="2484" y="9267"/>
                  </a:cubicBezTo>
                  <a:cubicBezTo>
                    <a:pt x="1972" y="10312"/>
                    <a:pt x="1360" y="11337"/>
                    <a:pt x="808" y="12382"/>
                  </a:cubicBezTo>
                  <a:cubicBezTo>
                    <a:pt x="690" y="12658"/>
                    <a:pt x="651" y="12973"/>
                    <a:pt x="749" y="13269"/>
                  </a:cubicBezTo>
                  <a:cubicBezTo>
                    <a:pt x="1124" y="13308"/>
                    <a:pt x="1498" y="13269"/>
                    <a:pt x="1873" y="13308"/>
                  </a:cubicBezTo>
                  <a:cubicBezTo>
                    <a:pt x="2070" y="13289"/>
                    <a:pt x="2287" y="13308"/>
                    <a:pt x="2484" y="13387"/>
                  </a:cubicBezTo>
                  <a:cubicBezTo>
                    <a:pt x="2760" y="13506"/>
                    <a:pt x="3056" y="13545"/>
                    <a:pt x="3352" y="13525"/>
                  </a:cubicBezTo>
                  <a:cubicBezTo>
                    <a:pt x="3844" y="13525"/>
                    <a:pt x="4337" y="13545"/>
                    <a:pt x="4830" y="13545"/>
                  </a:cubicBezTo>
                  <a:cubicBezTo>
                    <a:pt x="4948" y="13545"/>
                    <a:pt x="5086" y="13525"/>
                    <a:pt x="5224" y="13506"/>
                  </a:cubicBezTo>
                  <a:cubicBezTo>
                    <a:pt x="5244" y="12894"/>
                    <a:pt x="5520" y="12342"/>
                    <a:pt x="5520" y="11731"/>
                  </a:cubicBezTo>
                  <a:cubicBezTo>
                    <a:pt x="5520" y="11633"/>
                    <a:pt x="5540" y="11534"/>
                    <a:pt x="5579" y="11455"/>
                  </a:cubicBezTo>
                  <a:cubicBezTo>
                    <a:pt x="5796" y="10548"/>
                    <a:pt x="6191" y="9720"/>
                    <a:pt x="6743" y="8971"/>
                  </a:cubicBezTo>
                  <a:cubicBezTo>
                    <a:pt x="6821" y="8873"/>
                    <a:pt x="6881" y="8774"/>
                    <a:pt x="6920" y="8675"/>
                  </a:cubicBezTo>
                  <a:cubicBezTo>
                    <a:pt x="6348" y="7749"/>
                    <a:pt x="5658" y="6881"/>
                    <a:pt x="4909" y="6093"/>
                  </a:cubicBezTo>
                  <a:close/>
                  <a:moveTo>
                    <a:pt x="7393" y="8498"/>
                  </a:moveTo>
                  <a:cubicBezTo>
                    <a:pt x="7511" y="8439"/>
                    <a:pt x="7531" y="8340"/>
                    <a:pt x="7472" y="8222"/>
                  </a:cubicBezTo>
                  <a:cubicBezTo>
                    <a:pt x="7334" y="7926"/>
                    <a:pt x="7058" y="7690"/>
                    <a:pt x="6900" y="7414"/>
                  </a:cubicBezTo>
                  <a:cubicBezTo>
                    <a:pt x="6644" y="6862"/>
                    <a:pt x="6131" y="6487"/>
                    <a:pt x="5915" y="5915"/>
                  </a:cubicBezTo>
                  <a:cubicBezTo>
                    <a:pt x="5875" y="5797"/>
                    <a:pt x="5717" y="5777"/>
                    <a:pt x="5638" y="5876"/>
                  </a:cubicBezTo>
                  <a:cubicBezTo>
                    <a:pt x="5816" y="6389"/>
                    <a:pt x="5816" y="6408"/>
                    <a:pt x="6092" y="6684"/>
                  </a:cubicBezTo>
                  <a:cubicBezTo>
                    <a:pt x="6624" y="7217"/>
                    <a:pt x="6979" y="7867"/>
                    <a:pt x="7393" y="8498"/>
                  </a:cubicBezTo>
                  <a:close/>
                  <a:moveTo>
                    <a:pt x="21765" y="22575"/>
                  </a:moveTo>
                  <a:cubicBezTo>
                    <a:pt x="21765" y="22338"/>
                    <a:pt x="21765" y="22338"/>
                    <a:pt x="21588" y="22299"/>
                  </a:cubicBezTo>
                  <a:close/>
                  <a:moveTo>
                    <a:pt x="27857" y="12126"/>
                  </a:moveTo>
                  <a:cubicBezTo>
                    <a:pt x="27759" y="12086"/>
                    <a:pt x="27640" y="11988"/>
                    <a:pt x="27581" y="12165"/>
                  </a:cubicBezTo>
                  <a:cubicBezTo>
                    <a:pt x="27621" y="12165"/>
                    <a:pt x="27680" y="12185"/>
                    <a:pt x="27719" y="12185"/>
                  </a:cubicBezTo>
                  <a:cubicBezTo>
                    <a:pt x="27778" y="12165"/>
                    <a:pt x="27818" y="12145"/>
                    <a:pt x="27857" y="12126"/>
                  </a:cubicBezTo>
                  <a:close/>
                  <a:moveTo>
                    <a:pt x="18729" y="28647"/>
                  </a:moveTo>
                  <a:cubicBezTo>
                    <a:pt x="18769" y="28627"/>
                    <a:pt x="18808" y="28607"/>
                    <a:pt x="18828" y="28588"/>
                  </a:cubicBezTo>
                  <a:cubicBezTo>
                    <a:pt x="18828" y="28568"/>
                    <a:pt x="18828" y="28528"/>
                    <a:pt x="18808" y="28489"/>
                  </a:cubicBezTo>
                  <a:cubicBezTo>
                    <a:pt x="18769" y="28509"/>
                    <a:pt x="18729" y="28528"/>
                    <a:pt x="18729" y="28568"/>
                  </a:cubicBezTo>
                  <a:cubicBezTo>
                    <a:pt x="18709" y="28588"/>
                    <a:pt x="18729" y="28607"/>
                    <a:pt x="18749" y="28627"/>
                  </a:cubicBezTo>
                  <a:close/>
                  <a:moveTo>
                    <a:pt x="5954" y="18060"/>
                  </a:moveTo>
                  <a:cubicBezTo>
                    <a:pt x="5954" y="18060"/>
                    <a:pt x="5915" y="18060"/>
                    <a:pt x="5915" y="18080"/>
                  </a:cubicBezTo>
                  <a:cubicBezTo>
                    <a:pt x="5915" y="18080"/>
                    <a:pt x="5915" y="18099"/>
                    <a:pt x="5915" y="18119"/>
                  </a:cubicBezTo>
                  <a:lnTo>
                    <a:pt x="5954" y="18119"/>
                  </a:lnTo>
                  <a:cubicBezTo>
                    <a:pt x="5954" y="18099"/>
                    <a:pt x="5954" y="18080"/>
                    <a:pt x="5954" y="180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12;p28">
              <a:extLst>
                <a:ext uri="{FF2B5EF4-FFF2-40B4-BE49-F238E27FC236}">
                  <a16:creationId xmlns:a16="http://schemas.microsoft.com/office/drawing/2014/main" id="{E0889A2F-F03E-4675-9724-255C4DBF651E}"/>
                </a:ext>
              </a:extLst>
            </p:cNvPr>
            <p:cNvSpPr/>
            <p:nvPr/>
          </p:nvSpPr>
          <p:spPr>
            <a:xfrm flipH="1">
              <a:off x="6702414" y="1829670"/>
              <a:ext cx="77297" cy="83908"/>
            </a:xfrm>
            <a:custGeom>
              <a:avLst/>
              <a:gdLst/>
              <a:ahLst/>
              <a:cxnLst/>
              <a:rect l="l" t="t" r="r" b="b"/>
              <a:pathLst>
                <a:path w="3215" h="3490" extrusionOk="0">
                  <a:moveTo>
                    <a:pt x="1" y="0"/>
                  </a:moveTo>
                  <a:cubicBezTo>
                    <a:pt x="415" y="20"/>
                    <a:pt x="769" y="158"/>
                    <a:pt x="1144" y="119"/>
                  </a:cubicBezTo>
                  <a:cubicBezTo>
                    <a:pt x="1519" y="59"/>
                    <a:pt x="1893" y="59"/>
                    <a:pt x="2268" y="40"/>
                  </a:cubicBezTo>
                  <a:cubicBezTo>
                    <a:pt x="2425" y="0"/>
                    <a:pt x="2603" y="59"/>
                    <a:pt x="2721" y="178"/>
                  </a:cubicBezTo>
                  <a:cubicBezTo>
                    <a:pt x="2721" y="296"/>
                    <a:pt x="2741" y="434"/>
                    <a:pt x="2761" y="592"/>
                  </a:cubicBezTo>
                  <a:cubicBezTo>
                    <a:pt x="2741" y="690"/>
                    <a:pt x="2761" y="809"/>
                    <a:pt x="2800" y="907"/>
                  </a:cubicBezTo>
                  <a:cubicBezTo>
                    <a:pt x="2958" y="1164"/>
                    <a:pt x="3017" y="1479"/>
                    <a:pt x="2977" y="1775"/>
                  </a:cubicBezTo>
                  <a:cubicBezTo>
                    <a:pt x="2977" y="2130"/>
                    <a:pt x="3017" y="2484"/>
                    <a:pt x="3135" y="2839"/>
                  </a:cubicBezTo>
                  <a:cubicBezTo>
                    <a:pt x="3214" y="3056"/>
                    <a:pt x="3155" y="3332"/>
                    <a:pt x="2977" y="3490"/>
                  </a:cubicBezTo>
                  <a:cubicBezTo>
                    <a:pt x="2918" y="3411"/>
                    <a:pt x="2820" y="3372"/>
                    <a:pt x="2820" y="3293"/>
                  </a:cubicBezTo>
                  <a:cubicBezTo>
                    <a:pt x="2682" y="2721"/>
                    <a:pt x="2465" y="2169"/>
                    <a:pt x="2504" y="1578"/>
                  </a:cubicBezTo>
                  <a:cubicBezTo>
                    <a:pt x="2524" y="1479"/>
                    <a:pt x="2504" y="1361"/>
                    <a:pt x="2445" y="1262"/>
                  </a:cubicBezTo>
                  <a:cubicBezTo>
                    <a:pt x="2307" y="1065"/>
                    <a:pt x="2248" y="828"/>
                    <a:pt x="2268" y="592"/>
                  </a:cubicBezTo>
                  <a:cubicBezTo>
                    <a:pt x="2110" y="434"/>
                    <a:pt x="1933" y="474"/>
                    <a:pt x="1755" y="474"/>
                  </a:cubicBezTo>
                  <a:cubicBezTo>
                    <a:pt x="1243" y="493"/>
                    <a:pt x="710" y="395"/>
                    <a:pt x="217" y="217"/>
                  </a:cubicBezTo>
                  <a:cubicBezTo>
                    <a:pt x="158" y="178"/>
                    <a:pt x="79" y="138"/>
                    <a:pt x="20" y="99"/>
                  </a:cubicBezTo>
                  <a:cubicBezTo>
                    <a:pt x="20" y="99"/>
                    <a:pt x="20" y="5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13;p28">
              <a:extLst>
                <a:ext uri="{FF2B5EF4-FFF2-40B4-BE49-F238E27FC236}">
                  <a16:creationId xmlns:a16="http://schemas.microsoft.com/office/drawing/2014/main" id="{8891DED8-81D7-44DB-A087-4041AFC7F514}"/>
                </a:ext>
              </a:extLst>
            </p:cNvPr>
            <p:cNvSpPr/>
            <p:nvPr/>
          </p:nvSpPr>
          <p:spPr>
            <a:xfrm flipH="1">
              <a:off x="7095845" y="1065119"/>
              <a:ext cx="82009" cy="27985"/>
            </a:xfrm>
            <a:custGeom>
              <a:avLst/>
              <a:gdLst/>
              <a:ahLst/>
              <a:cxnLst/>
              <a:rect l="l" t="t" r="r" b="b"/>
              <a:pathLst>
                <a:path w="3411" h="1164" extrusionOk="0">
                  <a:moveTo>
                    <a:pt x="0" y="355"/>
                  </a:moveTo>
                  <a:cubicBezTo>
                    <a:pt x="59" y="276"/>
                    <a:pt x="99" y="158"/>
                    <a:pt x="158" y="158"/>
                  </a:cubicBezTo>
                  <a:cubicBezTo>
                    <a:pt x="335" y="99"/>
                    <a:pt x="513" y="79"/>
                    <a:pt x="710" y="118"/>
                  </a:cubicBezTo>
                  <a:cubicBezTo>
                    <a:pt x="1203" y="296"/>
                    <a:pt x="1735" y="296"/>
                    <a:pt x="2188" y="611"/>
                  </a:cubicBezTo>
                  <a:cubicBezTo>
                    <a:pt x="2602" y="493"/>
                    <a:pt x="2839" y="0"/>
                    <a:pt x="3312" y="0"/>
                  </a:cubicBezTo>
                  <a:cubicBezTo>
                    <a:pt x="3411" y="79"/>
                    <a:pt x="3411" y="217"/>
                    <a:pt x="3312" y="316"/>
                  </a:cubicBezTo>
                  <a:cubicBezTo>
                    <a:pt x="3056" y="592"/>
                    <a:pt x="2780" y="828"/>
                    <a:pt x="2484" y="1045"/>
                  </a:cubicBezTo>
                  <a:cubicBezTo>
                    <a:pt x="2307" y="1163"/>
                    <a:pt x="2070" y="1163"/>
                    <a:pt x="1912" y="1006"/>
                  </a:cubicBezTo>
                  <a:cubicBezTo>
                    <a:pt x="1715" y="848"/>
                    <a:pt x="1459" y="749"/>
                    <a:pt x="1203" y="710"/>
                  </a:cubicBezTo>
                  <a:cubicBezTo>
                    <a:pt x="1025" y="670"/>
                    <a:pt x="848" y="592"/>
                    <a:pt x="670" y="532"/>
                  </a:cubicBezTo>
                  <a:cubicBezTo>
                    <a:pt x="493" y="473"/>
                    <a:pt x="256" y="434"/>
                    <a:pt x="0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14;p28">
              <a:extLst>
                <a:ext uri="{FF2B5EF4-FFF2-40B4-BE49-F238E27FC236}">
                  <a16:creationId xmlns:a16="http://schemas.microsoft.com/office/drawing/2014/main" id="{D1A5A98F-1B4F-4377-9C1F-0A10BCE41793}"/>
                </a:ext>
              </a:extLst>
            </p:cNvPr>
            <p:cNvSpPr/>
            <p:nvPr/>
          </p:nvSpPr>
          <p:spPr>
            <a:xfrm flipH="1">
              <a:off x="7119551" y="1479395"/>
              <a:ext cx="23706" cy="62583"/>
            </a:xfrm>
            <a:custGeom>
              <a:avLst/>
              <a:gdLst/>
              <a:ahLst/>
              <a:cxnLst/>
              <a:rect l="l" t="t" r="r" b="b"/>
              <a:pathLst>
                <a:path w="986" h="2603" extrusionOk="0">
                  <a:moveTo>
                    <a:pt x="986" y="2050"/>
                  </a:moveTo>
                  <a:cubicBezTo>
                    <a:pt x="966" y="2188"/>
                    <a:pt x="947" y="2307"/>
                    <a:pt x="907" y="2425"/>
                  </a:cubicBezTo>
                  <a:cubicBezTo>
                    <a:pt x="887" y="2504"/>
                    <a:pt x="828" y="2543"/>
                    <a:pt x="769" y="2583"/>
                  </a:cubicBezTo>
                  <a:cubicBezTo>
                    <a:pt x="651" y="2602"/>
                    <a:pt x="592" y="2504"/>
                    <a:pt x="572" y="2425"/>
                  </a:cubicBezTo>
                  <a:cubicBezTo>
                    <a:pt x="533" y="2346"/>
                    <a:pt x="513" y="2267"/>
                    <a:pt x="513" y="2208"/>
                  </a:cubicBezTo>
                  <a:cubicBezTo>
                    <a:pt x="434" y="1991"/>
                    <a:pt x="395" y="1774"/>
                    <a:pt x="335" y="1557"/>
                  </a:cubicBezTo>
                  <a:cubicBezTo>
                    <a:pt x="296" y="1459"/>
                    <a:pt x="276" y="1341"/>
                    <a:pt x="257" y="1222"/>
                  </a:cubicBezTo>
                  <a:cubicBezTo>
                    <a:pt x="257" y="986"/>
                    <a:pt x="197" y="749"/>
                    <a:pt x="79" y="532"/>
                  </a:cubicBezTo>
                  <a:cubicBezTo>
                    <a:pt x="0" y="414"/>
                    <a:pt x="0" y="276"/>
                    <a:pt x="59" y="158"/>
                  </a:cubicBezTo>
                  <a:cubicBezTo>
                    <a:pt x="99" y="79"/>
                    <a:pt x="178" y="20"/>
                    <a:pt x="257" y="0"/>
                  </a:cubicBezTo>
                  <a:cubicBezTo>
                    <a:pt x="355" y="0"/>
                    <a:pt x="434" y="39"/>
                    <a:pt x="493" y="99"/>
                  </a:cubicBezTo>
                  <a:cubicBezTo>
                    <a:pt x="592" y="237"/>
                    <a:pt x="651" y="394"/>
                    <a:pt x="690" y="572"/>
                  </a:cubicBezTo>
                  <a:cubicBezTo>
                    <a:pt x="789" y="1005"/>
                    <a:pt x="828" y="1439"/>
                    <a:pt x="986" y="1873"/>
                  </a:cubicBezTo>
                  <a:cubicBezTo>
                    <a:pt x="986" y="1932"/>
                    <a:pt x="986" y="1991"/>
                    <a:pt x="986" y="2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15;p28">
              <a:extLst>
                <a:ext uri="{FF2B5EF4-FFF2-40B4-BE49-F238E27FC236}">
                  <a16:creationId xmlns:a16="http://schemas.microsoft.com/office/drawing/2014/main" id="{4EA89454-4128-4BE2-A1A4-87AB2222A142}"/>
                </a:ext>
              </a:extLst>
            </p:cNvPr>
            <p:cNvSpPr/>
            <p:nvPr/>
          </p:nvSpPr>
          <p:spPr>
            <a:xfrm flipH="1">
              <a:off x="6604777" y="824309"/>
              <a:ext cx="34621" cy="72560"/>
            </a:xfrm>
            <a:custGeom>
              <a:avLst/>
              <a:gdLst/>
              <a:ahLst/>
              <a:cxnLst/>
              <a:rect l="l" t="t" r="r" b="b"/>
              <a:pathLst>
                <a:path w="1440" h="3018" extrusionOk="0">
                  <a:moveTo>
                    <a:pt x="1104" y="40"/>
                  </a:moveTo>
                  <a:cubicBezTo>
                    <a:pt x="1341" y="139"/>
                    <a:pt x="1439" y="415"/>
                    <a:pt x="1321" y="652"/>
                  </a:cubicBezTo>
                  <a:cubicBezTo>
                    <a:pt x="1163" y="1066"/>
                    <a:pt x="986" y="1480"/>
                    <a:pt x="828" y="1874"/>
                  </a:cubicBezTo>
                  <a:cubicBezTo>
                    <a:pt x="690" y="2130"/>
                    <a:pt x="572" y="2406"/>
                    <a:pt x="493" y="2702"/>
                  </a:cubicBezTo>
                  <a:cubicBezTo>
                    <a:pt x="454" y="2800"/>
                    <a:pt x="375" y="2899"/>
                    <a:pt x="296" y="2938"/>
                  </a:cubicBezTo>
                  <a:cubicBezTo>
                    <a:pt x="197" y="3017"/>
                    <a:pt x="59" y="2998"/>
                    <a:pt x="0" y="2879"/>
                  </a:cubicBezTo>
                  <a:cubicBezTo>
                    <a:pt x="59" y="2544"/>
                    <a:pt x="178" y="2209"/>
                    <a:pt x="335" y="1894"/>
                  </a:cubicBezTo>
                  <a:cubicBezTo>
                    <a:pt x="532" y="1539"/>
                    <a:pt x="690" y="1164"/>
                    <a:pt x="808" y="770"/>
                  </a:cubicBezTo>
                  <a:cubicBezTo>
                    <a:pt x="868" y="514"/>
                    <a:pt x="1084" y="297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16;p28">
              <a:extLst>
                <a:ext uri="{FF2B5EF4-FFF2-40B4-BE49-F238E27FC236}">
                  <a16:creationId xmlns:a16="http://schemas.microsoft.com/office/drawing/2014/main" id="{6C873190-DEBC-48AC-BCBC-FB788B3B7C76}"/>
                </a:ext>
              </a:extLst>
            </p:cNvPr>
            <p:cNvSpPr/>
            <p:nvPr/>
          </p:nvSpPr>
          <p:spPr>
            <a:xfrm flipH="1">
              <a:off x="6354976" y="1664234"/>
              <a:ext cx="40800" cy="59746"/>
            </a:xfrm>
            <a:custGeom>
              <a:avLst/>
              <a:gdLst/>
              <a:ahLst/>
              <a:cxnLst/>
              <a:rect l="l" t="t" r="r" b="b"/>
              <a:pathLst>
                <a:path w="1697" h="2485" extrusionOk="0">
                  <a:moveTo>
                    <a:pt x="1" y="2406"/>
                  </a:moveTo>
                  <a:cubicBezTo>
                    <a:pt x="434" y="1637"/>
                    <a:pt x="848" y="868"/>
                    <a:pt x="1262" y="99"/>
                  </a:cubicBezTo>
                  <a:cubicBezTo>
                    <a:pt x="1321" y="40"/>
                    <a:pt x="1381" y="1"/>
                    <a:pt x="1459" y="21"/>
                  </a:cubicBezTo>
                  <a:cubicBezTo>
                    <a:pt x="1519" y="21"/>
                    <a:pt x="1578" y="60"/>
                    <a:pt x="1617" y="139"/>
                  </a:cubicBezTo>
                  <a:cubicBezTo>
                    <a:pt x="1696" y="237"/>
                    <a:pt x="1696" y="395"/>
                    <a:pt x="1617" y="513"/>
                  </a:cubicBezTo>
                  <a:cubicBezTo>
                    <a:pt x="1282" y="1046"/>
                    <a:pt x="927" y="1578"/>
                    <a:pt x="572" y="2091"/>
                  </a:cubicBezTo>
                  <a:cubicBezTo>
                    <a:pt x="454" y="2229"/>
                    <a:pt x="316" y="2367"/>
                    <a:pt x="158" y="2465"/>
                  </a:cubicBezTo>
                  <a:cubicBezTo>
                    <a:pt x="119" y="2485"/>
                    <a:pt x="60" y="2426"/>
                    <a:pt x="1" y="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17;p28">
              <a:extLst>
                <a:ext uri="{FF2B5EF4-FFF2-40B4-BE49-F238E27FC236}">
                  <a16:creationId xmlns:a16="http://schemas.microsoft.com/office/drawing/2014/main" id="{29002C77-EC8B-4C72-BAE5-F160AFD04BCC}"/>
                </a:ext>
              </a:extLst>
            </p:cNvPr>
            <p:cNvSpPr/>
            <p:nvPr/>
          </p:nvSpPr>
          <p:spPr>
            <a:xfrm flipH="1">
              <a:off x="6344565" y="1012490"/>
              <a:ext cx="37001" cy="50754"/>
            </a:xfrm>
            <a:custGeom>
              <a:avLst/>
              <a:gdLst/>
              <a:ahLst/>
              <a:cxnLst/>
              <a:rect l="l" t="t" r="r" b="b"/>
              <a:pathLst>
                <a:path w="1539" h="2111" extrusionOk="0">
                  <a:moveTo>
                    <a:pt x="1282" y="2110"/>
                  </a:moveTo>
                  <a:cubicBezTo>
                    <a:pt x="1164" y="1953"/>
                    <a:pt x="1066" y="1815"/>
                    <a:pt x="987" y="1677"/>
                  </a:cubicBezTo>
                  <a:cubicBezTo>
                    <a:pt x="770" y="1243"/>
                    <a:pt x="494" y="849"/>
                    <a:pt x="139" y="513"/>
                  </a:cubicBezTo>
                  <a:cubicBezTo>
                    <a:pt x="60" y="415"/>
                    <a:pt x="21" y="316"/>
                    <a:pt x="1" y="218"/>
                  </a:cubicBezTo>
                  <a:cubicBezTo>
                    <a:pt x="1" y="159"/>
                    <a:pt x="80" y="99"/>
                    <a:pt x="139" y="1"/>
                  </a:cubicBezTo>
                  <a:cubicBezTo>
                    <a:pt x="297" y="99"/>
                    <a:pt x="415" y="198"/>
                    <a:pt x="553" y="316"/>
                  </a:cubicBezTo>
                  <a:cubicBezTo>
                    <a:pt x="928" y="711"/>
                    <a:pt x="1223" y="1164"/>
                    <a:pt x="1460" y="1677"/>
                  </a:cubicBezTo>
                  <a:cubicBezTo>
                    <a:pt x="1539" y="1854"/>
                    <a:pt x="1460" y="1972"/>
                    <a:pt x="1282" y="2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18;p28">
              <a:extLst>
                <a:ext uri="{FF2B5EF4-FFF2-40B4-BE49-F238E27FC236}">
                  <a16:creationId xmlns:a16="http://schemas.microsoft.com/office/drawing/2014/main" id="{97AFB585-839B-45DB-AB24-70864FF9684E}"/>
                </a:ext>
              </a:extLst>
            </p:cNvPr>
            <p:cNvSpPr/>
            <p:nvPr/>
          </p:nvSpPr>
          <p:spPr>
            <a:xfrm flipH="1">
              <a:off x="6925672" y="928125"/>
              <a:ext cx="13296" cy="54528"/>
            </a:xfrm>
            <a:custGeom>
              <a:avLst/>
              <a:gdLst/>
              <a:ahLst/>
              <a:cxnLst/>
              <a:rect l="l" t="t" r="r" b="b"/>
              <a:pathLst>
                <a:path w="553" h="2268" extrusionOk="0">
                  <a:moveTo>
                    <a:pt x="119" y="2268"/>
                  </a:moveTo>
                  <a:cubicBezTo>
                    <a:pt x="79" y="2130"/>
                    <a:pt x="0" y="2051"/>
                    <a:pt x="20" y="1992"/>
                  </a:cubicBezTo>
                  <a:cubicBezTo>
                    <a:pt x="158" y="1538"/>
                    <a:pt x="197" y="1065"/>
                    <a:pt x="158" y="612"/>
                  </a:cubicBezTo>
                  <a:cubicBezTo>
                    <a:pt x="158" y="434"/>
                    <a:pt x="178" y="277"/>
                    <a:pt x="217" y="119"/>
                  </a:cubicBezTo>
                  <a:cubicBezTo>
                    <a:pt x="217" y="60"/>
                    <a:pt x="335" y="20"/>
                    <a:pt x="395" y="1"/>
                  </a:cubicBezTo>
                  <a:cubicBezTo>
                    <a:pt x="454" y="1"/>
                    <a:pt x="493" y="60"/>
                    <a:pt x="513" y="99"/>
                  </a:cubicBezTo>
                  <a:cubicBezTo>
                    <a:pt x="552" y="158"/>
                    <a:pt x="552" y="217"/>
                    <a:pt x="552" y="257"/>
                  </a:cubicBezTo>
                  <a:lnTo>
                    <a:pt x="552" y="1223"/>
                  </a:lnTo>
                  <a:cubicBezTo>
                    <a:pt x="533" y="1617"/>
                    <a:pt x="395" y="1972"/>
                    <a:pt x="119" y="2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19;p28">
              <a:extLst>
                <a:ext uri="{FF2B5EF4-FFF2-40B4-BE49-F238E27FC236}">
                  <a16:creationId xmlns:a16="http://schemas.microsoft.com/office/drawing/2014/main" id="{064E75F5-4D6B-461A-BF12-48EF58F27F19}"/>
                </a:ext>
              </a:extLst>
            </p:cNvPr>
            <p:cNvSpPr/>
            <p:nvPr/>
          </p:nvSpPr>
          <p:spPr>
            <a:xfrm flipH="1">
              <a:off x="6421814" y="1717320"/>
              <a:ext cx="29885" cy="39838"/>
            </a:xfrm>
            <a:custGeom>
              <a:avLst/>
              <a:gdLst/>
              <a:ahLst/>
              <a:cxnLst/>
              <a:rect l="l" t="t" r="r" b="b"/>
              <a:pathLst>
                <a:path w="1243" h="1657" extrusionOk="0">
                  <a:moveTo>
                    <a:pt x="158" y="1657"/>
                  </a:moveTo>
                  <a:cubicBezTo>
                    <a:pt x="20" y="1539"/>
                    <a:pt x="0" y="1361"/>
                    <a:pt x="59" y="1223"/>
                  </a:cubicBezTo>
                  <a:cubicBezTo>
                    <a:pt x="99" y="1125"/>
                    <a:pt x="158" y="1046"/>
                    <a:pt x="217" y="987"/>
                  </a:cubicBezTo>
                  <a:cubicBezTo>
                    <a:pt x="434" y="770"/>
                    <a:pt x="592" y="513"/>
                    <a:pt x="670" y="237"/>
                  </a:cubicBezTo>
                  <a:cubicBezTo>
                    <a:pt x="710" y="99"/>
                    <a:pt x="828" y="1"/>
                    <a:pt x="966" y="21"/>
                  </a:cubicBezTo>
                  <a:cubicBezTo>
                    <a:pt x="1124" y="1"/>
                    <a:pt x="1242" y="159"/>
                    <a:pt x="1183" y="316"/>
                  </a:cubicBezTo>
                  <a:cubicBezTo>
                    <a:pt x="986" y="868"/>
                    <a:pt x="572" y="1223"/>
                    <a:pt x="158" y="1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20;p28">
              <a:extLst>
                <a:ext uri="{FF2B5EF4-FFF2-40B4-BE49-F238E27FC236}">
                  <a16:creationId xmlns:a16="http://schemas.microsoft.com/office/drawing/2014/main" id="{B1C32804-46ED-409D-BF05-4A9BD419B052}"/>
                </a:ext>
              </a:extLst>
            </p:cNvPr>
            <p:cNvSpPr/>
            <p:nvPr/>
          </p:nvSpPr>
          <p:spPr>
            <a:xfrm flipH="1">
              <a:off x="6360193" y="1033359"/>
              <a:ext cx="29428" cy="41738"/>
            </a:xfrm>
            <a:custGeom>
              <a:avLst/>
              <a:gdLst/>
              <a:ahLst/>
              <a:cxnLst/>
              <a:rect l="l" t="t" r="r" b="b"/>
              <a:pathLst>
                <a:path w="1224" h="1736" extrusionOk="0">
                  <a:moveTo>
                    <a:pt x="908" y="1735"/>
                  </a:moveTo>
                  <a:cubicBezTo>
                    <a:pt x="849" y="1597"/>
                    <a:pt x="750" y="1499"/>
                    <a:pt x="750" y="1400"/>
                  </a:cubicBezTo>
                  <a:cubicBezTo>
                    <a:pt x="750" y="1025"/>
                    <a:pt x="533" y="789"/>
                    <a:pt x="277" y="552"/>
                  </a:cubicBezTo>
                  <a:cubicBezTo>
                    <a:pt x="198" y="473"/>
                    <a:pt x="99" y="375"/>
                    <a:pt x="1" y="296"/>
                  </a:cubicBezTo>
                  <a:cubicBezTo>
                    <a:pt x="198" y="20"/>
                    <a:pt x="297" y="0"/>
                    <a:pt x="474" y="158"/>
                  </a:cubicBezTo>
                  <a:cubicBezTo>
                    <a:pt x="651" y="316"/>
                    <a:pt x="809" y="473"/>
                    <a:pt x="927" y="651"/>
                  </a:cubicBezTo>
                  <a:cubicBezTo>
                    <a:pt x="1046" y="809"/>
                    <a:pt x="1125" y="966"/>
                    <a:pt x="1164" y="1144"/>
                  </a:cubicBezTo>
                  <a:cubicBezTo>
                    <a:pt x="1223" y="1380"/>
                    <a:pt x="1125" y="1617"/>
                    <a:pt x="908" y="1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21;p28">
              <a:extLst>
                <a:ext uri="{FF2B5EF4-FFF2-40B4-BE49-F238E27FC236}">
                  <a16:creationId xmlns:a16="http://schemas.microsoft.com/office/drawing/2014/main" id="{1CD8A1D1-75B2-40CA-B48A-8A5690CC2650}"/>
                </a:ext>
              </a:extLst>
            </p:cNvPr>
            <p:cNvSpPr/>
            <p:nvPr/>
          </p:nvSpPr>
          <p:spPr>
            <a:xfrm flipH="1">
              <a:off x="7143714" y="1476534"/>
              <a:ext cx="20412" cy="41738"/>
            </a:xfrm>
            <a:custGeom>
              <a:avLst/>
              <a:gdLst/>
              <a:ahLst/>
              <a:cxnLst/>
              <a:rect l="l" t="t" r="r" b="b"/>
              <a:pathLst>
                <a:path w="849" h="1736" extrusionOk="0">
                  <a:moveTo>
                    <a:pt x="711" y="1736"/>
                  </a:moveTo>
                  <a:cubicBezTo>
                    <a:pt x="494" y="1617"/>
                    <a:pt x="336" y="1420"/>
                    <a:pt x="296" y="1184"/>
                  </a:cubicBezTo>
                  <a:cubicBezTo>
                    <a:pt x="237" y="1026"/>
                    <a:pt x="178" y="888"/>
                    <a:pt x="99" y="730"/>
                  </a:cubicBezTo>
                  <a:cubicBezTo>
                    <a:pt x="1" y="533"/>
                    <a:pt x="1" y="296"/>
                    <a:pt x="119" y="99"/>
                  </a:cubicBezTo>
                  <a:cubicBezTo>
                    <a:pt x="158" y="40"/>
                    <a:pt x="198" y="20"/>
                    <a:pt x="257" y="1"/>
                  </a:cubicBezTo>
                  <a:cubicBezTo>
                    <a:pt x="296" y="1"/>
                    <a:pt x="336" y="40"/>
                    <a:pt x="375" y="80"/>
                  </a:cubicBezTo>
                  <a:cubicBezTo>
                    <a:pt x="415" y="99"/>
                    <a:pt x="415" y="139"/>
                    <a:pt x="434" y="178"/>
                  </a:cubicBezTo>
                  <a:cubicBezTo>
                    <a:pt x="474" y="572"/>
                    <a:pt x="691" y="927"/>
                    <a:pt x="809" y="1322"/>
                  </a:cubicBezTo>
                  <a:cubicBezTo>
                    <a:pt x="849" y="1460"/>
                    <a:pt x="849" y="1460"/>
                    <a:pt x="711" y="1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22;p28">
              <a:extLst>
                <a:ext uri="{FF2B5EF4-FFF2-40B4-BE49-F238E27FC236}">
                  <a16:creationId xmlns:a16="http://schemas.microsoft.com/office/drawing/2014/main" id="{AF9EC7D0-4CD9-43B0-915F-1E6E9C886514}"/>
                </a:ext>
              </a:extLst>
            </p:cNvPr>
            <p:cNvSpPr/>
            <p:nvPr/>
          </p:nvSpPr>
          <p:spPr>
            <a:xfrm flipH="1">
              <a:off x="6963131" y="970776"/>
              <a:ext cx="21350" cy="37963"/>
            </a:xfrm>
            <a:custGeom>
              <a:avLst/>
              <a:gdLst/>
              <a:ahLst/>
              <a:cxnLst/>
              <a:rect l="l" t="t" r="r" b="b"/>
              <a:pathLst>
                <a:path w="888" h="1579" extrusionOk="0">
                  <a:moveTo>
                    <a:pt x="868" y="691"/>
                  </a:moveTo>
                  <a:cubicBezTo>
                    <a:pt x="592" y="809"/>
                    <a:pt x="395" y="1065"/>
                    <a:pt x="356" y="1381"/>
                  </a:cubicBezTo>
                  <a:cubicBezTo>
                    <a:pt x="356" y="1440"/>
                    <a:pt x="277" y="1480"/>
                    <a:pt x="218" y="1578"/>
                  </a:cubicBezTo>
                  <a:cubicBezTo>
                    <a:pt x="20" y="1361"/>
                    <a:pt x="1" y="1065"/>
                    <a:pt x="158" y="829"/>
                  </a:cubicBezTo>
                  <a:cubicBezTo>
                    <a:pt x="336" y="612"/>
                    <a:pt x="454" y="395"/>
                    <a:pt x="513" y="139"/>
                  </a:cubicBezTo>
                  <a:cubicBezTo>
                    <a:pt x="513" y="80"/>
                    <a:pt x="632" y="1"/>
                    <a:pt x="671" y="21"/>
                  </a:cubicBezTo>
                  <a:cubicBezTo>
                    <a:pt x="750" y="40"/>
                    <a:pt x="829" y="99"/>
                    <a:pt x="868" y="178"/>
                  </a:cubicBezTo>
                  <a:cubicBezTo>
                    <a:pt x="868" y="336"/>
                    <a:pt x="888" y="513"/>
                    <a:pt x="868" y="6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23;p28">
              <a:extLst>
                <a:ext uri="{FF2B5EF4-FFF2-40B4-BE49-F238E27FC236}">
                  <a16:creationId xmlns:a16="http://schemas.microsoft.com/office/drawing/2014/main" id="{989B259D-C362-459D-89F1-FC7C3A54C26E}"/>
                </a:ext>
              </a:extLst>
            </p:cNvPr>
            <p:cNvSpPr/>
            <p:nvPr/>
          </p:nvSpPr>
          <p:spPr>
            <a:xfrm flipH="1">
              <a:off x="6586288" y="1259454"/>
              <a:ext cx="215709" cy="221840"/>
            </a:xfrm>
            <a:custGeom>
              <a:avLst/>
              <a:gdLst/>
              <a:ahLst/>
              <a:cxnLst/>
              <a:rect l="l" t="t" r="r" b="b"/>
              <a:pathLst>
                <a:path w="8972" h="9227" extrusionOk="0">
                  <a:moveTo>
                    <a:pt x="40" y="4022"/>
                  </a:moveTo>
                  <a:lnTo>
                    <a:pt x="40" y="3174"/>
                  </a:lnTo>
                  <a:cubicBezTo>
                    <a:pt x="40" y="2958"/>
                    <a:pt x="119" y="2721"/>
                    <a:pt x="277" y="2563"/>
                  </a:cubicBezTo>
                  <a:cubicBezTo>
                    <a:pt x="730" y="1972"/>
                    <a:pt x="1263" y="1439"/>
                    <a:pt x="1874" y="986"/>
                  </a:cubicBezTo>
                  <a:cubicBezTo>
                    <a:pt x="2702" y="395"/>
                    <a:pt x="3668" y="59"/>
                    <a:pt x="4693" y="20"/>
                  </a:cubicBezTo>
                  <a:lnTo>
                    <a:pt x="5087" y="20"/>
                  </a:lnTo>
                  <a:cubicBezTo>
                    <a:pt x="5580" y="0"/>
                    <a:pt x="6073" y="138"/>
                    <a:pt x="6448" y="454"/>
                  </a:cubicBezTo>
                  <a:cubicBezTo>
                    <a:pt x="7276" y="1045"/>
                    <a:pt x="7985" y="1755"/>
                    <a:pt x="8321" y="2780"/>
                  </a:cubicBezTo>
                  <a:cubicBezTo>
                    <a:pt x="8459" y="3174"/>
                    <a:pt x="8636" y="3569"/>
                    <a:pt x="8754" y="3983"/>
                  </a:cubicBezTo>
                  <a:cubicBezTo>
                    <a:pt x="8912" y="4712"/>
                    <a:pt x="8971" y="5442"/>
                    <a:pt x="8932" y="6171"/>
                  </a:cubicBezTo>
                  <a:cubicBezTo>
                    <a:pt x="8912" y="6348"/>
                    <a:pt x="8873" y="6546"/>
                    <a:pt x="8794" y="6703"/>
                  </a:cubicBezTo>
                  <a:cubicBezTo>
                    <a:pt x="8518" y="7236"/>
                    <a:pt x="8202" y="7709"/>
                    <a:pt x="7808" y="8143"/>
                  </a:cubicBezTo>
                  <a:cubicBezTo>
                    <a:pt x="7611" y="8359"/>
                    <a:pt x="7335" y="8537"/>
                    <a:pt x="7059" y="8616"/>
                  </a:cubicBezTo>
                  <a:cubicBezTo>
                    <a:pt x="6704" y="8734"/>
                    <a:pt x="6329" y="8813"/>
                    <a:pt x="5975" y="8951"/>
                  </a:cubicBezTo>
                  <a:cubicBezTo>
                    <a:pt x="5363" y="9227"/>
                    <a:pt x="4732" y="9168"/>
                    <a:pt x="4102" y="9128"/>
                  </a:cubicBezTo>
                  <a:cubicBezTo>
                    <a:pt x="3510" y="9069"/>
                    <a:pt x="2938" y="8833"/>
                    <a:pt x="2485" y="8438"/>
                  </a:cubicBezTo>
                  <a:cubicBezTo>
                    <a:pt x="2051" y="8103"/>
                    <a:pt x="1618" y="7788"/>
                    <a:pt x="1184" y="7453"/>
                  </a:cubicBezTo>
                  <a:cubicBezTo>
                    <a:pt x="1085" y="7354"/>
                    <a:pt x="1006" y="7255"/>
                    <a:pt x="947" y="7137"/>
                  </a:cubicBezTo>
                  <a:cubicBezTo>
                    <a:pt x="730" y="6743"/>
                    <a:pt x="514" y="6348"/>
                    <a:pt x="336" y="5934"/>
                  </a:cubicBezTo>
                  <a:cubicBezTo>
                    <a:pt x="159" y="5619"/>
                    <a:pt x="60" y="5284"/>
                    <a:pt x="40" y="4929"/>
                  </a:cubicBezTo>
                  <a:cubicBezTo>
                    <a:pt x="40" y="4633"/>
                    <a:pt x="1" y="4318"/>
                    <a:pt x="1" y="4022"/>
                  </a:cubicBezTo>
                  <a:close/>
                  <a:moveTo>
                    <a:pt x="6369" y="8300"/>
                  </a:moveTo>
                  <a:cubicBezTo>
                    <a:pt x="6684" y="7886"/>
                    <a:pt x="7019" y="7453"/>
                    <a:pt x="7315" y="6999"/>
                  </a:cubicBezTo>
                  <a:cubicBezTo>
                    <a:pt x="7394" y="6861"/>
                    <a:pt x="7453" y="6703"/>
                    <a:pt x="7493" y="6526"/>
                  </a:cubicBezTo>
                  <a:cubicBezTo>
                    <a:pt x="7552" y="6348"/>
                    <a:pt x="7591" y="6171"/>
                    <a:pt x="7631" y="5994"/>
                  </a:cubicBezTo>
                  <a:cubicBezTo>
                    <a:pt x="7670" y="5875"/>
                    <a:pt x="7709" y="5757"/>
                    <a:pt x="7709" y="5619"/>
                  </a:cubicBezTo>
                  <a:lnTo>
                    <a:pt x="7709" y="4397"/>
                  </a:lnTo>
                  <a:cubicBezTo>
                    <a:pt x="7729" y="4278"/>
                    <a:pt x="7709" y="4160"/>
                    <a:pt x="7670" y="4062"/>
                  </a:cubicBezTo>
                  <a:cubicBezTo>
                    <a:pt x="7433" y="3450"/>
                    <a:pt x="7315" y="2780"/>
                    <a:pt x="6822" y="2307"/>
                  </a:cubicBezTo>
                  <a:cubicBezTo>
                    <a:pt x="6724" y="2189"/>
                    <a:pt x="6665" y="2051"/>
                    <a:pt x="6605" y="1913"/>
                  </a:cubicBezTo>
                  <a:cubicBezTo>
                    <a:pt x="6487" y="1637"/>
                    <a:pt x="6290" y="1400"/>
                    <a:pt x="6034" y="1242"/>
                  </a:cubicBezTo>
                  <a:cubicBezTo>
                    <a:pt x="5876" y="1144"/>
                    <a:pt x="5718" y="1045"/>
                    <a:pt x="5561" y="947"/>
                  </a:cubicBezTo>
                  <a:cubicBezTo>
                    <a:pt x="5423" y="828"/>
                    <a:pt x="5245" y="749"/>
                    <a:pt x="5048" y="730"/>
                  </a:cubicBezTo>
                  <a:cubicBezTo>
                    <a:pt x="4378" y="651"/>
                    <a:pt x="3707" y="749"/>
                    <a:pt x="3076" y="1025"/>
                  </a:cubicBezTo>
                  <a:cubicBezTo>
                    <a:pt x="2209" y="1439"/>
                    <a:pt x="1440" y="2051"/>
                    <a:pt x="868" y="2820"/>
                  </a:cubicBezTo>
                  <a:cubicBezTo>
                    <a:pt x="711" y="2977"/>
                    <a:pt x="632" y="3194"/>
                    <a:pt x="652" y="3431"/>
                  </a:cubicBezTo>
                  <a:cubicBezTo>
                    <a:pt x="652" y="3746"/>
                    <a:pt x="632" y="4081"/>
                    <a:pt x="652" y="4397"/>
                  </a:cubicBezTo>
                  <a:cubicBezTo>
                    <a:pt x="671" y="4830"/>
                    <a:pt x="691" y="5284"/>
                    <a:pt x="888" y="5698"/>
                  </a:cubicBezTo>
                  <a:cubicBezTo>
                    <a:pt x="1026" y="5934"/>
                    <a:pt x="1144" y="6171"/>
                    <a:pt x="1282" y="6388"/>
                  </a:cubicBezTo>
                  <a:cubicBezTo>
                    <a:pt x="1657" y="6960"/>
                    <a:pt x="2130" y="7453"/>
                    <a:pt x="2722" y="7807"/>
                  </a:cubicBezTo>
                  <a:cubicBezTo>
                    <a:pt x="2998" y="7965"/>
                    <a:pt x="3274" y="8123"/>
                    <a:pt x="3550" y="8261"/>
                  </a:cubicBezTo>
                  <a:cubicBezTo>
                    <a:pt x="3944" y="8517"/>
                    <a:pt x="4417" y="8635"/>
                    <a:pt x="4890" y="8596"/>
                  </a:cubicBezTo>
                  <a:cubicBezTo>
                    <a:pt x="4969" y="8596"/>
                    <a:pt x="5068" y="8596"/>
                    <a:pt x="5166" y="8596"/>
                  </a:cubicBezTo>
                  <a:cubicBezTo>
                    <a:pt x="5383" y="8616"/>
                    <a:pt x="5620" y="8576"/>
                    <a:pt x="5817" y="8478"/>
                  </a:cubicBezTo>
                  <a:cubicBezTo>
                    <a:pt x="5994" y="8419"/>
                    <a:pt x="6172" y="8359"/>
                    <a:pt x="6369" y="8300"/>
                  </a:cubicBezTo>
                  <a:close/>
                  <a:moveTo>
                    <a:pt x="8005" y="6723"/>
                  </a:moveTo>
                  <a:cubicBezTo>
                    <a:pt x="8222" y="6546"/>
                    <a:pt x="8321" y="6250"/>
                    <a:pt x="8242" y="5994"/>
                  </a:cubicBezTo>
                  <a:cubicBezTo>
                    <a:pt x="8025" y="6171"/>
                    <a:pt x="7926" y="6447"/>
                    <a:pt x="8005" y="6723"/>
                  </a:cubicBezTo>
                  <a:close/>
                  <a:moveTo>
                    <a:pt x="8242" y="5087"/>
                  </a:moveTo>
                  <a:lnTo>
                    <a:pt x="8222" y="5087"/>
                  </a:lnTo>
                  <a:lnTo>
                    <a:pt x="8222" y="5540"/>
                  </a:lnTo>
                  <a:lnTo>
                    <a:pt x="8242" y="5540"/>
                  </a:lnTo>
                  <a:close/>
                  <a:moveTo>
                    <a:pt x="7552" y="7453"/>
                  </a:moveTo>
                  <a:lnTo>
                    <a:pt x="7374" y="7709"/>
                  </a:lnTo>
                  <a:cubicBezTo>
                    <a:pt x="7552" y="7669"/>
                    <a:pt x="7650" y="7630"/>
                    <a:pt x="7571" y="7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24;p28">
              <a:extLst>
                <a:ext uri="{FF2B5EF4-FFF2-40B4-BE49-F238E27FC236}">
                  <a16:creationId xmlns:a16="http://schemas.microsoft.com/office/drawing/2014/main" id="{4C3A79D3-023C-430E-B14B-D82F205F7877}"/>
                </a:ext>
              </a:extLst>
            </p:cNvPr>
            <p:cNvSpPr/>
            <p:nvPr/>
          </p:nvSpPr>
          <p:spPr>
            <a:xfrm flipH="1">
              <a:off x="6839408" y="1278881"/>
              <a:ext cx="26086" cy="45056"/>
            </a:xfrm>
            <a:custGeom>
              <a:avLst/>
              <a:gdLst/>
              <a:ahLst/>
              <a:cxnLst/>
              <a:rect l="l" t="t" r="r" b="b"/>
              <a:pathLst>
                <a:path w="1085" h="1874" extrusionOk="0">
                  <a:moveTo>
                    <a:pt x="1084" y="99"/>
                  </a:moveTo>
                  <a:cubicBezTo>
                    <a:pt x="887" y="454"/>
                    <a:pt x="730" y="710"/>
                    <a:pt x="592" y="1006"/>
                  </a:cubicBezTo>
                  <a:cubicBezTo>
                    <a:pt x="473" y="1282"/>
                    <a:pt x="394" y="1538"/>
                    <a:pt x="276" y="1874"/>
                  </a:cubicBezTo>
                  <a:cubicBezTo>
                    <a:pt x="178" y="1775"/>
                    <a:pt x="79" y="1736"/>
                    <a:pt x="59" y="1657"/>
                  </a:cubicBezTo>
                  <a:cubicBezTo>
                    <a:pt x="20" y="1499"/>
                    <a:pt x="0" y="1341"/>
                    <a:pt x="40" y="1164"/>
                  </a:cubicBezTo>
                  <a:cubicBezTo>
                    <a:pt x="138" y="789"/>
                    <a:pt x="316" y="434"/>
                    <a:pt x="572" y="139"/>
                  </a:cubicBezTo>
                  <a:cubicBezTo>
                    <a:pt x="651" y="79"/>
                    <a:pt x="749" y="20"/>
                    <a:pt x="868" y="20"/>
                  </a:cubicBezTo>
                  <a:cubicBezTo>
                    <a:pt x="907" y="1"/>
                    <a:pt x="986" y="60"/>
                    <a:pt x="108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25;p28">
              <a:extLst>
                <a:ext uri="{FF2B5EF4-FFF2-40B4-BE49-F238E27FC236}">
                  <a16:creationId xmlns:a16="http://schemas.microsoft.com/office/drawing/2014/main" id="{FF28E40B-F02D-4460-96B4-3AE6B7CD4974}"/>
                </a:ext>
              </a:extLst>
            </p:cNvPr>
            <p:cNvSpPr/>
            <p:nvPr/>
          </p:nvSpPr>
          <p:spPr>
            <a:xfrm flipH="1">
              <a:off x="6531303" y="1359928"/>
              <a:ext cx="15195" cy="39838"/>
            </a:xfrm>
            <a:custGeom>
              <a:avLst/>
              <a:gdLst/>
              <a:ahLst/>
              <a:cxnLst/>
              <a:rect l="l" t="t" r="r" b="b"/>
              <a:pathLst>
                <a:path w="632" h="1657" extrusionOk="0">
                  <a:moveTo>
                    <a:pt x="217" y="1657"/>
                  </a:moveTo>
                  <a:cubicBezTo>
                    <a:pt x="59" y="1282"/>
                    <a:pt x="0" y="868"/>
                    <a:pt x="59" y="454"/>
                  </a:cubicBezTo>
                  <a:cubicBezTo>
                    <a:pt x="79" y="356"/>
                    <a:pt x="138" y="257"/>
                    <a:pt x="217" y="178"/>
                  </a:cubicBezTo>
                  <a:cubicBezTo>
                    <a:pt x="355" y="40"/>
                    <a:pt x="493" y="1"/>
                    <a:pt x="552" y="80"/>
                  </a:cubicBezTo>
                  <a:cubicBezTo>
                    <a:pt x="631" y="178"/>
                    <a:pt x="592" y="277"/>
                    <a:pt x="552" y="395"/>
                  </a:cubicBezTo>
                  <a:cubicBezTo>
                    <a:pt x="513" y="533"/>
                    <a:pt x="493" y="691"/>
                    <a:pt x="473" y="829"/>
                  </a:cubicBezTo>
                  <a:cubicBezTo>
                    <a:pt x="454" y="1046"/>
                    <a:pt x="434" y="1282"/>
                    <a:pt x="395" y="1499"/>
                  </a:cubicBezTo>
                  <a:cubicBezTo>
                    <a:pt x="375" y="1558"/>
                    <a:pt x="296" y="1578"/>
                    <a:pt x="217" y="1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26;p28">
              <a:extLst>
                <a:ext uri="{FF2B5EF4-FFF2-40B4-BE49-F238E27FC236}">
                  <a16:creationId xmlns:a16="http://schemas.microsoft.com/office/drawing/2014/main" id="{55106722-99C0-4C9F-BF42-CA325A96BAC7}"/>
                </a:ext>
              </a:extLst>
            </p:cNvPr>
            <p:cNvSpPr/>
            <p:nvPr/>
          </p:nvSpPr>
          <p:spPr>
            <a:xfrm flipH="1">
              <a:off x="6808129" y="1273207"/>
              <a:ext cx="20869" cy="27985"/>
            </a:xfrm>
            <a:custGeom>
              <a:avLst/>
              <a:gdLst/>
              <a:ahLst/>
              <a:cxnLst/>
              <a:rect l="l" t="t" r="r" b="b"/>
              <a:pathLst>
                <a:path w="868" h="1164" extrusionOk="0">
                  <a:moveTo>
                    <a:pt x="0" y="1104"/>
                  </a:moveTo>
                  <a:cubicBezTo>
                    <a:pt x="59" y="789"/>
                    <a:pt x="178" y="473"/>
                    <a:pt x="335" y="177"/>
                  </a:cubicBezTo>
                  <a:cubicBezTo>
                    <a:pt x="394" y="59"/>
                    <a:pt x="513" y="0"/>
                    <a:pt x="651" y="0"/>
                  </a:cubicBezTo>
                  <a:cubicBezTo>
                    <a:pt x="730" y="0"/>
                    <a:pt x="789" y="39"/>
                    <a:pt x="848" y="99"/>
                  </a:cubicBezTo>
                  <a:cubicBezTo>
                    <a:pt x="868" y="158"/>
                    <a:pt x="868" y="237"/>
                    <a:pt x="848" y="296"/>
                  </a:cubicBezTo>
                  <a:cubicBezTo>
                    <a:pt x="730" y="493"/>
                    <a:pt x="611" y="670"/>
                    <a:pt x="513" y="867"/>
                  </a:cubicBezTo>
                  <a:cubicBezTo>
                    <a:pt x="414" y="1045"/>
                    <a:pt x="197" y="1163"/>
                    <a:pt x="0" y="1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27;p28">
              <a:extLst>
                <a:ext uri="{FF2B5EF4-FFF2-40B4-BE49-F238E27FC236}">
                  <a16:creationId xmlns:a16="http://schemas.microsoft.com/office/drawing/2014/main" id="{8FEDAC7C-5143-47FA-87A0-4DB3BB90B398}"/>
                </a:ext>
              </a:extLst>
            </p:cNvPr>
            <p:cNvSpPr/>
            <p:nvPr/>
          </p:nvSpPr>
          <p:spPr>
            <a:xfrm flipH="1">
              <a:off x="6546955" y="1355672"/>
              <a:ext cx="14714" cy="33203"/>
            </a:xfrm>
            <a:custGeom>
              <a:avLst/>
              <a:gdLst/>
              <a:ahLst/>
              <a:cxnLst/>
              <a:rect l="l" t="t" r="r" b="b"/>
              <a:pathLst>
                <a:path w="612" h="1381" extrusionOk="0">
                  <a:moveTo>
                    <a:pt x="237" y="1380"/>
                  </a:moveTo>
                  <a:cubicBezTo>
                    <a:pt x="59" y="1223"/>
                    <a:pt x="0" y="1026"/>
                    <a:pt x="40" y="809"/>
                  </a:cubicBezTo>
                  <a:cubicBezTo>
                    <a:pt x="99" y="552"/>
                    <a:pt x="197" y="316"/>
                    <a:pt x="316" y="79"/>
                  </a:cubicBezTo>
                  <a:cubicBezTo>
                    <a:pt x="355" y="20"/>
                    <a:pt x="434" y="0"/>
                    <a:pt x="493" y="20"/>
                  </a:cubicBezTo>
                  <a:cubicBezTo>
                    <a:pt x="552" y="40"/>
                    <a:pt x="592" y="119"/>
                    <a:pt x="592" y="198"/>
                  </a:cubicBezTo>
                  <a:cubicBezTo>
                    <a:pt x="612" y="257"/>
                    <a:pt x="592" y="296"/>
                    <a:pt x="572" y="355"/>
                  </a:cubicBezTo>
                  <a:cubicBezTo>
                    <a:pt x="493" y="631"/>
                    <a:pt x="414" y="888"/>
                    <a:pt x="336" y="1164"/>
                  </a:cubicBezTo>
                  <a:cubicBezTo>
                    <a:pt x="316" y="1242"/>
                    <a:pt x="276" y="1302"/>
                    <a:pt x="237" y="1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528;p28">
            <a:extLst>
              <a:ext uri="{FF2B5EF4-FFF2-40B4-BE49-F238E27FC236}">
                <a16:creationId xmlns:a16="http://schemas.microsoft.com/office/drawing/2014/main" id="{A919F493-4230-45BB-BFF9-A094680B9627}"/>
              </a:ext>
            </a:extLst>
          </p:cNvPr>
          <p:cNvGrpSpPr/>
          <p:nvPr/>
        </p:nvGrpSpPr>
        <p:grpSpPr>
          <a:xfrm>
            <a:off x="8434004" y="3197923"/>
            <a:ext cx="1598522" cy="1606804"/>
            <a:chOff x="6060159" y="2367666"/>
            <a:chExt cx="2287524" cy="2299377"/>
          </a:xfrm>
        </p:grpSpPr>
        <p:sp>
          <p:nvSpPr>
            <p:cNvPr id="307" name="Google Shape;529;p28">
              <a:extLst>
                <a:ext uri="{FF2B5EF4-FFF2-40B4-BE49-F238E27FC236}">
                  <a16:creationId xmlns:a16="http://schemas.microsoft.com/office/drawing/2014/main" id="{FE2F6CA5-BC59-4FBE-A701-7E05F13A21CD}"/>
                </a:ext>
              </a:extLst>
            </p:cNvPr>
            <p:cNvSpPr/>
            <p:nvPr/>
          </p:nvSpPr>
          <p:spPr>
            <a:xfrm flipH="1">
              <a:off x="6084322" y="2386612"/>
              <a:ext cx="2243454" cy="2258144"/>
            </a:xfrm>
            <a:custGeom>
              <a:avLst/>
              <a:gdLst/>
              <a:ahLst/>
              <a:cxnLst/>
              <a:rect l="l" t="t" r="r" b="b"/>
              <a:pathLst>
                <a:path w="93312" h="93923" extrusionOk="0">
                  <a:moveTo>
                    <a:pt x="80792" y="71704"/>
                  </a:moveTo>
                  <a:cubicBezTo>
                    <a:pt x="81325" y="72217"/>
                    <a:pt x="81837" y="72729"/>
                    <a:pt x="82370" y="73242"/>
                  </a:cubicBezTo>
                  <a:cubicBezTo>
                    <a:pt x="82606" y="73459"/>
                    <a:pt x="82823" y="73715"/>
                    <a:pt x="83020" y="73971"/>
                  </a:cubicBezTo>
                  <a:cubicBezTo>
                    <a:pt x="83237" y="74326"/>
                    <a:pt x="83493" y="74622"/>
                    <a:pt x="83809" y="74858"/>
                  </a:cubicBezTo>
                  <a:cubicBezTo>
                    <a:pt x="84065" y="75016"/>
                    <a:pt x="84243" y="75292"/>
                    <a:pt x="84262" y="75608"/>
                  </a:cubicBezTo>
                  <a:cubicBezTo>
                    <a:pt x="84282" y="75765"/>
                    <a:pt x="84420" y="75903"/>
                    <a:pt x="84538" y="76100"/>
                  </a:cubicBezTo>
                  <a:cubicBezTo>
                    <a:pt x="84105" y="76731"/>
                    <a:pt x="83651" y="77362"/>
                    <a:pt x="83158" y="77954"/>
                  </a:cubicBezTo>
                  <a:cubicBezTo>
                    <a:pt x="82547" y="77599"/>
                    <a:pt x="81975" y="77283"/>
                    <a:pt x="81404" y="76948"/>
                  </a:cubicBezTo>
                  <a:lnTo>
                    <a:pt x="78013" y="74937"/>
                  </a:lnTo>
                  <a:cubicBezTo>
                    <a:pt x="77894" y="74878"/>
                    <a:pt x="77796" y="74819"/>
                    <a:pt x="77677" y="74760"/>
                  </a:cubicBezTo>
                  <a:cubicBezTo>
                    <a:pt x="77401" y="74641"/>
                    <a:pt x="77165" y="74799"/>
                    <a:pt x="77125" y="75134"/>
                  </a:cubicBezTo>
                  <a:cubicBezTo>
                    <a:pt x="77125" y="75233"/>
                    <a:pt x="77145" y="75312"/>
                    <a:pt x="77165" y="75410"/>
                  </a:cubicBezTo>
                  <a:cubicBezTo>
                    <a:pt x="76810" y="75647"/>
                    <a:pt x="76514" y="75962"/>
                    <a:pt x="76278" y="76317"/>
                  </a:cubicBezTo>
                  <a:cubicBezTo>
                    <a:pt x="75883" y="76869"/>
                    <a:pt x="75469" y="77382"/>
                    <a:pt x="74996" y="77875"/>
                  </a:cubicBezTo>
                  <a:cubicBezTo>
                    <a:pt x="74858" y="78032"/>
                    <a:pt x="74661" y="78151"/>
                    <a:pt x="74464" y="78230"/>
                  </a:cubicBezTo>
                  <a:cubicBezTo>
                    <a:pt x="73813" y="78545"/>
                    <a:pt x="73202" y="78979"/>
                    <a:pt x="72453" y="79058"/>
                  </a:cubicBezTo>
                  <a:cubicBezTo>
                    <a:pt x="72295" y="79077"/>
                    <a:pt x="72157" y="79156"/>
                    <a:pt x="72039" y="79255"/>
                  </a:cubicBezTo>
                  <a:cubicBezTo>
                    <a:pt x="71724" y="79472"/>
                    <a:pt x="71684" y="79728"/>
                    <a:pt x="71980" y="80004"/>
                  </a:cubicBezTo>
                  <a:cubicBezTo>
                    <a:pt x="72335" y="80359"/>
                    <a:pt x="72630" y="80793"/>
                    <a:pt x="72847" y="81266"/>
                  </a:cubicBezTo>
                  <a:cubicBezTo>
                    <a:pt x="73399" y="82330"/>
                    <a:pt x="73971" y="83375"/>
                    <a:pt x="74523" y="84420"/>
                  </a:cubicBezTo>
                  <a:cubicBezTo>
                    <a:pt x="74740" y="84755"/>
                    <a:pt x="74878" y="85150"/>
                    <a:pt x="74917" y="85564"/>
                  </a:cubicBezTo>
                  <a:cubicBezTo>
                    <a:pt x="74385" y="85997"/>
                    <a:pt x="73734" y="86175"/>
                    <a:pt x="73104" y="86392"/>
                  </a:cubicBezTo>
                  <a:cubicBezTo>
                    <a:pt x="72473" y="86608"/>
                    <a:pt x="71881" y="86786"/>
                    <a:pt x="71290" y="86963"/>
                  </a:cubicBezTo>
                  <a:cubicBezTo>
                    <a:pt x="71231" y="86924"/>
                    <a:pt x="71132" y="86904"/>
                    <a:pt x="71112" y="86865"/>
                  </a:cubicBezTo>
                  <a:cubicBezTo>
                    <a:pt x="70758" y="86096"/>
                    <a:pt x="70107" y="85583"/>
                    <a:pt x="69555" y="84972"/>
                  </a:cubicBezTo>
                  <a:cubicBezTo>
                    <a:pt x="69240" y="84657"/>
                    <a:pt x="68904" y="84341"/>
                    <a:pt x="68569" y="84026"/>
                  </a:cubicBezTo>
                  <a:cubicBezTo>
                    <a:pt x="67781" y="83277"/>
                    <a:pt x="67189" y="83178"/>
                    <a:pt x="66243" y="83612"/>
                  </a:cubicBezTo>
                  <a:cubicBezTo>
                    <a:pt x="65750" y="83848"/>
                    <a:pt x="65257" y="84105"/>
                    <a:pt x="64764" y="84361"/>
                  </a:cubicBezTo>
                  <a:cubicBezTo>
                    <a:pt x="64311" y="84558"/>
                    <a:pt x="63857" y="84775"/>
                    <a:pt x="63404" y="84933"/>
                  </a:cubicBezTo>
                  <a:cubicBezTo>
                    <a:pt x="63167" y="84992"/>
                    <a:pt x="62931" y="85031"/>
                    <a:pt x="62694" y="85031"/>
                  </a:cubicBezTo>
                  <a:cubicBezTo>
                    <a:pt x="62517" y="85071"/>
                    <a:pt x="62320" y="85051"/>
                    <a:pt x="62142" y="85090"/>
                  </a:cubicBezTo>
                  <a:cubicBezTo>
                    <a:pt x="61965" y="85130"/>
                    <a:pt x="61768" y="85485"/>
                    <a:pt x="61906" y="85583"/>
                  </a:cubicBezTo>
                  <a:cubicBezTo>
                    <a:pt x="62241" y="85879"/>
                    <a:pt x="62122" y="86254"/>
                    <a:pt x="62182" y="86569"/>
                  </a:cubicBezTo>
                  <a:cubicBezTo>
                    <a:pt x="62201" y="86687"/>
                    <a:pt x="62260" y="86806"/>
                    <a:pt x="62300" y="86924"/>
                  </a:cubicBezTo>
                  <a:cubicBezTo>
                    <a:pt x="62418" y="87555"/>
                    <a:pt x="62674" y="88166"/>
                    <a:pt x="62635" y="88797"/>
                  </a:cubicBezTo>
                  <a:cubicBezTo>
                    <a:pt x="62635" y="89073"/>
                    <a:pt x="62674" y="89349"/>
                    <a:pt x="62773" y="89605"/>
                  </a:cubicBezTo>
                  <a:cubicBezTo>
                    <a:pt x="62931" y="90216"/>
                    <a:pt x="62990" y="90847"/>
                    <a:pt x="62931" y="91458"/>
                  </a:cubicBezTo>
                  <a:cubicBezTo>
                    <a:pt x="62458" y="91577"/>
                    <a:pt x="62004" y="91715"/>
                    <a:pt x="61551" y="91892"/>
                  </a:cubicBezTo>
                  <a:cubicBezTo>
                    <a:pt x="61117" y="92109"/>
                    <a:pt x="60782" y="92483"/>
                    <a:pt x="60230" y="92562"/>
                  </a:cubicBezTo>
                  <a:cubicBezTo>
                    <a:pt x="60171" y="92405"/>
                    <a:pt x="60092" y="92227"/>
                    <a:pt x="60013" y="92069"/>
                  </a:cubicBezTo>
                  <a:cubicBezTo>
                    <a:pt x="59698" y="91222"/>
                    <a:pt x="59422" y="90354"/>
                    <a:pt x="58909" y="89585"/>
                  </a:cubicBezTo>
                  <a:cubicBezTo>
                    <a:pt x="58593" y="89073"/>
                    <a:pt x="58455" y="88442"/>
                    <a:pt x="58061" y="87969"/>
                  </a:cubicBezTo>
                  <a:cubicBezTo>
                    <a:pt x="58002" y="87890"/>
                    <a:pt x="57963" y="87811"/>
                    <a:pt x="57923" y="87732"/>
                  </a:cubicBezTo>
                  <a:cubicBezTo>
                    <a:pt x="57627" y="87141"/>
                    <a:pt x="56997" y="86806"/>
                    <a:pt x="56346" y="86884"/>
                  </a:cubicBezTo>
                  <a:cubicBezTo>
                    <a:pt x="55065" y="86963"/>
                    <a:pt x="53763" y="86944"/>
                    <a:pt x="52482" y="86983"/>
                  </a:cubicBezTo>
                  <a:cubicBezTo>
                    <a:pt x="52285" y="87003"/>
                    <a:pt x="52068" y="87042"/>
                    <a:pt x="51871" y="87101"/>
                  </a:cubicBezTo>
                  <a:cubicBezTo>
                    <a:pt x="51772" y="87121"/>
                    <a:pt x="51693" y="87180"/>
                    <a:pt x="51614" y="87160"/>
                  </a:cubicBezTo>
                  <a:cubicBezTo>
                    <a:pt x="51417" y="87141"/>
                    <a:pt x="51220" y="86983"/>
                    <a:pt x="51043" y="87220"/>
                  </a:cubicBezTo>
                  <a:cubicBezTo>
                    <a:pt x="50865" y="87456"/>
                    <a:pt x="51082" y="87614"/>
                    <a:pt x="51062" y="87831"/>
                  </a:cubicBezTo>
                  <a:cubicBezTo>
                    <a:pt x="51062" y="88126"/>
                    <a:pt x="51023" y="88422"/>
                    <a:pt x="50964" y="88738"/>
                  </a:cubicBezTo>
                  <a:cubicBezTo>
                    <a:pt x="50747" y="89842"/>
                    <a:pt x="50510" y="90946"/>
                    <a:pt x="50294" y="92050"/>
                  </a:cubicBezTo>
                  <a:cubicBezTo>
                    <a:pt x="50254" y="92267"/>
                    <a:pt x="50274" y="92483"/>
                    <a:pt x="50254" y="92681"/>
                  </a:cubicBezTo>
                  <a:cubicBezTo>
                    <a:pt x="50234" y="92838"/>
                    <a:pt x="50175" y="92976"/>
                    <a:pt x="50116" y="93114"/>
                  </a:cubicBezTo>
                  <a:cubicBezTo>
                    <a:pt x="49820" y="93568"/>
                    <a:pt x="48795" y="93923"/>
                    <a:pt x="48322" y="93726"/>
                  </a:cubicBezTo>
                  <a:cubicBezTo>
                    <a:pt x="47731" y="93489"/>
                    <a:pt x="47159" y="93233"/>
                    <a:pt x="46528" y="92957"/>
                  </a:cubicBezTo>
                  <a:cubicBezTo>
                    <a:pt x="46528" y="92464"/>
                    <a:pt x="46508" y="92010"/>
                    <a:pt x="46528" y="91557"/>
                  </a:cubicBezTo>
                  <a:cubicBezTo>
                    <a:pt x="46548" y="91025"/>
                    <a:pt x="46449" y="90512"/>
                    <a:pt x="46252" y="90039"/>
                  </a:cubicBezTo>
                  <a:cubicBezTo>
                    <a:pt x="46114" y="89704"/>
                    <a:pt x="46055" y="89329"/>
                    <a:pt x="45897" y="88994"/>
                  </a:cubicBezTo>
                  <a:cubicBezTo>
                    <a:pt x="45779" y="88659"/>
                    <a:pt x="45700" y="88284"/>
                    <a:pt x="45700" y="87929"/>
                  </a:cubicBezTo>
                  <a:cubicBezTo>
                    <a:pt x="45661" y="87397"/>
                    <a:pt x="45483" y="87200"/>
                    <a:pt x="44971" y="87220"/>
                  </a:cubicBezTo>
                  <a:cubicBezTo>
                    <a:pt x="44162" y="87239"/>
                    <a:pt x="43413" y="86924"/>
                    <a:pt x="42644" y="86766"/>
                  </a:cubicBezTo>
                  <a:cubicBezTo>
                    <a:pt x="42191" y="86687"/>
                    <a:pt x="41757" y="86530"/>
                    <a:pt x="41304" y="86431"/>
                  </a:cubicBezTo>
                  <a:cubicBezTo>
                    <a:pt x="41087" y="86352"/>
                    <a:pt x="40830" y="86332"/>
                    <a:pt x="40594" y="86352"/>
                  </a:cubicBezTo>
                  <a:cubicBezTo>
                    <a:pt x="40416" y="86372"/>
                    <a:pt x="40239" y="86332"/>
                    <a:pt x="40081" y="86234"/>
                  </a:cubicBezTo>
                  <a:cubicBezTo>
                    <a:pt x="39805" y="86116"/>
                    <a:pt x="39569" y="86234"/>
                    <a:pt x="39588" y="86530"/>
                  </a:cubicBezTo>
                  <a:cubicBezTo>
                    <a:pt x="39608" y="86924"/>
                    <a:pt x="39510" y="87318"/>
                    <a:pt x="39273" y="87653"/>
                  </a:cubicBezTo>
                  <a:cubicBezTo>
                    <a:pt x="38622" y="88856"/>
                    <a:pt x="38031" y="90098"/>
                    <a:pt x="37518" y="91360"/>
                  </a:cubicBezTo>
                  <a:cubicBezTo>
                    <a:pt x="37459" y="91577"/>
                    <a:pt x="37301" y="91734"/>
                    <a:pt x="37104" y="91833"/>
                  </a:cubicBezTo>
                  <a:cubicBezTo>
                    <a:pt x="36513" y="92010"/>
                    <a:pt x="35882" y="92207"/>
                    <a:pt x="35291" y="91754"/>
                  </a:cubicBezTo>
                  <a:cubicBezTo>
                    <a:pt x="34837" y="91379"/>
                    <a:pt x="34384" y="91025"/>
                    <a:pt x="33891" y="90650"/>
                  </a:cubicBezTo>
                  <a:cubicBezTo>
                    <a:pt x="34009" y="90197"/>
                    <a:pt x="34088" y="89743"/>
                    <a:pt x="34226" y="89309"/>
                  </a:cubicBezTo>
                  <a:cubicBezTo>
                    <a:pt x="34364" y="88876"/>
                    <a:pt x="34403" y="88403"/>
                    <a:pt x="34364" y="87949"/>
                  </a:cubicBezTo>
                  <a:cubicBezTo>
                    <a:pt x="34305" y="87417"/>
                    <a:pt x="34265" y="86865"/>
                    <a:pt x="34246" y="86313"/>
                  </a:cubicBezTo>
                  <a:cubicBezTo>
                    <a:pt x="34265" y="86037"/>
                    <a:pt x="34305" y="85780"/>
                    <a:pt x="34364" y="85504"/>
                  </a:cubicBezTo>
                  <a:cubicBezTo>
                    <a:pt x="34443" y="84992"/>
                    <a:pt x="34325" y="84814"/>
                    <a:pt x="33792" y="84637"/>
                  </a:cubicBezTo>
                  <a:cubicBezTo>
                    <a:pt x="33358" y="84519"/>
                    <a:pt x="32925" y="84381"/>
                    <a:pt x="32471" y="84282"/>
                  </a:cubicBezTo>
                  <a:cubicBezTo>
                    <a:pt x="31840" y="84144"/>
                    <a:pt x="31269" y="83829"/>
                    <a:pt x="30815" y="83375"/>
                  </a:cubicBezTo>
                  <a:cubicBezTo>
                    <a:pt x="30736" y="83296"/>
                    <a:pt x="30638" y="83178"/>
                    <a:pt x="30539" y="83158"/>
                  </a:cubicBezTo>
                  <a:cubicBezTo>
                    <a:pt x="29889" y="83139"/>
                    <a:pt x="29238" y="82922"/>
                    <a:pt x="28706" y="82527"/>
                  </a:cubicBezTo>
                  <a:cubicBezTo>
                    <a:pt x="28666" y="82488"/>
                    <a:pt x="28410" y="82567"/>
                    <a:pt x="28410" y="82626"/>
                  </a:cubicBezTo>
                  <a:cubicBezTo>
                    <a:pt x="28213" y="83434"/>
                    <a:pt x="27503" y="83829"/>
                    <a:pt x="27030" y="84400"/>
                  </a:cubicBezTo>
                  <a:cubicBezTo>
                    <a:pt x="26320" y="85209"/>
                    <a:pt x="25512" y="85918"/>
                    <a:pt x="24881" y="86786"/>
                  </a:cubicBezTo>
                  <a:cubicBezTo>
                    <a:pt x="24802" y="86904"/>
                    <a:pt x="24664" y="86983"/>
                    <a:pt x="24526" y="87042"/>
                  </a:cubicBezTo>
                  <a:cubicBezTo>
                    <a:pt x="23994" y="87239"/>
                    <a:pt x="23048" y="87003"/>
                    <a:pt x="22712" y="86530"/>
                  </a:cubicBezTo>
                  <a:cubicBezTo>
                    <a:pt x="22358" y="86076"/>
                    <a:pt x="22022" y="85544"/>
                    <a:pt x="21648" y="84992"/>
                  </a:cubicBezTo>
                  <a:cubicBezTo>
                    <a:pt x="21884" y="84617"/>
                    <a:pt x="22082" y="84262"/>
                    <a:pt x="22318" y="83908"/>
                  </a:cubicBezTo>
                  <a:cubicBezTo>
                    <a:pt x="22653" y="83415"/>
                    <a:pt x="22870" y="82882"/>
                    <a:pt x="22969" y="82311"/>
                  </a:cubicBezTo>
                  <a:cubicBezTo>
                    <a:pt x="23107" y="81581"/>
                    <a:pt x="23245" y="80871"/>
                    <a:pt x="23639" y="80241"/>
                  </a:cubicBezTo>
                  <a:cubicBezTo>
                    <a:pt x="23876" y="79945"/>
                    <a:pt x="23777" y="79531"/>
                    <a:pt x="23462" y="79334"/>
                  </a:cubicBezTo>
                  <a:cubicBezTo>
                    <a:pt x="22555" y="78762"/>
                    <a:pt x="21904" y="77894"/>
                    <a:pt x="21155" y="77145"/>
                  </a:cubicBezTo>
                  <a:cubicBezTo>
                    <a:pt x="20800" y="76790"/>
                    <a:pt x="20544" y="76298"/>
                    <a:pt x="19992" y="76160"/>
                  </a:cubicBezTo>
                  <a:cubicBezTo>
                    <a:pt x="19893" y="76140"/>
                    <a:pt x="19854" y="75962"/>
                    <a:pt x="19775" y="75884"/>
                  </a:cubicBezTo>
                  <a:cubicBezTo>
                    <a:pt x="19578" y="75608"/>
                    <a:pt x="19322" y="75588"/>
                    <a:pt x="19203" y="75844"/>
                  </a:cubicBezTo>
                  <a:cubicBezTo>
                    <a:pt x="18986" y="76258"/>
                    <a:pt x="18631" y="76455"/>
                    <a:pt x="18257" y="76672"/>
                  </a:cubicBezTo>
                  <a:cubicBezTo>
                    <a:pt x="17291" y="77244"/>
                    <a:pt x="16325" y="77835"/>
                    <a:pt x="15359" y="78427"/>
                  </a:cubicBezTo>
                  <a:cubicBezTo>
                    <a:pt x="15181" y="78525"/>
                    <a:pt x="15043" y="78703"/>
                    <a:pt x="14866" y="78821"/>
                  </a:cubicBezTo>
                  <a:cubicBezTo>
                    <a:pt x="14748" y="78900"/>
                    <a:pt x="14610" y="78959"/>
                    <a:pt x="14452" y="78998"/>
                  </a:cubicBezTo>
                  <a:cubicBezTo>
                    <a:pt x="13880" y="79077"/>
                    <a:pt x="13032" y="78584"/>
                    <a:pt x="12816" y="78052"/>
                  </a:cubicBezTo>
                  <a:cubicBezTo>
                    <a:pt x="12599" y="77500"/>
                    <a:pt x="12402" y="76909"/>
                    <a:pt x="12185" y="76278"/>
                  </a:cubicBezTo>
                  <a:cubicBezTo>
                    <a:pt x="12500" y="75962"/>
                    <a:pt x="12835" y="75627"/>
                    <a:pt x="13170" y="75332"/>
                  </a:cubicBezTo>
                  <a:cubicBezTo>
                    <a:pt x="13565" y="74996"/>
                    <a:pt x="13880" y="74582"/>
                    <a:pt x="14097" y="74109"/>
                  </a:cubicBezTo>
                  <a:cubicBezTo>
                    <a:pt x="14275" y="73754"/>
                    <a:pt x="14511" y="73419"/>
                    <a:pt x="14669" y="73064"/>
                  </a:cubicBezTo>
                  <a:cubicBezTo>
                    <a:pt x="14807" y="72788"/>
                    <a:pt x="14984" y="72552"/>
                    <a:pt x="15201" y="72335"/>
                  </a:cubicBezTo>
                  <a:cubicBezTo>
                    <a:pt x="15733" y="71783"/>
                    <a:pt x="15714" y="71625"/>
                    <a:pt x="15181" y="71034"/>
                  </a:cubicBezTo>
                  <a:cubicBezTo>
                    <a:pt x="14886" y="70679"/>
                    <a:pt x="14570" y="70344"/>
                    <a:pt x="14255" y="70028"/>
                  </a:cubicBezTo>
                  <a:cubicBezTo>
                    <a:pt x="13841" y="69594"/>
                    <a:pt x="13565" y="69082"/>
                    <a:pt x="13446" y="68510"/>
                  </a:cubicBezTo>
                  <a:cubicBezTo>
                    <a:pt x="13348" y="68076"/>
                    <a:pt x="13348" y="68076"/>
                    <a:pt x="12855" y="68017"/>
                  </a:cubicBezTo>
                  <a:cubicBezTo>
                    <a:pt x="12796" y="68017"/>
                    <a:pt x="12737" y="67998"/>
                    <a:pt x="12658" y="67978"/>
                  </a:cubicBezTo>
                  <a:cubicBezTo>
                    <a:pt x="12382" y="67702"/>
                    <a:pt x="12362" y="67189"/>
                    <a:pt x="11928" y="66972"/>
                  </a:cubicBezTo>
                  <a:cubicBezTo>
                    <a:pt x="11869" y="66933"/>
                    <a:pt x="11850" y="66894"/>
                    <a:pt x="11830" y="66834"/>
                  </a:cubicBezTo>
                  <a:cubicBezTo>
                    <a:pt x="11790" y="66637"/>
                    <a:pt x="11830" y="66381"/>
                    <a:pt x="11534" y="66322"/>
                  </a:cubicBezTo>
                  <a:cubicBezTo>
                    <a:pt x="11317" y="66282"/>
                    <a:pt x="11238" y="66499"/>
                    <a:pt x="11081" y="66578"/>
                  </a:cubicBezTo>
                  <a:cubicBezTo>
                    <a:pt x="10864" y="66696"/>
                    <a:pt x="10647" y="66775"/>
                    <a:pt x="10410" y="66834"/>
                  </a:cubicBezTo>
                  <a:cubicBezTo>
                    <a:pt x="9247" y="67110"/>
                    <a:pt x="8084" y="67367"/>
                    <a:pt x="6921" y="67623"/>
                  </a:cubicBezTo>
                  <a:cubicBezTo>
                    <a:pt x="6704" y="67682"/>
                    <a:pt x="6487" y="67820"/>
                    <a:pt x="6251" y="67879"/>
                  </a:cubicBezTo>
                  <a:cubicBezTo>
                    <a:pt x="6034" y="67938"/>
                    <a:pt x="5817" y="67938"/>
                    <a:pt x="5620" y="67879"/>
                  </a:cubicBezTo>
                  <a:cubicBezTo>
                    <a:pt x="5068" y="67524"/>
                    <a:pt x="4476" y="67150"/>
                    <a:pt x="4496" y="66361"/>
                  </a:cubicBezTo>
                  <a:lnTo>
                    <a:pt x="4496" y="64666"/>
                  </a:lnTo>
                  <a:cubicBezTo>
                    <a:pt x="4811" y="64370"/>
                    <a:pt x="5265" y="64252"/>
                    <a:pt x="5679" y="64055"/>
                  </a:cubicBezTo>
                  <a:cubicBezTo>
                    <a:pt x="6152" y="63838"/>
                    <a:pt x="6586" y="63542"/>
                    <a:pt x="6941" y="63187"/>
                  </a:cubicBezTo>
                  <a:cubicBezTo>
                    <a:pt x="7493" y="62635"/>
                    <a:pt x="8025" y="62024"/>
                    <a:pt x="8774" y="61708"/>
                  </a:cubicBezTo>
                  <a:cubicBezTo>
                    <a:pt x="8951" y="61630"/>
                    <a:pt x="9050" y="61393"/>
                    <a:pt x="9149" y="61275"/>
                  </a:cubicBezTo>
                  <a:cubicBezTo>
                    <a:pt x="9168" y="61235"/>
                    <a:pt x="9168" y="61176"/>
                    <a:pt x="9149" y="61117"/>
                  </a:cubicBezTo>
                  <a:cubicBezTo>
                    <a:pt x="8656" y="59993"/>
                    <a:pt x="8537" y="58771"/>
                    <a:pt x="8321" y="57588"/>
                  </a:cubicBezTo>
                  <a:cubicBezTo>
                    <a:pt x="8242" y="57174"/>
                    <a:pt x="8242" y="56721"/>
                    <a:pt x="7946" y="56366"/>
                  </a:cubicBezTo>
                  <a:cubicBezTo>
                    <a:pt x="7887" y="56307"/>
                    <a:pt x="7867" y="56208"/>
                    <a:pt x="7867" y="56129"/>
                  </a:cubicBezTo>
                  <a:cubicBezTo>
                    <a:pt x="7769" y="55557"/>
                    <a:pt x="7769" y="55557"/>
                    <a:pt x="7295" y="55695"/>
                  </a:cubicBezTo>
                  <a:cubicBezTo>
                    <a:pt x="7000" y="55774"/>
                    <a:pt x="6704" y="55833"/>
                    <a:pt x="6408" y="55833"/>
                  </a:cubicBezTo>
                  <a:cubicBezTo>
                    <a:pt x="5245" y="55794"/>
                    <a:pt x="4102" y="55735"/>
                    <a:pt x="2938" y="55695"/>
                  </a:cubicBezTo>
                  <a:cubicBezTo>
                    <a:pt x="2682" y="55695"/>
                    <a:pt x="2446" y="55755"/>
                    <a:pt x="2209" y="55755"/>
                  </a:cubicBezTo>
                  <a:cubicBezTo>
                    <a:pt x="2032" y="55774"/>
                    <a:pt x="1854" y="55735"/>
                    <a:pt x="1677" y="55676"/>
                  </a:cubicBezTo>
                  <a:cubicBezTo>
                    <a:pt x="1184" y="55419"/>
                    <a:pt x="750" y="54493"/>
                    <a:pt x="868" y="53961"/>
                  </a:cubicBezTo>
                  <a:cubicBezTo>
                    <a:pt x="987" y="53428"/>
                    <a:pt x="1144" y="52837"/>
                    <a:pt x="1282" y="52265"/>
                  </a:cubicBezTo>
                  <a:cubicBezTo>
                    <a:pt x="1558" y="52088"/>
                    <a:pt x="1894" y="51989"/>
                    <a:pt x="2248" y="51989"/>
                  </a:cubicBezTo>
                  <a:cubicBezTo>
                    <a:pt x="2998" y="51910"/>
                    <a:pt x="3727" y="51654"/>
                    <a:pt x="4378" y="51260"/>
                  </a:cubicBezTo>
                  <a:cubicBezTo>
                    <a:pt x="4930" y="50924"/>
                    <a:pt x="5462" y="50570"/>
                    <a:pt x="6113" y="50491"/>
                  </a:cubicBezTo>
                  <a:cubicBezTo>
                    <a:pt x="6625" y="50412"/>
                    <a:pt x="6783" y="50156"/>
                    <a:pt x="6704" y="49643"/>
                  </a:cubicBezTo>
                  <a:cubicBezTo>
                    <a:pt x="6645" y="49130"/>
                    <a:pt x="6566" y="48677"/>
                    <a:pt x="6467" y="48184"/>
                  </a:cubicBezTo>
                  <a:cubicBezTo>
                    <a:pt x="6310" y="47455"/>
                    <a:pt x="6408" y="46705"/>
                    <a:pt x="6743" y="46035"/>
                  </a:cubicBezTo>
                  <a:cubicBezTo>
                    <a:pt x="6586" y="45759"/>
                    <a:pt x="6408" y="45483"/>
                    <a:pt x="6487" y="45128"/>
                  </a:cubicBezTo>
                  <a:cubicBezTo>
                    <a:pt x="6546" y="44833"/>
                    <a:pt x="6310" y="44576"/>
                    <a:pt x="6467" y="44241"/>
                  </a:cubicBezTo>
                  <a:cubicBezTo>
                    <a:pt x="6605" y="43985"/>
                    <a:pt x="6389" y="43748"/>
                    <a:pt x="6093" y="43827"/>
                  </a:cubicBezTo>
                  <a:cubicBezTo>
                    <a:pt x="5699" y="43926"/>
                    <a:pt x="5363" y="43788"/>
                    <a:pt x="5028" y="43669"/>
                  </a:cubicBezTo>
                  <a:cubicBezTo>
                    <a:pt x="3944" y="43295"/>
                    <a:pt x="2840" y="42900"/>
                    <a:pt x="1756" y="42526"/>
                  </a:cubicBezTo>
                  <a:cubicBezTo>
                    <a:pt x="1558" y="42447"/>
                    <a:pt x="1322" y="42467"/>
                    <a:pt x="1125" y="42388"/>
                  </a:cubicBezTo>
                  <a:cubicBezTo>
                    <a:pt x="928" y="42329"/>
                    <a:pt x="671" y="42230"/>
                    <a:pt x="592" y="42072"/>
                  </a:cubicBezTo>
                  <a:cubicBezTo>
                    <a:pt x="316" y="41501"/>
                    <a:pt x="1" y="40929"/>
                    <a:pt x="376" y="40278"/>
                  </a:cubicBezTo>
                  <a:cubicBezTo>
                    <a:pt x="671" y="39785"/>
                    <a:pt x="967" y="39293"/>
                    <a:pt x="1282" y="38760"/>
                  </a:cubicBezTo>
                  <a:cubicBezTo>
                    <a:pt x="1736" y="38701"/>
                    <a:pt x="2189" y="38741"/>
                    <a:pt x="2643" y="38839"/>
                  </a:cubicBezTo>
                  <a:cubicBezTo>
                    <a:pt x="3136" y="38957"/>
                    <a:pt x="3668" y="38938"/>
                    <a:pt x="4180" y="38800"/>
                  </a:cubicBezTo>
                  <a:cubicBezTo>
                    <a:pt x="4673" y="38662"/>
                    <a:pt x="5186" y="38563"/>
                    <a:pt x="5699" y="38484"/>
                  </a:cubicBezTo>
                  <a:cubicBezTo>
                    <a:pt x="5935" y="38484"/>
                    <a:pt x="6172" y="38484"/>
                    <a:pt x="6408" y="38524"/>
                  </a:cubicBezTo>
                  <a:cubicBezTo>
                    <a:pt x="6941" y="38543"/>
                    <a:pt x="7157" y="38386"/>
                    <a:pt x="7236" y="37893"/>
                  </a:cubicBezTo>
                  <a:cubicBezTo>
                    <a:pt x="7414" y="36887"/>
                    <a:pt x="7867" y="35981"/>
                    <a:pt x="8222" y="35034"/>
                  </a:cubicBezTo>
                  <a:cubicBezTo>
                    <a:pt x="8419" y="34541"/>
                    <a:pt x="8754" y="34068"/>
                    <a:pt x="8675" y="33477"/>
                  </a:cubicBezTo>
                  <a:cubicBezTo>
                    <a:pt x="8675" y="33378"/>
                    <a:pt x="8794" y="33280"/>
                    <a:pt x="8853" y="33181"/>
                  </a:cubicBezTo>
                  <a:cubicBezTo>
                    <a:pt x="8991" y="32866"/>
                    <a:pt x="8912" y="32668"/>
                    <a:pt x="8616" y="32649"/>
                  </a:cubicBezTo>
                  <a:cubicBezTo>
                    <a:pt x="8222" y="32590"/>
                    <a:pt x="7847" y="32432"/>
                    <a:pt x="7532" y="32176"/>
                  </a:cubicBezTo>
                  <a:cubicBezTo>
                    <a:pt x="6428" y="31367"/>
                    <a:pt x="5285" y="30618"/>
                    <a:pt x="4082" y="29948"/>
                  </a:cubicBezTo>
                  <a:cubicBezTo>
                    <a:pt x="3964" y="29869"/>
                    <a:pt x="3845" y="29751"/>
                    <a:pt x="3766" y="29632"/>
                  </a:cubicBezTo>
                  <a:cubicBezTo>
                    <a:pt x="3490" y="29179"/>
                    <a:pt x="3589" y="28134"/>
                    <a:pt x="3964" y="27759"/>
                  </a:cubicBezTo>
                  <a:cubicBezTo>
                    <a:pt x="4397" y="27306"/>
                    <a:pt x="4831" y="26892"/>
                    <a:pt x="5265" y="26478"/>
                  </a:cubicBezTo>
                  <a:cubicBezTo>
                    <a:pt x="5758" y="26596"/>
                    <a:pt x="6211" y="26774"/>
                    <a:pt x="6665" y="26990"/>
                  </a:cubicBezTo>
                  <a:cubicBezTo>
                    <a:pt x="7019" y="27148"/>
                    <a:pt x="7414" y="27247"/>
                    <a:pt x="7808" y="27267"/>
                  </a:cubicBezTo>
                  <a:cubicBezTo>
                    <a:pt x="8399" y="27286"/>
                    <a:pt x="8971" y="27326"/>
                    <a:pt x="9543" y="27385"/>
                  </a:cubicBezTo>
                  <a:cubicBezTo>
                    <a:pt x="9780" y="27424"/>
                    <a:pt x="10016" y="27503"/>
                    <a:pt x="10233" y="27582"/>
                  </a:cubicBezTo>
                  <a:cubicBezTo>
                    <a:pt x="10726" y="27759"/>
                    <a:pt x="11120" y="27621"/>
                    <a:pt x="11258" y="27148"/>
                  </a:cubicBezTo>
                  <a:cubicBezTo>
                    <a:pt x="11396" y="26793"/>
                    <a:pt x="11613" y="26498"/>
                    <a:pt x="11889" y="26261"/>
                  </a:cubicBezTo>
                  <a:cubicBezTo>
                    <a:pt x="12520" y="25551"/>
                    <a:pt x="13052" y="24763"/>
                    <a:pt x="13486" y="23915"/>
                  </a:cubicBezTo>
                  <a:cubicBezTo>
                    <a:pt x="13939" y="22969"/>
                    <a:pt x="14551" y="22121"/>
                    <a:pt x="15300" y="21411"/>
                  </a:cubicBezTo>
                  <a:cubicBezTo>
                    <a:pt x="15359" y="21352"/>
                    <a:pt x="15418" y="21273"/>
                    <a:pt x="15457" y="21194"/>
                  </a:cubicBezTo>
                  <a:cubicBezTo>
                    <a:pt x="15595" y="20938"/>
                    <a:pt x="15438" y="20682"/>
                    <a:pt x="15083" y="20662"/>
                  </a:cubicBezTo>
                  <a:cubicBezTo>
                    <a:pt x="15024" y="20662"/>
                    <a:pt x="14965" y="20662"/>
                    <a:pt x="14905" y="20662"/>
                  </a:cubicBezTo>
                  <a:cubicBezTo>
                    <a:pt x="14531" y="20287"/>
                    <a:pt x="14235" y="19873"/>
                    <a:pt x="13998" y="19420"/>
                  </a:cubicBezTo>
                  <a:cubicBezTo>
                    <a:pt x="13841" y="19124"/>
                    <a:pt x="13644" y="18848"/>
                    <a:pt x="13427" y="18612"/>
                  </a:cubicBezTo>
                  <a:cubicBezTo>
                    <a:pt x="13013" y="18158"/>
                    <a:pt x="12559" y="17744"/>
                    <a:pt x="12145" y="17310"/>
                  </a:cubicBezTo>
                  <a:cubicBezTo>
                    <a:pt x="11909" y="17153"/>
                    <a:pt x="11771" y="16877"/>
                    <a:pt x="11790" y="16601"/>
                  </a:cubicBezTo>
                  <a:cubicBezTo>
                    <a:pt x="12421" y="15871"/>
                    <a:pt x="13328" y="15339"/>
                    <a:pt x="13979" y="14570"/>
                  </a:cubicBezTo>
                  <a:lnTo>
                    <a:pt x="16325" y="16246"/>
                  </a:lnTo>
                  <a:cubicBezTo>
                    <a:pt x="16404" y="16285"/>
                    <a:pt x="16463" y="16344"/>
                    <a:pt x="16522" y="16423"/>
                  </a:cubicBezTo>
                  <a:cubicBezTo>
                    <a:pt x="16759" y="16975"/>
                    <a:pt x="17311" y="17251"/>
                    <a:pt x="17725" y="17665"/>
                  </a:cubicBezTo>
                  <a:cubicBezTo>
                    <a:pt x="18119" y="18079"/>
                    <a:pt x="18395" y="18040"/>
                    <a:pt x="18868" y="17744"/>
                  </a:cubicBezTo>
                  <a:cubicBezTo>
                    <a:pt x="19400" y="17409"/>
                    <a:pt x="19913" y="17015"/>
                    <a:pt x="20366" y="16561"/>
                  </a:cubicBezTo>
                  <a:cubicBezTo>
                    <a:pt x="20623" y="16305"/>
                    <a:pt x="20899" y="16068"/>
                    <a:pt x="21194" y="15852"/>
                  </a:cubicBezTo>
                  <a:cubicBezTo>
                    <a:pt x="21707" y="15516"/>
                    <a:pt x="22160" y="15083"/>
                    <a:pt x="22496" y="14570"/>
                  </a:cubicBezTo>
                  <a:cubicBezTo>
                    <a:pt x="22653" y="14353"/>
                    <a:pt x="22870" y="14196"/>
                    <a:pt x="23107" y="14058"/>
                  </a:cubicBezTo>
                  <a:cubicBezTo>
                    <a:pt x="23304" y="13229"/>
                    <a:pt x="22910" y="12579"/>
                    <a:pt x="22614" y="11869"/>
                  </a:cubicBezTo>
                  <a:cubicBezTo>
                    <a:pt x="22279" y="11120"/>
                    <a:pt x="21904" y="10371"/>
                    <a:pt x="21530" y="9641"/>
                  </a:cubicBezTo>
                  <a:cubicBezTo>
                    <a:pt x="21273" y="9168"/>
                    <a:pt x="21096" y="8675"/>
                    <a:pt x="20978" y="8143"/>
                  </a:cubicBezTo>
                  <a:cubicBezTo>
                    <a:pt x="21056" y="7887"/>
                    <a:pt x="21254" y="7690"/>
                    <a:pt x="21530" y="7650"/>
                  </a:cubicBezTo>
                  <a:cubicBezTo>
                    <a:pt x="22121" y="7473"/>
                    <a:pt x="22653" y="7118"/>
                    <a:pt x="23028" y="6605"/>
                  </a:cubicBezTo>
                  <a:cubicBezTo>
                    <a:pt x="23186" y="6704"/>
                    <a:pt x="23343" y="6822"/>
                    <a:pt x="23481" y="6960"/>
                  </a:cubicBezTo>
                  <a:cubicBezTo>
                    <a:pt x="24428" y="7985"/>
                    <a:pt x="25473" y="8932"/>
                    <a:pt x="26241" y="10095"/>
                  </a:cubicBezTo>
                  <a:cubicBezTo>
                    <a:pt x="26379" y="10312"/>
                    <a:pt x="26498" y="10509"/>
                    <a:pt x="26616" y="10726"/>
                  </a:cubicBezTo>
                  <a:cubicBezTo>
                    <a:pt x="26872" y="11278"/>
                    <a:pt x="27503" y="11514"/>
                    <a:pt x="28055" y="11297"/>
                  </a:cubicBezTo>
                  <a:cubicBezTo>
                    <a:pt x="28765" y="11061"/>
                    <a:pt x="29455" y="10726"/>
                    <a:pt x="30106" y="10351"/>
                  </a:cubicBezTo>
                  <a:cubicBezTo>
                    <a:pt x="30382" y="10174"/>
                    <a:pt x="30697" y="10036"/>
                    <a:pt x="31012" y="9937"/>
                  </a:cubicBezTo>
                  <a:cubicBezTo>
                    <a:pt x="31210" y="9858"/>
                    <a:pt x="31407" y="9760"/>
                    <a:pt x="31564" y="9622"/>
                  </a:cubicBezTo>
                  <a:cubicBezTo>
                    <a:pt x="32038" y="9306"/>
                    <a:pt x="32511" y="8951"/>
                    <a:pt x="33004" y="8656"/>
                  </a:cubicBezTo>
                  <a:cubicBezTo>
                    <a:pt x="33713" y="8242"/>
                    <a:pt x="33930" y="7690"/>
                    <a:pt x="33713" y="6901"/>
                  </a:cubicBezTo>
                  <a:cubicBezTo>
                    <a:pt x="33220" y="5166"/>
                    <a:pt x="32866" y="3411"/>
                    <a:pt x="33102" y="1558"/>
                  </a:cubicBezTo>
                  <a:cubicBezTo>
                    <a:pt x="33772" y="1164"/>
                    <a:pt x="34423" y="730"/>
                    <a:pt x="35192" y="632"/>
                  </a:cubicBezTo>
                  <a:cubicBezTo>
                    <a:pt x="35251" y="671"/>
                    <a:pt x="35310" y="671"/>
                    <a:pt x="35310" y="691"/>
                  </a:cubicBezTo>
                  <a:cubicBezTo>
                    <a:pt x="35705" y="1381"/>
                    <a:pt x="36335" y="1893"/>
                    <a:pt x="36749" y="2544"/>
                  </a:cubicBezTo>
                  <a:cubicBezTo>
                    <a:pt x="37163" y="3214"/>
                    <a:pt x="37499" y="3885"/>
                    <a:pt x="37893" y="4535"/>
                  </a:cubicBezTo>
                  <a:cubicBezTo>
                    <a:pt x="38149" y="4949"/>
                    <a:pt x="38425" y="5343"/>
                    <a:pt x="38741" y="5718"/>
                  </a:cubicBezTo>
                  <a:cubicBezTo>
                    <a:pt x="38879" y="5896"/>
                    <a:pt x="39056" y="5994"/>
                    <a:pt x="39273" y="6014"/>
                  </a:cubicBezTo>
                  <a:cubicBezTo>
                    <a:pt x="39687" y="6073"/>
                    <a:pt x="40121" y="6034"/>
                    <a:pt x="40535" y="5955"/>
                  </a:cubicBezTo>
                  <a:cubicBezTo>
                    <a:pt x="41323" y="5698"/>
                    <a:pt x="42132" y="5600"/>
                    <a:pt x="42940" y="5620"/>
                  </a:cubicBezTo>
                  <a:cubicBezTo>
                    <a:pt x="43709" y="5659"/>
                    <a:pt x="44478" y="5620"/>
                    <a:pt x="45227" y="5620"/>
                  </a:cubicBezTo>
                  <a:cubicBezTo>
                    <a:pt x="45483" y="5620"/>
                    <a:pt x="45720" y="5620"/>
                    <a:pt x="45976" y="5580"/>
                  </a:cubicBezTo>
                  <a:cubicBezTo>
                    <a:pt x="46272" y="5600"/>
                    <a:pt x="46508" y="5343"/>
                    <a:pt x="46469" y="5048"/>
                  </a:cubicBezTo>
                  <a:cubicBezTo>
                    <a:pt x="46489" y="4752"/>
                    <a:pt x="46489" y="4437"/>
                    <a:pt x="46469" y="4141"/>
                  </a:cubicBezTo>
                  <a:cubicBezTo>
                    <a:pt x="46469" y="3057"/>
                    <a:pt x="46469" y="1992"/>
                    <a:pt x="46449" y="927"/>
                  </a:cubicBezTo>
                  <a:cubicBezTo>
                    <a:pt x="46449" y="691"/>
                    <a:pt x="46489" y="454"/>
                    <a:pt x="46489" y="178"/>
                  </a:cubicBezTo>
                  <a:cubicBezTo>
                    <a:pt x="46903" y="20"/>
                    <a:pt x="47336" y="1"/>
                    <a:pt x="47770" y="99"/>
                  </a:cubicBezTo>
                  <a:cubicBezTo>
                    <a:pt x="48204" y="218"/>
                    <a:pt x="48657" y="296"/>
                    <a:pt x="49111" y="336"/>
                  </a:cubicBezTo>
                  <a:cubicBezTo>
                    <a:pt x="49308" y="336"/>
                    <a:pt x="49466" y="494"/>
                    <a:pt x="49466" y="691"/>
                  </a:cubicBezTo>
                  <a:cubicBezTo>
                    <a:pt x="49426" y="1440"/>
                    <a:pt x="49820" y="2031"/>
                    <a:pt x="50057" y="2702"/>
                  </a:cubicBezTo>
                  <a:cubicBezTo>
                    <a:pt x="50333" y="3471"/>
                    <a:pt x="50550" y="4259"/>
                    <a:pt x="50806" y="5048"/>
                  </a:cubicBezTo>
                  <a:cubicBezTo>
                    <a:pt x="50846" y="5186"/>
                    <a:pt x="50905" y="5343"/>
                    <a:pt x="50964" y="5482"/>
                  </a:cubicBezTo>
                  <a:cubicBezTo>
                    <a:pt x="51062" y="5738"/>
                    <a:pt x="51319" y="5915"/>
                    <a:pt x="51614" y="5876"/>
                  </a:cubicBezTo>
                  <a:cubicBezTo>
                    <a:pt x="52640" y="5758"/>
                    <a:pt x="53606" y="6073"/>
                    <a:pt x="54591" y="6250"/>
                  </a:cubicBezTo>
                  <a:cubicBezTo>
                    <a:pt x="55065" y="6329"/>
                    <a:pt x="55557" y="6310"/>
                    <a:pt x="56031" y="6152"/>
                  </a:cubicBezTo>
                  <a:cubicBezTo>
                    <a:pt x="56326" y="6093"/>
                    <a:pt x="56563" y="5856"/>
                    <a:pt x="56622" y="5560"/>
                  </a:cubicBezTo>
                  <a:cubicBezTo>
                    <a:pt x="56957" y="4318"/>
                    <a:pt x="57273" y="3076"/>
                    <a:pt x="57608" y="1834"/>
                  </a:cubicBezTo>
                  <a:cubicBezTo>
                    <a:pt x="57687" y="1578"/>
                    <a:pt x="57746" y="1322"/>
                    <a:pt x="57844" y="1006"/>
                  </a:cubicBezTo>
                  <a:cubicBezTo>
                    <a:pt x="58416" y="1046"/>
                    <a:pt x="58929" y="1105"/>
                    <a:pt x="59402" y="1440"/>
                  </a:cubicBezTo>
                  <a:cubicBezTo>
                    <a:pt x="59599" y="1558"/>
                    <a:pt x="59816" y="1657"/>
                    <a:pt x="60052" y="1736"/>
                  </a:cubicBezTo>
                  <a:lnTo>
                    <a:pt x="60506" y="1953"/>
                  </a:lnTo>
                  <a:cubicBezTo>
                    <a:pt x="60545" y="2051"/>
                    <a:pt x="60585" y="2110"/>
                    <a:pt x="60585" y="2169"/>
                  </a:cubicBezTo>
                  <a:cubicBezTo>
                    <a:pt x="60427" y="2800"/>
                    <a:pt x="60526" y="3431"/>
                    <a:pt x="60604" y="4062"/>
                  </a:cubicBezTo>
                  <a:cubicBezTo>
                    <a:pt x="60703" y="4969"/>
                    <a:pt x="60703" y="5896"/>
                    <a:pt x="60762" y="6822"/>
                  </a:cubicBezTo>
                  <a:cubicBezTo>
                    <a:pt x="60762" y="7000"/>
                    <a:pt x="60782" y="7177"/>
                    <a:pt x="60821" y="7354"/>
                  </a:cubicBezTo>
                  <a:cubicBezTo>
                    <a:pt x="60841" y="7571"/>
                    <a:pt x="61018" y="7749"/>
                    <a:pt x="61235" y="7808"/>
                  </a:cubicBezTo>
                  <a:cubicBezTo>
                    <a:pt x="62280" y="7946"/>
                    <a:pt x="63148" y="8557"/>
                    <a:pt x="64094" y="8951"/>
                  </a:cubicBezTo>
                  <a:cubicBezTo>
                    <a:pt x="64429" y="9109"/>
                    <a:pt x="64784" y="9227"/>
                    <a:pt x="65139" y="9306"/>
                  </a:cubicBezTo>
                  <a:cubicBezTo>
                    <a:pt x="65336" y="9346"/>
                    <a:pt x="65533" y="9444"/>
                    <a:pt x="65711" y="9562"/>
                  </a:cubicBezTo>
                  <a:cubicBezTo>
                    <a:pt x="66203" y="9858"/>
                    <a:pt x="66696" y="10174"/>
                    <a:pt x="67189" y="10489"/>
                  </a:cubicBezTo>
                  <a:cubicBezTo>
                    <a:pt x="67386" y="10607"/>
                    <a:pt x="67603" y="10726"/>
                    <a:pt x="67840" y="10824"/>
                  </a:cubicBezTo>
                  <a:cubicBezTo>
                    <a:pt x="68037" y="10943"/>
                    <a:pt x="68273" y="10883"/>
                    <a:pt x="68411" y="10686"/>
                  </a:cubicBezTo>
                  <a:cubicBezTo>
                    <a:pt x="68530" y="10529"/>
                    <a:pt x="68648" y="10351"/>
                    <a:pt x="68766" y="10174"/>
                  </a:cubicBezTo>
                  <a:cubicBezTo>
                    <a:pt x="69417" y="9129"/>
                    <a:pt x="70048" y="8084"/>
                    <a:pt x="70698" y="7059"/>
                  </a:cubicBezTo>
                  <a:cubicBezTo>
                    <a:pt x="70817" y="6862"/>
                    <a:pt x="70955" y="6704"/>
                    <a:pt x="71093" y="6487"/>
                  </a:cubicBezTo>
                  <a:cubicBezTo>
                    <a:pt x="71605" y="6704"/>
                    <a:pt x="72098" y="6901"/>
                    <a:pt x="72433" y="7354"/>
                  </a:cubicBezTo>
                  <a:cubicBezTo>
                    <a:pt x="72571" y="7512"/>
                    <a:pt x="72729" y="7670"/>
                    <a:pt x="72887" y="7788"/>
                  </a:cubicBezTo>
                  <a:cubicBezTo>
                    <a:pt x="73044" y="7926"/>
                    <a:pt x="73222" y="8044"/>
                    <a:pt x="73360" y="8163"/>
                  </a:cubicBezTo>
                  <a:cubicBezTo>
                    <a:pt x="73360" y="8281"/>
                    <a:pt x="73399" y="8340"/>
                    <a:pt x="73380" y="8399"/>
                  </a:cubicBezTo>
                  <a:cubicBezTo>
                    <a:pt x="73084" y="8951"/>
                    <a:pt x="72887" y="9562"/>
                    <a:pt x="72808" y="10213"/>
                  </a:cubicBezTo>
                  <a:cubicBezTo>
                    <a:pt x="72690" y="11100"/>
                    <a:pt x="72374" y="11987"/>
                    <a:pt x="72157" y="12875"/>
                  </a:cubicBezTo>
                  <a:cubicBezTo>
                    <a:pt x="72098" y="13052"/>
                    <a:pt x="72059" y="13229"/>
                    <a:pt x="72039" y="13407"/>
                  </a:cubicBezTo>
                  <a:cubicBezTo>
                    <a:pt x="72000" y="13643"/>
                    <a:pt x="72118" y="13900"/>
                    <a:pt x="72354" y="14018"/>
                  </a:cubicBezTo>
                  <a:cubicBezTo>
                    <a:pt x="72611" y="14156"/>
                    <a:pt x="72867" y="14334"/>
                    <a:pt x="73123" y="14511"/>
                  </a:cubicBezTo>
                  <a:cubicBezTo>
                    <a:pt x="73340" y="14669"/>
                    <a:pt x="73537" y="14846"/>
                    <a:pt x="73754" y="15043"/>
                  </a:cubicBezTo>
                  <a:cubicBezTo>
                    <a:pt x="74208" y="15438"/>
                    <a:pt x="74661" y="15852"/>
                    <a:pt x="75095" y="16266"/>
                  </a:cubicBezTo>
                  <a:cubicBezTo>
                    <a:pt x="75450" y="16620"/>
                    <a:pt x="75943" y="16542"/>
                    <a:pt x="76396" y="16758"/>
                  </a:cubicBezTo>
                  <a:cubicBezTo>
                    <a:pt x="77086" y="16206"/>
                    <a:pt x="77717" y="15576"/>
                    <a:pt x="78367" y="14984"/>
                  </a:cubicBezTo>
                  <a:cubicBezTo>
                    <a:pt x="79018" y="14393"/>
                    <a:pt x="79610" y="13821"/>
                    <a:pt x="80260" y="13210"/>
                  </a:cubicBezTo>
                  <a:cubicBezTo>
                    <a:pt x="80694" y="13643"/>
                    <a:pt x="81206" y="13939"/>
                    <a:pt x="81364" y="14550"/>
                  </a:cubicBezTo>
                  <a:cubicBezTo>
                    <a:pt x="81404" y="14728"/>
                    <a:pt x="81581" y="14846"/>
                    <a:pt x="81680" y="15004"/>
                  </a:cubicBezTo>
                  <a:cubicBezTo>
                    <a:pt x="81798" y="15142"/>
                    <a:pt x="81936" y="15339"/>
                    <a:pt x="82034" y="15516"/>
                  </a:cubicBezTo>
                  <a:cubicBezTo>
                    <a:pt x="81758" y="15911"/>
                    <a:pt x="81463" y="16246"/>
                    <a:pt x="81226" y="16640"/>
                  </a:cubicBezTo>
                  <a:cubicBezTo>
                    <a:pt x="81009" y="17034"/>
                    <a:pt x="80891" y="17429"/>
                    <a:pt x="80694" y="17803"/>
                  </a:cubicBezTo>
                  <a:cubicBezTo>
                    <a:pt x="80339" y="18454"/>
                    <a:pt x="79945" y="19085"/>
                    <a:pt x="79590" y="19716"/>
                  </a:cubicBezTo>
                  <a:cubicBezTo>
                    <a:pt x="79511" y="19873"/>
                    <a:pt x="79432" y="20031"/>
                    <a:pt x="79373" y="20209"/>
                  </a:cubicBezTo>
                  <a:cubicBezTo>
                    <a:pt x="79274" y="20406"/>
                    <a:pt x="79314" y="20642"/>
                    <a:pt x="79491" y="20800"/>
                  </a:cubicBezTo>
                  <a:cubicBezTo>
                    <a:pt x="80280" y="21470"/>
                    <a:pt x="80654" y="22436"/>
                    <a:pt x="81266" y="23225"/>
                  </a:cubicBezTo>
                  <a:cubicBezTo>
                    <a:pt x="82113" y="24290"/>
                    <a:pt x="82567" y="25551"/>
                    <a:pt x="83138" y="26774"/>
                  </a:cubicBezTo>
                  <a:cubicBezTo>
                    <a:pt x="83296" y="27089"/>
                    <a:pt x="83454" y="27424"/>
                    <a:pt x="83631" y="27759"/>
                  </a:cubicBezTo>
                  <a:cubicBezTo>
                    <a:pt x="83750" y="27976"/>
                    <a:pt x="84026" y="28095"/>
                    <a:pt x="84262" y="27996"/>
                  </a:cubicBezTo>
                  <a:cubicBezTo>
                    <a:pt x="84459" y="27937"/>
                    <a:pt x="84657" y="27838"/>
                    <a:pt x="84854" y="27759"/>
                  </a:cubicBezTo>
                  <a:lnTo>
                    <a:pt x="88166" y="26202"/>
                  </a:lnTo>
                  <a:cubicBezTo>
                    <a:pt x="88363" y="26103"/>
                    <a:pt x="88560" y="26024"/>
                    <a:pt x="88797" y="25926"/>
                  </a:cubicBezTo>
                  <a:cubicBezTo>
                    <a:pt x="89053" y="26438"/>
                    <a:pt x="89408" y="26852"/>
                    <a:pt x="89428" y="27444"/>
                  </a:cubicBezTo>
                  <a:cubicBezTo>
                    <a:pt x="89467" y="27740"/>
                    <a:pt x="89566" y="28035"/>
                    <a:pt x="89684" y="28311"/>
                  </a:cubicBezTo>
                  <a:cubicBezTo>
                    <a:pt x="89782" y="28607"/>
                    <a:pt x="89743" y="28785"/>
                    <a:pt x="89467" y="28923"/>
                  </a:cubicBezTo>
                  <a:cubicBezTo>
                    <a:pt x="88974" y="29139"/>
                    <a:pt x="88639" y="29534"/>
                    <a:pt x="88284" y="29908"/>
                  </a:cubicBezTo>
                  <a:cubicBezTo>
                    <a:pt x="87614" y="30598"/>
                    <a:pt x="86865" y="31229"/>
                    <a:pt x="86135" y="31900"/>
                  </a:cubicBezTo>
                  <a:cubicBezTo>
                    <a:pt x="85997" y="32018"/>
                    <a:pt x="85879" y="32156"/>
                    <a:pt x="85780" y="32294"/>
                  </a:cubicBezTo>
                  <a:cubicBezTo>
                    <a:pt x="85623" y="32471"/>
                    <a:pt x="85603" y="32708"/>
                    <a:pt x="85701" y="32905"/>
                  </a:cubicBezTo>
                  <a:cubicBezTo>
                    <a:pt x="86253" y="33832"/>
                    <a:pt x="86352" y="34916"/>
                    <a:pt x="86667" y="35941"/>
                  </a:cubicBezTo>
                  <a:cubicBezTo>
                    <a:pt x="86727" y="36217"/>
                    <a:pt x="86825" y="36473"/>
                    <a:pt x="86963" y="36710"/>
                  </a:cubicBezTo>
                  <a:cubicBezTo>
                    <a:pt x="87318" y="37223"/>
                    <a:pt x="87732" y="37538"/>
                    <a:pt x="88481" y="37361"/>
                  </a:cubicBezTo>
                  <a:cubicBezTo>
                    <a:pt x="89684" y="37065"/>
                    <a:pt x="90946" y="36907"/>
                    <a:pt x="92168" y="36690"/>
                  </a:cubicBezTo>
                  <a:cubicBezTo>
                    <a:pt x="92345" y="36651"/>
                    <a:pt x="92542" y="36631"/>
                    <a:pt x="92759" y="36611"/>
                  </a:cubicBezTo>
                  <a:cubicBezTo>
                    <a:pt x="92917" y="37163"/>
                    <a:pt x="93154" y="37696"/>
                    <a:pt x="92976" y="38287"/>
                  </a:cubicBezTo>
                  <a:cubicBezTo>
                    <a:pt x="92956" y="38543"/>
                    <a:pt x="92956" y="38780"/>
                    <a:pt x="93016" y="39017"/>
                  </a:cubicBezTo>
                  <a:cubicBezTo>
                    <a:pt x="93055" y="39450"/>
                    <a:pt x="92996" y="39608"/>
                    <a:pt x="92582" y="39667"/>
                  </a:cubicBezTo>
                  <a:cubicBezTo>
                    <a:pt x="92128" y="39766"/>
                    <a:pt x="91714" y="39963"/>
                    <a:pt x="91360" y="40239"/>
                  </a:cubicBezTo>
                  <a:cubicBezTo>
                    <a:pt x="90847" y="40574"/>
                    <a:pt x="90295" y="40850"/>
                    <a:pt x="89763" y="41126"/>
                  </a:cubicBezTo>
                  <a:cubicBezTo>
                    <a:pt x="89349" y="41343"/>
                    <a:pt x="88935" y="41520"/>
                    <a:pt x="88521" y="41737"/>
                  </a:cubicBezTo>
                  <a:cubicBezTo>
                    <a:pt x="88028" y="41994"/>
                    <a:pt x="87949" y="42191"/>
                    <a:pt x="88028" y="42762"/>
                  </a:cubicBezTo>
                  <a:cubicBezTo>
                    <a:pt x="88126" y="43393"/>
                    <a:pt x="88166" y="44024"/>
                    <a:pt x="88126" y="44675"/>
                  </a:cubicBezTo>
                  <a:cubicBezTo>
                    <a:pt x="88047" y="45365"/>
                    <a:pt x="88087" y="46075"/>
                    <a:pt x="88245" y="46765"/>
                  </a:cubicBezTo>
                  <a:cubicBezTo>
                    <a:pt x="88284" y="47060"/>
                    <a:pt x="88264" y="47376"/>
                    <a:pt x="88205" y="47671"/>
                  </a:cubicBezTo>
                  <a:cubicBezTo>
                    <a:pt x="88146" y="48223"/>
                    <a:pt x="88047" y="48756"/>
                    <a:pt x="87969" y="49308"/>
                  </a:cubicBezTo>
                  <a:cubicBezTo>
                    <a:pt x="87949" y="49446"/>
                    <a:pt x="87949" y="49604"/>
                    <a:pt x="87969" y="49761"/>
                  </a:cubicBezTo>
                  <a:cubicBezTo>
                    <a:pt x="87969" y="50018"/>
                    <a:pt x="88146" y="50234"/>
                    <a:pt x="88402" y="50274"/>
                  </a:cubicBezTo>
                  <a:cubicBezTo>
                    <a:pt x="88540" y="50313"/>
                    <a:pt x="88698" y="50333"/>
                    <a:pt x="88856" y="50333"/>
                  </a:cubicBezTo>
                  <a:cubicBezTo>
                    <a:pt x="90039" y="50491"/>
                    <a:pt x="91222" y="50648"/>
                    <a:pt x="92404" y="50806"/>
                  </a:cubicBezTo>
                  <a:cubicBezTo>
                    <a:pt x="92641" y="50826"/>
                    <a:pt x="92878" y="50885"/>
                    <a:pt x="93134" y="50944"/>
                  </a:cubicBezTo>
                  <a:cubicBezTo>
                    <a:pt x="93193" y="51555"/>
                    <a:pt x="93311" y="52147"/>
                    <a:pt x="92937" y="52718"/>
                  </a:cubicBezTo>
                  <a:cubicBezTo>
                    <a:pt x="92779" y="52955"/>
                    <a:pt x="92779" y="53349"/>
                    <a:pt x="92680" y="53704"/>
                  </a:cubicBezTo>
                  <a:cubicBezTo>
                    <a:pt x="92444" y="53724"/>
                    <a:pt x="92227" y="53744"/>
                    <a:pt x="92030" y="53763"/>
                  </a:cubicBezTo>
                  <a:cubicBezTo>
                    <a:pt x="91655" y="53803"/>
                    <a:pt x="91300" y="53862"/>
                    <a:pt x="90926" y="53901"/>
                  </a:cubicBezTo>
                  <a:cubicBezTo>
                    <a:pt x="90394" y="53961"/>
                    <a:pt x="89822" y="53921"/>
                    <a:pt x="89309" y="54118"/>
                  </a:cubicBezTo>
                  <a:cubicBezTo>
                    <a:pt x="88816" y="54335"/>
                    <a:pt x="88284" y="54493"/>
                    <a:pt x="87752" y="54572"/>
                  </a:cubicBezTo>
                  <a:cubicBezTo>
                    <a:pt x="87653" y="54572"/>
                    <a:pt x="87574" y="54591"/>
                    <a:pt x="87495" y="54631"/>
                  </a:cubicBezTo>
                  <a:cubicBezTo>
                    <a:pt x="87200" y="54749"/>
                    <a:pt x="86963" y="54907"/>
                    <a:pt x="86943" y="55281"/>
                  </a:cubicBezTo>
                  <a:cubicBezTo>
                    <a:pt x="86884" y="56070"/>
                    <a:pt x="86687" y="56839"/>
                    <a:pt x="86352" y="57568"/>
                  </a:cubicBezTo>
                  <a:cubicBezTo>
                    <a:pt x="86234" y="57844"/>
                    <a:pt x="86096" y="58120"/>
                    <a:pt x="85918" y="58475"/>
                  </a:cubicBezTo>
                  <a:cubicBezTo>
                    <a:pt x="85958" y="58791"/>
                    <a:pt x="86037" y="59205"/>
                    <a:pt x="86076" y="59638"/>
                  </a:cubicBezTo>
                  <a:cubicBezTo>
                    <a:pt x="86076" y="59914"/>
                    <a:pt x="86253" y="60151"/>
                    <a:pt x="86529" y="60250"/>
                  </a:cubicBezTo>
                  <a:cubicBezTo>
                    <a:pt x="86963" y="60427"/>
                    <a:pt x="87377" y="60604"/>
                    <a:pt x="87791" y="60782"/>
                  </a:cubicBezTo>
                  <a:cubicBezTo>
                    <a:pt x="88678" y="61137"/>
                    <a:pt x="89546" y="61492"/>
                    <a:pt x="90433" y="61846"/>
                  </a:cubicBezTo>
                  <a:cubicBezTo>
                    <a:pt x="91300" y="62201"/>
                    <a:pt x="91458" y="62477"/>
                    <a:pt x="91202" y="63384"/>
                  </a:cubicBezTo>
                  <a:cubicBezTo>
                    <a:pt x="91064" y="63838"/>
                    <a:pt x="90926" y="64252"/>
                    <a:pt x="90768" y="64705"/>
                  </a:cubicBezTo>
                  <a:cubicBezTo>
                    <a:pt x="90472" y="64863"/>
                    <a:pt x="90118" y="64883"/>
                    <a:pt x="89782" y="64745"/>
                  </a:cubicBezTo>
                  <a:cubicBezTo>
                    <a:pt x="89211" y="64567"/>
                    <a:pt x="88619" y="64409"/>
                    <a:pt x="88028" y="64252"/>
                  </a:cubicBezTo>
                  <a:cubicBezTo>
                    <a:pt x="87535" y="64114"/>
                    <a:pt x="87042" y="64015"/>
                    <a:pt x="86529" y="64252"/>
                  </a:cubicBezTo>
                  <a:cubicBezTo>
                    <a:pt x="86352" y="64311"/>
                    <a:pt x="86175" y="64331"/>
                    <a:pt x="85997" y="64311"/>
                  </a:cubicBezTo>
                  <a:cubicBezTo>
                    <a:pt x="85563" y="64271"/>
                    <a:pt x="85130" y="64212"/>
                    <a:pt x="84716" y="64173"/>
                  </a:cubicBezTo>
                  <a:cubicBezTo>
                    <a:pt x="84538" y="64173"/>
                    <a:pt x="84341" y="64173"/>
                    <a:pt x="84164" y="64212"/>
                  </a:cubicBezTo>
                  <a:cubicBezTo>
                    <a:pt x="83947" y="64232"/>
                    <a:pt x="83769" y="64390"/>
                    <a:pt x="83710" y="64607"/>
                  </a:cubicBezTo>
                  <a:cubicBezTo>
                    <a:pt x="83631" y="64804"/>
                    <a:pt x="83552" y="65001"/>
                    <a:pt x="83454" y="65198"/>
                  </a:cubicBezTo>
                  <a:cubicBezTo>
                    <a:pt x="83040" y="66263"/>
                    <a:pt x="82586" y="67347"/>
                    <a:pt x="82192" y="68431"/>
                  </a:cubicBezTo>
                  <a:cubicBezTo>
                    <a:pt x="81857" y="69358"/>
                    <a:pt x="81443" y="70245"/>
                    <a:pt x="80970" y="71093"/>
                  </a:cubicBezTo>
                  <a:cubicBezTo>
                    <a:pt x="80891" y="71290"/>
                    <a:pt x="80832" y="71487"/>
                    <a:pt x="80792" y="71704"/>
                  </a:cubicBezTo>
                  <a:close/>
                  <a:moveTo>
                    <a:pt x="53566" y="37420"/>
                  </a:moveTo>
                  <a:cubicBezTo>
                    <a:pt x="53704" y="37223"/>
                    <a:pt x="53862" y="37045"/>
                    <a:pt x="54059" y="36887"/>
                  </a:cubicBezTo>
                  <a:cubicBezTo>
                    <a:pt x="54651" y="36552"/>
                    <a:pt x="55084" y="36040"/>
                    <a:pt x="55577" y="35586"/>
                  </a:cubicBezTo>
                  <a:cubicBezTo>
                    <a:pt x="55853" y="35310"/>
                    <a:pt x="56169" y="35054"/>
                    <a:pt x="56464" y="34798"/>
                  </a:cubicBezTo>
                  <a:cubicBezTo>
                    <a:pt x="56602" y="34679"/>
                    <a:pt x="56721" y="34541"/>
                    <a:pt x="56839" y="34403"/>
                  </a:cubicBezTo>
                  <a:cubicBezTo>
                    <a:pt x="57233" y="33772"/>
                    <a:pt x="57726" y="33240"/>
                    <a:pt x="58337" y="32806"/>
                  </a:cubicBezTo>
                  <a:cubicBezTo>
                    <a:pt x="58416" y="32747"/>
                    <a:pt x="58515" y="32649"/>
                    <a:pt x="58593" y="32570"/>
                  </a:cubicBezTo>
                  <a:cubicBezTo>
                    <a:pt x="59067" y="32097"/>
                    <a:pt x="59540" y="31604"/>
                    <a:pt x="60013" y="31131"/>
                  </a:cubicBezTo>
                  <a:cubicBezTo>
                    <a:pt x="60269" y="30874"/>
                    <a:pt x="60526" y="30618"/>
                    <a:pt x="60742" y="30322"/>
                  </a:cubicBezTo>
                  <a:cubicBezTo>
                    <a:pt x="61235" y="29672"/>
                    <a:pt x="61708" y="28982"/>
                    <a:pt x="62221" y="28331"/>
                  </a:cubicBezTo>
                  <a:cubicBezTo>
                    <a:pt x="62497" y="27937"/>
                    <a:pt x="62852" y="27582"/>
                    <a:pt x="63246" y="27306"/>
                  </a:cubicBezTo>
                  <a:cubicBezTo>
                    <a:pt x="63976" y="26852"/>
                    <a:pt x="64646" y="26340"/>
                    <a:pt x="65257" y="25748"/>
                  </a:cubicBezTo>
                  <a:cubicBezTo>
                    <a:pt x="65849" y="25157"/>
                    <a:pt x="66420" y="24566"/>
                    <a:pt x="67012" y="24014"/>
                  </a:cubicBezTo>
                  <a:cubicBezTo>
                    <a:pt x="67741" y="23284"/>
                    <a:pt x="68569" y="22633"/>
                    <a:pt x="69437" y="22081"/>
                  </a:cubicBezTo>
                  <a:cubicBezTo>
                    <a:pt x="69831" y="21865"/>
                    <a:pt x="69870" y="21648"/>
                    <a:pt x="69594" y="21273"/>
                  </a:cubicBezTo>
                  <a:cubicBezTo>
                    <a:pt x="69456" y="21096"/>
                    <a:pt x="69299" y="20879"/>
                    <a:pt x="69141" y="20839"/>
                  </a:cubicBezTo>
                  <a:cubicBezTo>
                    <a:pt x="68865" y="20761"/>
                    <a:pt x="68648" y="20583"/>
                    <a:pt x="68490" y="20366"/>
                  </a:cubicBezTo>
                  <a:cubicBezTo>
                    <a:pt x="66815" y="18769"/>
                    <a:pt x="64843" y="17724"/>
                    <a:pt x="62694" y="16975"/>
                  </a:cubicBezTo>
                  <a:cubicBezTo>
                    <a:pt x="62477" y="16896"/>
                    <a:pt x="62280" y="16837"/>
                    <a:pt x="62083" y="16758"/>
                  </a:cubicBezTo>
                  <a:cubicBezTo>
                    <a:pt x="60171" y="16049"/>
                    <a:pt x="58278" y="15260"/>
                    <a:pt x="56346" y="14610"/>
                  </a:cubicBezTo>
                  <a:cubicBezTo>
                    <a:pt x="55084" y="14196"/>
                    <a:pt x="53901" y="13486"/>
                    <a:pt x="52521" y="13427"/>
                  </a:cubicBezTo>
                  <a:cubicBezTo>
                    <a:pt x="52245" y="13427"/>
                    <a:pt x="51989" y="13289"/>
                    <a:pt x="51733" y="13269"/>
                  </a:cubicBezTo>
                  <a:cubicBezTo>
                    <a:pt x="51417" y="13269"/>
                    <a:pt x="51122" y="13289"/>
                    <a:pt x="50826" y="13308"/>
                  </a:cubicBezTo>
                  <a:cubicBezTo>
                    <a:pt x="50806" y="13565"/>
                    <a:pt x="50786" y="13781"/>
                    <a:pt x="50786" y="13998"/>
                  </a:cubicBezTo>
                  <a:lnTo>
                    <a:pt x="50786" y="17015"/>
                  </a:lnTo>
                  <a:cubicBezTo>
                    <a:pt x="50786" y="17508"/>
                    <a:pt x="50846" y="18000"/>
                    <a:pt x="51003" y="18454"/>
                  </a:cubicBezTo>
                  <a:cubicBezTo>
                    <a:pt x="51102" y="18769"/>
                    <a:pt x="51161" y="19105"/>
                    <a:pt x="51141" y="19440"/>
                  </a:cubicBezTo>
                  <a:cubicBezTo>
                    <a:pt x="51082" y="21017"/>
                    <a:pt x="51279" y="22555"/>
                    <a:pt x="51476" y="24092"/>
                  </a:cubicBezTo>
                  <a:cubicBezTo>
                    <a:pt x="51614" y="25137"/>
                    <a:pt x="51614" y="26182"/>
                    <a:pt x="51437" y="27207"/>
                  </a:cubicBezTo>
                  <a:cubicBezTo>
                    <a:pt x="51378" y="27602"/>
                    <a:pt x="51358" y="27996"/>
                    <a:pt x="51398" y="28390"/>
                  </a:cubicBezTo>
                  <a:cubicBezTo>
                    <a:pt x="51555" y="29573"/>
                    <a:pt x="51575" y="30756"/>
                    <a:pt x="51752" y="31939"/>
                  </a:cubicBezTo>
                  <a:cubicBezTo>
                    <a:pt x="51910" y="32964"/>
                    <a:pt x="51871" y="34009"/>
                    <a:pt x="51910" y="35054"/>
                  </a:cubicBezTo>
                  <a:cubicBezTo>
                    <a:pt x="51930" y="35507"/>
                    <a:pt x="51910" y="35961"/>
                    <a:pt x="51910" y="36375"/>
                  </a:cubicBezTo>
                  <a:cubicBezTo>
                    <a:pt x="51614" y="36611"/>
                    <a:pt x="51417" y="36927"/>
                    <a:pt x="51023" y="36868"/>
                  </a:cubicBezTo>
                  <a:cubicBezTo>
                    <a:pt x="50885" y="36848"/>
                    <a:pt x="50767" y="36986"/>
                    <a:pt x="50806" y="37104"/>
                  </a:cubicBezTo>
                  <a:cubicBezTo>
                    <a:pt x="50846" y="37183"/>
                    <a:pt x="50905" y="37262"/>
                    <a:pt x="50984" y="37301"/>
                  </a:cubicBezTo>
                  <a:cubicBezTo>
                    <a:pt x="51319" y="37420"/>
                    <a:pt x="51713" y="37400"/>
                    <a:pt x="51989" y="37696"/>
                  </a:cubicBezTo>
                  <a:cubicBezTo>
                    <a:pt x="52206" y="37932"/>
                    <a:pt x="52541" y="38090"/>
                    <a:pt x="52876" y="38090"/>
                  </a:cubicBezTo>
                  <a:cubicBezTo>
                    <a:pt x="53172" y="38149"/>
                    <a:pt x="53468" y="38248"/>
                    <a:pt x="53744" y="38366"/>
                  </a:cubicBezTo>
                  <a:cubicBezTo>
                    <a:pt x="53882" y="38405"/>
                    <a:pt x="54039" y="38445"/>
                    <a:pt x="54177" y="38465"/>
                  </a:cubicBezTo>
                  <a:cubicBezTo>
                    <a:pt x="54335" y="38484"/>
                    <a:pt x="54493" y="38366"/>
                    <a:pt x="54513" y="38208"/>
                  </a:cubicBezTo>
                  <a:cubicBezTo>
                    <a:pt x="54513" y="38090"/>
                    <a:pt x="54453" y="37991"/>
                    <a:pt x="54375" y="37913"/>
                  </a:cubicBezTo>
                  <a:cubicBezTo>
                    <a:pt x="54158" y="37735"/>
                    <a:pt x="53901" y="37617"/>
                    <a:pt x="53566" y="37420"/>
                  </a:cubicBezTo>
                  <a:close/>
                  <a:moveTo>
                    <a:pt x="14748" y="49328"/>
                  </a:moveTo>
                  <a:cubicBezTo>
                    <a:pt x="14748" y="50136"/>
                    <a:pt x="14767" y="50885"/>
                    <a:pt x="14748" y="51614"/>
                  </a:cubicBezTo>
                  <a:cubicBezTo>
                    <a:pt x="14728" y="52009"/>
                    <a:pt x="14787" y="52403"/>
                    <a:pt x="14925" y="52758"/>
                  </a:cubicBezTo>
                  <a:cubicBezTo>
                    <a:pt x="15103" y="53152"/>
                    <a:pt x="15221" y="53566"/>
                    <a:pt x="15280" y="54000"/>
                  </a:cubicBezTo>
                  <a:cubicBezTo>
                    <a:pt x="15418" y="54749"/>
                    <a:pt x="15595" y="55479"/>
                    <a:pt x="15832" y="56208"/>
                  </a:cubicBezTo>
                  <a:cubicBezTo>
                    <a:pt x="16029" y="56878"/>
                    <a:pt x="16305" y="57529"/>
                    <a:pt x="16542" y="58180"/>
                  </a:cubicBezTo>
                  <a:cubicBezTo>
                    <a:pt x="16640" y="58534"/>
                    <a:pt x="16778" y="58870"/>
                    <a:pt x="16936" y="59205"/>
                  </a:cubicBezTo>
                  <a:cubicBezTo>
                    <a:pt x="17587" y="60545"/>
                    <a:pt x="18257" y="61886"/>
                    <a:pt x="18947" y="63207"/>
                  </a:cubicBezTo>
                  <a:cubicBezTo>
                    <a:pt x="19144" y="63562"/>
                    <a:pt x="19361" y="63897"/>
                    <a:pt x="19617" y="64193"/>
                  </a:cubicBezTo>
                  <a:cubicBezTo>
                    <a:pt x="20702" y="65474"/>
                    <a:pt x="21806" y="66736"/>
                    <a:pt x="22910" y="67998"/>
                  </a:cubicBezTo>
                  <a:cubicBezTo>
                    <a:pt x="23284" y="68431"/>
                    <a:pt x="23895" y="68451"/>
                    <a:pt x="24152" y="67938"/>
                  </a:cubicBezTo>
                  <a:cubicBezTo>
                    <a:pt x="24408" y="67465"/>
                    <a:pt x="24743" y="67032"/>
                    <a:pt x="25137" y="66657"/>
                  </a:cubicBezTo>
                  <a:cubicBezTo>
                    <a:pt x="25236" y="66539"/>
                    <a:pt x="25315" y="66420"/>
                    <a:pt x="25354" y="66263"/>
                  </a:cubicBezTo>
                  <a:cubicBezTo>
                    <a:pt x="25512" y="65711"/>
                    <a:pt x="25887" y="65237"/>
                    <a:pt x="26379" y="64922"/>
                  </a:cubicBezTo>
                  <a:cubicBezTo>
                    <a:pt x="26596" y="64784"/>
                    <a:pt x="26754" y="64607"/>
                    <a:pt x="26833" y="64370"/>
                  </a:cubicBezTo>
                  <a:cubicBezTo>
                    <a:pt x="27089" y="63917"/>
                    <a:pt x="27365" y="63483"/>
                    <a:pt x="27681" y="63069"/>
                  </a:cubicBezTo>
                  <a:cubicBezTo>
                    <a:pt x="28016" y="62655"/>
                    <a:pt x="28449" y="62300"/>
                    <a:pt x="28804" y="61886"/>
                  </a:cubicBezTo>
                  <a:cubicBezTo>
                    <a:pt x="28942" y="61748"/>
                    <a:pt x="29001" y="61590"/>
                    <a:pt x="29021" y="61393"/>
                  </a:cubicBezTo>
                  <a:cubicBezTo>
                    <a:pt x="29061" y="60999"/>
                    <a:pt x="29317" y="60644"/>
                    <a:pt x="29672" y="60466"/>
                  </a:cubicBezTo>
                  <a:cubicBezTo>
                    <a:pt x="30027" y="60269"/>
                    <a:pt x="30322" y="60013"/>
                    <a:pt x="30559" y="59678"/>
                  </a:cubicBezTo>
                  <a:cubicBezTo>
                    <a:pt x="30677" y="59540"/>
                    <a:pt x="30815" y="59402"/>
                    <a:pt x="30973" y="59303"/>
                  </a:cubicBezTo>
                  <a:cubicBezTo>
                    <a:pt x="31564" y="58870"/>
                    <a:pt x="32077" y="58357"/>
                    <a:pt x="32530" y="57766"/>
                  </a:cubicBezTo>
                  <a:cubicBezTo>
                    <a:pt x="33063" y="57095"/>
                    <a:pt x="33595" y="56445"/>
                    <a:pt x="34325" y="55952"/>
                  </a:cubicBezTo>
                  <a:cubicBezTo>
                    <a:pt x="34502" y="55833"/>
                    <a:pt x="34660" y="55695"/>
                    <a:pt x="34798" y="55518"/>
                  </a:cubicBezTo>
                  <a:cubicBezTo>
                    <a:pt x="35921" y="54315"/>
                    <a:pt x="37045" y="53113"/>
                    <a:pt x="38169" y="51910"/>
                  </a:cubicBezTo>
                  <a:cubicBezTo>
                    <a:pt x="38425" y="51654"/>
                    <a:pt x="38701" y="51417"/>
                    <a:pt x="38977" y="51141"/>
                  </a:cubicBezTo>
                  <a:cubicBezTo>
                    <a:pt x="39115" y="51240"/>
                    <a:pt x="39253" y="51319"/>
                    <a:pt x="39391" y="51398"/>
                  </a:cubicBezTo>
                  <a:cubicBezTo>
                    <a:pt x="39588" y="51496"/>
                    <a:pt x="39825" y="51476"/>
                    <a:pt x="39983" y="51319"/>
                  </a:cubicBezTo>
                  <a:cubicBezTo>
                    <a:pt x="40101" y="51161"/>
                    <a:pt x="40140" y="50964"/>
                    <a:pt x="40062" y="50806"/>
                  </a:cubicBezTo>
                  <a:cubicBezTo>
                    <a:pt x="40002" y="50471"/>
                    <a:pt x="39924" y="50156"/>
                    <a:pt x="39825" y="49840"/>
                  </a:cubicBezTo>
                  <a:cubicBezTo>
                    <a:pt x="39628" y="49387"/>
                    <a:pt x="39628" y="48874"/>
                    <a:pt x="39214" y="48519"/>
                  </a:cubicBezTo>
                  <a:cubicBezTo>
                    <a:pt x="38918" y="48283"/>
                    <a:pt x="38721" y="48283"/>
                    <a:pt x="38524" y="48657"/>
                  </a:cubicBezTo>
                  <a:cubicBezTo>
                    <a:pt x="38504" y="48716"/>
                    <a:pt x="38465" y="48775"/>
                    <a:pt x="38445" y="48835"/>
                  </a:cubicBezTo>
                  <a:lnTo>
                    <a:pt x="36611" y="48835"/>
                  </a:lnTo>
                  <a:cubicBezTo>
                    <a:pt x="36434" y="48835"/>
                    <a:pt x="36257" y="48815"/>
                    <a:pt x="36079" y="48756"/>
                  </a:cubicBezTo>
                  <a:cubicBezTo>
                    <a:pt x="35527" y="48460"/>
                    <a:pt x="34995" y="48756"/>
                    <a:pt x="34463" y="48736"/>
                  </a:cubicBezTo>
                  <a:cubicBezTo>
                    <a:pt x="34088" y="49032"/>
                    <a:pt x="33654" y="48933"/>
                    <a:pt x="33240" y="48933"/>
                  </a:cubicBezTo>
                  <a:lnTo>
                    <a:pt x="16364" y="48933"/>
                  </a:lnTo>
                  <a:lnTo>
                    <a:pt x="15615" y="48933"/>
                  </a:lnTo>
                  <a:cubicBezTo>
                    <a:pt x="15280" y="48913"/>
                    <a:pt x="14965" y="49071"/>
                    <a:pt x="14748" y="49328"/>
                  </a:cubicBezTo>
                  <a:close/>
                  <a:moveTo>
                    <a:pt x="72098" y="68550"/>
                  </a:moveTo>
                  <a:cubicBezTo>
                    <a:pt x="72512" y="68017"/>
                    <a:pt x="72966" y="67505"/>
                    <a:pt x="73439" y="67032"/>
                  </a:cubicBezTo>
                  <a:cubicBezTo>
                    <a:pt x="74168" y="66381"/>
                    <a:pt x="74799" y="65632"/>
                    <a:pt x="75272" y="64784"/>
                  </a:cubicBezTo>
                  <a:cubicBezTo>
                    <a:pt x="75765" y="63976"/>
                    <a:pt x="76317" y="63207"/>
                    <a:pt x="76889" y="62458"/>
                  </a:cubicBezTo>
                  <a:cubicBezTo>
                    <a:pt x="77244" y="61984"/>
                    <a:pt x="77539" y="61492"/>
                    <a:pt x="77756" y="60959"/>
                  </a:cubicBezTo>
                  <a:cubicBezTo>
                    <a:pt x="77934" y="60466"/>
                    <a:pt x="78131" y="59993"/>
                    <a:pt x="78367" y="59520"/>
                  </a:cubicBezTo>
                  <a:cubicBezTo>
                    <a:pt x="78565" y="59146"/>
                    <a:pt x="78703" y="58751"/>
                    <a:pt x="78801" y="58337"/>
                  </a:cubicBezTo>
                  <a:cubicBezTo>
                    <a:pt x="78900" y="57884"/>
                    <a:pt x="79058" y="57450"/>
                    <a:pt x="79215" y="57036"/>
                  </a:cubicBezTo>
                  <a:cubicBezTo>
                    <a:pt x="79550" y="56188"/>
                    <a:pt x="79905" y="55341"/>
                    <a:pt x="80240" y="54493"/>
                  </a:cubicBezTo>
                  <a:cubicBezTo>
                    <a:pt x="80280" y="54335"/>
                    <a:pt x="80319" y="54197"/>
                    <a:pt x="80339" y="54039"/>
                  </a:cubicBezTo>
                  <a:cubicBezTo>
                    <a:pt x="80497" y="53270"/>
                    <a:pt x="80714" y="52502"/>
                    <a:pt x="80635" y="51693"/>
                  </a:cubicBezTo>
                  <a:cubicBezTo>
                    <a:pt x="80615" y="51536"/>
                    <a:pt x="80635" y="51378"/>
                    <a:pt x="80694" y="51240"/>
                  </a:cubicBezTo>
                  <a:cubicBezTo>
                    <a:pt x="81049" y="50471"/>
                    <a:pt x="80812" y="49604"/>
                    <a:pt x="81029" y="48815"/>
                  </a:cubicBezTo>
                  <a:cubicBezTo>
                    <a:pt x="81049" y="48677"/>
                    <a:pt x="80970" y="48519"/>
                    <a:pt x="80930" y="48361"/>
                  </a:cubicBezTo>
                  <a:cubicBezTo>
                    <a:pt x="80280" y="48223"/>
                    <a:pt x="79629" y="48145"/>
                    <a:pt x="79018" y="48361"/>
                  </a:cubicBezTo>
                  <a:cubicBezTo>
                    <a:pt x="78525" y="48499"/>
                    <a:pt x="78013" y="48578"/>
                    <a:pt x="77480" y="48559"/>
                  </a:cubicBezTo>
                  <a:lnTo>
                    <a:pt x="72532" y="48559"/>
                  </a:lnTo>
                  <a:cubicBezTo>
                    <a:pt x="72019" y="48539"/>
                    <a:pt x="71507" y="48578"/>
                    <a:pt x="70994" y="48677"/>
                  </a:cubicBezTo>
                  <a:cubicBezTo>
                    <a:pt x="69890" y="48874"/>
                    <a:pt x="68747" y="48953"/>
                    <a:pt x="67623" y="48913"/>
                  </a:cubicBezTo>
                  <a:cubicBezTo>
                    <a:pt x="65691" y="48913"/>
                    <a:pt x="63778" y="48894"/>
                    <a:pt x="61866" y="48913"/>
                  </a:cubicBezTo>
                  <a:cubicBezTo>
                    <a:pt x="61492" y="48913"/>
                    <a:pt x="61137" y="49032"/>
                    <a:pt x="60762" y="49032"/>
                  </a:cubicBezTo>
                  <a:cubicBezTo>
                    <a:pt x="59402" y="49052"/>
                    <a:pt x="58022" y="49032"/>
                    <a:pt x="56681" y="49032"/>
                  </a:cubicBezTo>
                  <a:cubicBezTo>
                    <a:pt x="56622" y="48933"/>
                    <a:pt x="56563" y="48854"/>
                    <a:pt x="56484" y="48775"/>
                  </a:cubicBezTo>
                  <a:cubicBezTo>
                    <a:pt x="56425" y="48697"/>
                    <a:pt x="56346" y="48637"/>
                    <a:pt x="56267" y="48618"/>
                  </a:cubicBezTo>
                  <a:cubicBezTo>
                    <a:pt x="56011" y="48499"/>
                    <a:pt x="55755" y="48657"/>
                    <a:pt x="55656" y="48973"/>
                  </a:cubicBezTo>
                  <a:cubicBezTo>
                    <a:pt x="55439" y="49584"/>
                    <a:pt x="55242" y="50195"/>
                    <a:pt x="55025" y="50786"/>
                  </a:cubicBezTo>
                  <a:cubicBezTo>
                    <a:pt x="54927" y="50984"/>
                    <a:pt x="54808" y="51181"/>
                    <a:pt x="54690" y="51358"/>
                  </a:cubicBezTo>
                  <a:cubicBezTo>
                    <a:pt x="54848" y="51595"/>
                    <a:pt x="55341" y="51457"/>
                    <a:pt x="55143" y="51910"/>
                  </a:cubicBezTo>
                  <a:cubicBezTo>
                    <a:pt x="55577" y="51950"/>
                    <a:pt x="55636" y="51496"/>
                    <a:pt x="56011" y="51358"/>
                  </a:cubicBezTo>
                  <a:cubicBezTo>
                    <a:pt x="56188" y="51555"/>
                    <a:pt x="56385" y="51752"/>
                    <a:pt x="56563" y="51950"/>
                  </a:cubicBezTo>
                  <a:cubicBezTo>
                    <a:pt x="56740" y="52147"/>
                    <a:pt x="56859" y="52344"/>
                    <a:pt x="57016" y="52521"/>
                  </a:cubicBezTo>
                  <a:cubicBezTo>
                    <a:pt x="57982" y="53507"/>
                    <a:pt x="58948" y="54473"/>
                    <a:pt x="59934" y="55419"/>
                  </a:cubicBezTo>
                  <a:cubicBezTo>
                    <a:pt x="61610" y="57036"/>
                    <a:pt x="63187" y="58751"/>
                    <a:pt x="64626" y="60565"/>
                  </a:cubicBezTo>
                  <a:cubicBezTo>
                    <a:pt x="65612" y="61827"/>
                    <a:pt x="66617" y="63049"/>
                    <a:pt x="67682" y="64212"/>
                  </a:cubicBezTo>
                  <a:cubicBezTo>
                    <a:pt x="68983" y="65592"/>
                    <a:pt x="70383" y="66874"/>
                    <a:pt x="71724" y="68214"/>
                  </a:cubicBezTo>
                  <a:cubicBezTo>
                    <a:pt x="71822" y="68333"/>
                    <a:pt x="71940" y="68412"/>
                    <a:pt x="72098" y="68550"/>
                  </a:cubicBezTo>
                  <a:close/>
                  <a:moveTo>
                    <a:pt x="58278" y="43374"/>
                  </a:moveTo>
                  <a:cubicBezTo>
                    <a:pt x="58377" y="43354"/>
                    <a:pt x="58495" y="43334"/>
                    <a:pt x="58613" y="43314"/>
                  </a:cubicBezTo>
                  <a:lnTo>
                    <a:pt x="65395" y="43314"/>
                  </a:lnTo>
                  <a:cubicBezTo>
                    <a:pt x="65651" y="43314"/>
                    <a:pt x="65888" y="43354"/>
                    <a:pt x="66125" y="43413"/>
                  </a:cubicBezTo>
                  <a:cubicBezTo>
                    <a:pt x="66795" y="43610"/>
                    <a:pt x="67505" y="43709"/>
                    <a:pt x="68195" y="43689"/>
                  </a:cubicBezTo>
                  <a:lnTo>
                    <a:pt x="73892" y="43689"/>
                  </a:lnTo>
                  <a:cubicBezTo>
                    <a:pt x="76002" y="43669"/>
                    <a:pt x="78111" y="43630"/>
                    <a:pt x="80221" y="43610"/>
                  </a:cubicBezTo>
                  <a:cubicBezTo>
                    <a:pt x="80339" y="43610"/>
                    <a:pt x="80457" y="43610"/>
                    <a:pt x="80576" y="43590"/>
                  </a:cubicBezTo>
                  <a:cubicBezTo>
                    <a:pt x="80852" y="43571"/>
                    <a:pt x="81088" y="43374"/>
                    <a:pt x="81187" y="43117"/>
                  </a:cubicBezTo>
                  <a:cubicBezTo>
                    <a:pt x="81423" y="42526"/>
                    <a:pt x="81482" y="41875"/>
                    <a:pt x="81325" y="41244"/>
                  </a:cubicBezTo>
                  <a:cubicBezTo>
                    <a:pt x="81246" y="40890"/>
                    <a:pt x="81187" y="40535"/>
                    <a:pt x="81108" y="40160"/>
                  </a:cubicBezTo>
                  <a:cubicBezTo>
                    <a:pt x="81029" y="39569"/>
                    <a:pt x="80891" y="38977"/>
                    <a:pt x="80753" y="38386"/>
                  </a:cubicBezTo>
                  <a:cubicBezTo>
                    <a:pt x="80438" y="37400"/>
                    <a:pt x="80063" y="36434"/>
                    <a:pt x="79708" y="35448"/>
                  </a:cubicBezTo>
                  <a:cubicBezTo>
                    <a:pt x="79610" y="35212"/>
                    <a:pt x="79570" y="34916"/>
                    <a:pt x="79472" y="34660"/>
                  </a:cubicBezTo>
                  <a:cubicBezTo>
                    <a:pt x="79215" y="33930"/>
                    <a:pt x="78939" y="33181"/>
                    <a:pt x="78643" y="32452"/>
                  </a:cubicBezTo>
                  <a:cubicBezTo>
                    <a:pt x="78486" y="32038"/>
                    <a:pt x="78308" y="31663"/>
                    <a:pt x="78151" y="31269"/>
                  </a:cubicBezTo>
                  <a:cubicBezTo>
                    <a:pt x="78013" y="30933"/>
                    <a:pt x="77914" y="30579"/>
                    <a:pt x="77737" y="30263"/>
                  </a:cubicBezTo>
                  <a:cubicBezTo>
                    <a:pt x="77145" y="29080"/>
                    <a:pt x="76534" y="27917"/>
                    <a:pt x="75943" y="26754"/>
                  </a:cubicBezTo>
                  <a:cubicBezTo>
                    <a:pt x="75489" y="25729"/>
                    <a:pt x="74523" y="25019"/>
                    <a:pt x="73419" y="24861"/>
                  </a:cubicBezTo>
                  <a:cubicBezTo>
                    <a:pt x="73320" y="24960"/>
                    <a:pt x="73182" y="25058"/>
                    <a:pt x="73104" y="25177"/>
                  </a:cubicBezTo>
                  <a:cubicBezTo>
                    <a:pt x="72690" y="25670"/>
                    <a:pt x="72295" y="26182"/>
                    <a:pt x="71862" y="26655"/>
                  </a:cubicBezTo>
                  <a:cubicBezTo>
                    <a:pt x="71388" y="27168"/>
                    <a:pt x="70876" y="27641"/>
                    <a:pt x="70383" y="28134"/>
                  </a:cubicBezTo>
                  <a:cubicBezTo>
                    <a:pt x="69654" y="28903"/>
                    <a:pt x="68904" y="29672"/>
                    <a:pt x="68175" y="30441"/>
                  </a:cubicBezTo>
                  <a:cubicBezTo>
                    <a:pt x="68017" y="30598"/>
                    <a:pt x="67859" y="30736"/>
                    <a:pt x="67702" y="30874"/>
                  </a:cubicBezTo>
                  <a:cubicBezTo>
                    <a:pt x="67012" y="31564"/>
                    <a:pt x="66341" y="32274"/>
                    <a:pt x="65632" y="32944"/>
                  </a:cubicBezTo>
                  <a:cubicBezTo>
                    <a:pt x="64902" y="33654"/>
                    <a:pt x="64271" y="34502"/>
                    <a:pt x="63463" y="35152"/>
                  </a:cubicBezTo>
                  <a:cubicBezTo>
                    <a:pt x="62950" y="35547"/>
                    <a:pt x="62517" y="36040"/>
                    <a:pt x="62221" y="36611"/>
                  </a:cubicBezTo>
                  <a:cubicBezTo>
                    <a:pt x="62103" y="36809"/>
                    <a:pt x="61984" y="36966"/>
                    <a:pt x="61827" y="37124"/>
                  </a:cubicBezTo>
                  <a:cubicBezTo>
                    <a:pt x="60920" y="38011"/>
                    <a:pt x="60092" y="39017"/>
                    <a:pt x="59027" y="39746"/>
                  </a:cubicBezTo>
                  <a:cubicBezTo>
                    <a:pt x="58791" y="39943"/>
                    <a:pt x="58554" y="40140"/>
                    <a:pt x="58337" y="40357"/>
                  </a:cubicBezTo>
                  <a:cubicBezTo>
                    <a:pt x="58081" y="40614"/>
                    <a:pt x="57825" y="40850"/>
                    <a:pt x="57549" y="41106"/>
                  </a:cubicBezTo>
                  <a:cubicBezTo>
                    <a:pt x="57509" y="41126"/>
                    <a:pt x="57430" y="41126"/>
                    <a:pt x="57371" y="41146"/>
                  </a:cubicBezTo>
                  <a:cubicBezTo>
                    <a:pt x="57135" y="40988"/>
                    <a:pt x="56898" y="40890"/>
                    <a:pt x="56681" y="41126"/>
                  </a:cubicBezTo>
                  <a:cubicBezTo>
                    <a:pt x="56642" y="41461"/>
                    <a:pt x="57016" y="41678"/>
                    <a:pt x="56839" y="42013"/>
                  </a:cubicBezTo>
                  <a:cubicBezTo>
                    <a:pt x="56661" y="42348"/>
                    <a:pt x="56819" y="42585"/>
                    <a:pt x="57154" y="42762"/>
                  </a:cubicBezTo>
                  <a:cubicBezTo>
                    <a:pt x="57253" y="42802"/>
                    <a:pt x="57351" y="42881"/>
                    <a:pt x="57430" y="42940"/>
                  </a:cubicBezTo>
                  <a:cubicBezTo>
                    <a:pt x="57509" y="43275"/>
                    <a:pt x="57549" y="43571"/>
                    <a:pt x="57627" y="43866"/>
                  </a:cubicBezTo>
                  <a:cubicBezTo>
                    <a:pt x="57667" y="43965"/>
                    <a:pt x="57765" y="44044"/>
                    <a:pt x="57884" y="44064"/>
                  </a:cubicBezTo>
                  <a:cubicBezTo>
                    <a:pt x="57982" y="44044"/>
                    <a:pt x="58081" y="43965"/>
                    <a:pt x="58140" y="43866"/>
                  </a:cubicBezTo>
                  <a:cubicBezTo>
                    <a:pt x="58199" y="43709"/>
                    <a:pt x="58239" y="43551"/>
                    <a:pt x="58278" y="43374"/>
                  </a:cubicBezTo>
                  <a:close/>
                  <a:moveTo>
                    <a:pt x="14965" y="45128"/>
                  </a:moveTo>
                  <a:lnTo>
                    <a:pt x="17725" y="45128"/>
                  </a:lnTo>
                  <a:cubicBezTo>
                    <a:pt x="17922" y="45148"/>
                    <a:pt x="18099" y="45089"/>
                    <a:pt x="18257" y="45010"/>
                  </a:cubicBezTo>
                  <a:cubicBezTo>
                    <a:pt x="18513" y="44852"/>
                    <a:pt x="18829" y="44773"/>
                    <a:pt x="19124" y="44773"/>
                  </a:cubicBezTo>
                  <a:cubicBezTo>
                    <a:pt x="19400" y="44773"/>
                    <a:pt x="19676" y="44734"/>
                    <a:pt x="19933" y="44635"/>
                  </a:cubicBezTo>
                  <a:cubicBezTo>
                    <a:pt x="20327" y="44478"/>
                    <a:pt x="20761" y="44399"/>
                    <a:pt x="21175" y="44418"/>
                  </a:cubicBezTo>
                  <a:cubicBezTo>
                    <a:pt x="21628" y="44399"/>
                    <a:pt x="22082" y="44340"/>
                    <a:pt x="22535" y="44241"/>
                  </a:cubicBezTo>
                  <a:cubicBezTo>
                    <a:pt x="23718" y="43926"/>
                    <a:pt x="24881" y="43590"/>
                    <a:pt x="26123" y="43689"/>
                  </a:cubicBezTo>
                  <a:cubicBezTo>
                    <a:pt x="26557" y="43709"/>
                    <a:pt x="26971" y="43709"/>
                    <a:pt x="27405" y="43689"/>
                  </a:cubicBezTo>
                  <a:cubicBezTo>
                    <a:pt x="27897" y="43689"/>
                    <a:pt x="28390" y="43630"/>
                    <a:pt x="28863" y="43512"/>
                  </a:cubicBezTo>
                  <a:cubicBezTo>
                    <a:pt x="29416" y="43374"/>
                    <a:pt x="30007" y="43295"/>
                    <a:pt x="30579" y="43314"/>
                  </a:cubicBezTo>
                  <a:cubicBezTo>
                    <a:pt x="31367" y="43314"/>
                    <a:pt x="32176" y="43275"/>
                    <a:pt x="32944" y="43157"/>
                  </a:cubicBezTo>
                  <a:cubicBezTo>
                    <a:pt x="34068" y="42960"/>
                    <a:pt x="35192" y="42881"/>
                    <a:pt x="36316" y="42881"/>
                  </a:cubicBezTo>
                  <a:cubicBezTo>
                    <a:pt x="36868" y="42881"/>
                    <a:pt x="37420" y="42881"/>
                    <a:pt x="37972" y="42841"/>
                  </a:cubicBezTo>
                  <a:cubicBezTo>
                    <a:pt x="38583" y="42802"/>
                    <a:pt x="39174" y="42605"/>
                    <a:pt x="39687" y="42250"/>
                  </a:cubicBezTo>
                  <a:cubicBezTo>
                    <a:pt x="39845" y="42112"/>
                    <a:pt x="39924" y="41875"/>
                    <a:pt x="39845" y="41678"/>
                  </a:cubicBezTo>
                  <a:cubicBezTo>
                    <a:pt x="39805" y="41481"/>
                    <a:pt x="39648" y="41343"/>
                    <a:pt x="39450" y="41343"/>
                  </a:cubicBezTo>
                  <a:cubicBezTo>
                    <a:pt x="39253" y="41323"/>
                    <a:pt x="39036" y="41343"/>
                    <a:pt x="38898" y="41343"/>
                  </a:cubicBezTo>
                  <a:cubicBezTo>
                    <a:pt x="38681" y="41047"/>
                    <a:pt x="38465" y="40752"/>
                    <a:pt x="38228" y="40476"/>
                  </a:cubicBezTo>
                  <a:cubicBezTo>
                    <a:pt x="37518" y="39746"/>
                    <a:pt x="36809" y="39036"/>
                    <a:pt x="36099" y="38327"/>
                  </a:cubicBezTo>
                  <a:cubicBezTo>
                    <a:pt x="35843" y="38090"/>
                    <a:pt x="35547" y="37853"/>
                    <a:pt x="35271" y="37617"/>
                  </a:cubicBezTo>
                  <a:cubicBezTo>
                    <a:pt x="34739" y="37163"/>
                    <a:pt x="34167" y="36730"/>
                    <a:pt x="33674" y="36257"/>
                  </a:cubicBezTo>
                  <a:cubicBezTo>
                    <a:pt x="32826" y="35448"/>
                    <a:pt x="32018" y="34620"/>
                    <a:pt x="31210" y="33792"/>
                  </a:cubicBezTo>
                  <a:cubicBezTo>
                    <a:pt x="30244" y="32846"/>
                    <a:pt x="29494" y="31702"/>
                    <a:pt x="28371" y="30933"/>
                  </a:cubicBezTo>
                  <a:cubicBezTo>
                    <a:pt x="28351" y="30914"/>
                    <a:pt x="28331" y="30874"/>
                    <a:pt x="28311" y="30855"/>
                  </a:cubicBezTo>
                  <a:cubicBezTo>
                    <a:pt x="27917" y="30303"/>
                    <a:pt x="27444" y="29790"/>
                    <a:pt x="26912" y="29337"/>
                  </a:cubicBezTo>
                  <a:cubicBezTo>
                    <a:pt x="26044" y="28568"/>
                    <a:pt x="25275" y="27681"/>
                    <a:pt x="24487" y="26852"/>
                  </a:cubicBezTo>
                  <a:cubicBezTo>
                    <a:pt x="24132" y="26498"/>
                    <a:pt x="23836" y="26103"/>
                    <a:pt x="23501" y="25768"/>
                  </a:cubicBezTo>
                  <a:cubicBezTo>
                    <a:pt x="23146" y="25433"/>
                    <a:pt x="22732" y="25532"/>
                    <a:pt x="22653" y="25965"/>
                  </a:cubicBezTo>
                  <a:cubicBezTo>
                    <a:pt x="22614" y="26261"/>
                    <a:pt x="22456" y="26537"/>
                    <a:pt x="22220" y="26734"/>
                  </a:cubicBezTo>
                  <a:cubicBezTo>
                    <a:pt x="22082" y="26852"/>
                    <a:pt x="21963" y="26990"/>
                    <a:pt x="21845" y="27129"/>
                  </a:cubicBezTo>
                  <a:cubicBezTo>
                    <a:pt x="21056" y="28134"/>
                    <a:pt x="20169" y="29080"/>
                    <a:pt x="19676" y="30283"/>
                  </a:cubicBezTo>
                  <a:cubicBezTo>
                    <a:pt x="19617" y="30381"/>
                    <a:pt x="19538" y="30480"/>
                    <a:pt x="19479" y="30579"/>
                  </a:cubicBezTo>
                  <a:cubicBezTo>
                    <a:pt x="19065" y="31229"/>
                    <a:pt x="18730" y="31919"/>
                    <a:pt x="18474" y="32629"/>
                  </a:cubicBezTo>
                  <a:cubicBezTo>
                    <a:pt x="18375" y="32925"/>
                    <a:pt x="18257" y="33201"/>
                    <a:pt x="18119" y="33477"/>
                  </a:cubicBezTo>
                  <a:cubicBezTo>
                    <a:pt x="17508" y="34561"/>
                    <a:pt x="17015" y="35724"/>
                    <a:pt x="16640" y="36927"/>
                  </a:cubicBezTo>
                  <a:cubicBezTo>
                    <a:pt x="16443" y="37558"/>
                    <a:pt x="16305" y="38228"/>
                    <a:pt x="16088" y="38859"/>
                  </a:cubicBezTo>
                  <a:cubicBezTo>
                    <a:pt x="15793" y="39845"/>
                    <a:pt x="15556" y="40850"/>
                    <a:pt x="15418" y="41875"/>
                  </a:cubicBezTo>
                  <a:cubicBezTo>
                    <a:pt x="15221" y="42861"/>
                    <a:pt x="15280" y="43886"/>
                    <a:pt x="14925" y="44833"/>
                  </a:cubicBezTo>
                  <a:cubicBezTo>
                    <a:pt x="14886" y="44872"/>
                    <a:pt x="14925" y="44951"/>
                    <a:pt x="14965" y="45128"/>
                  </a:cubicBezTo>
                  <a:close/>
                  <a:moveTo>
                    <a:pt x="43038" y="55735"/>
                  </a:moveTo>
                  <a:cubicBezTo>
                    <a:pt x="42132" y="56366"/>
                    <a:pt x="41343" y="57174"/>
                    <a:pt x="40712" y="58101"/>
                  </a:cubicBezTo>
                  <a:cubicBezTo>
                    <a:pt x="40476" y="58416"/>
                    <a:pt x="40219" y="58712"/>
                    <a:pt x="39924" y="58988"/>
                  </a:cubicBezTo>
                  <a:cubicBezTo>
                    <a:pt x="38701" y="60131"/>
                    <a:pt x="37558" y="61373"/>
                    <a:pt x="36493" y="62675"/>
                  </a:cubicBezTo>
                  <a:cubicBezTo>
                    <a:pt x="35981" y="63365"/>
                    <a:pt x="35330" y="63936"/>
                    <a:pt x="34601" y="64370"/>
                  </a:cubicBezTo>
                  <a:cubicBezTo>
                    <a:pt x="33280" y="65139"/>
                    <a:pt x="32215" y="66203"/>
                    <a:pt x="31229" y="67327"/>
                  </a:cubicBezTo>
                  <a:cubicBezTo>
                    <a:pt x="30736" y="67899"/>
                    <a:pt x="30204" y="68431"/>
                    <a:pt x="29632" y="68944"/>
                  </a:cubicBezTo>
                  <a:cubicBezTo>
                    <a:pt x="28863" y="69614"/>
                    <a:pt x="28035" y="70245"/>
                    <a:pt x="27188" y="70837"/>
                  </a:cubicBezTo>
                  <a:cubicBezTo>
                    <a:pt x="27030" y="70955"/>
                    <a:pt x="26872" y="71073"/>
                    <a:pt x="26715" y="71231"/>
                  </a:cubicBezTo>
                  <a:cubicBezTo>
                    <a:pt x="27503" y="72335"/>
                    <a:pt x="28509" y="73143"/>
                    <a:pt x="29554" y="73853"/>
                  </a:cubicBezTo>
                  <a:cubicBezTo>
                    <a:pt x="30756" y="74681"/>
                    <a:pt x="32038" y="75391"/>
                    <a:pt x="33319" y="76120"/>
                  </a:cubicBezTo>
                  <a:cubicBezTo>
                    <a:pt x="33989" y="76475"/>
                    <a:pt x="34679" y="76810"/>
                    <a:pt x="35369" y="77106"/>
                  </a:cubicBezTo>
                  <a:cubicBezTo>
                    <a:pt x="36158" y="77421"/>
                    <a:pt x="36966" y="77717"/>
                    <a:pt x="37775" y="77993"/>
                  </a:cubicBezTo>
                  <a:cubicBezTo>
                    <a:pt x="39076" y="78446"/>
                    <a:pt x="40416" y="78782"/>
                    <a:pt x="41757" y="79058"/>
                  </a:cubicBezTo>
                  <a:cubicBezTo>
                    <a:pt x="42486" y="79215"/>
                    <a:pt x="43255" y="79373"/>
                    <a:pt x="44005" y="79491"/>
                  </a:cubicBezTo>
                  <a:cubicBezTo>
                    <a:pt x="44478" y="79551"/>
                    <a:pt x="44971" y="79570"/>
                    <a:pt x="45463" y="79590"/>
                  </a:cubicBezTo>
                  <a:cubicBezTo>
                    <a:pt x="45621" y="79590"/>
                    <a:pt x="45759" y="79570"/>
                    <a:pt x="45897" y="79511"/>
                  </a:cubicBezTo>
                  <a:cubicBezTo>
                    <a:pt x="46035" y="79432"/>
                    <a:pt x="46134" y="79314"/>
                    <a:pt x="46173" y="79176"/>
                  </a:cubicBezTo>
                  <a:cubicBezTo>
                    <a:pt x="46193" y="79117"/>
                    <a:pt x="46094" y="78959"/>
                    <a:pt x="46015" y="78900"/>
                  </a:cubicBezTo>
                  <a:cubicBezTo>
                    <a:pt x="45858" y="78801"/>
                    <a:pt x="45680" y="78722"/>
                    <a:pt x="45523" y="78663"/>
                  </a:cubicBezTo>
                  <a:cubicBezTo>
                    <a:pt x="45562" y="76889"/>
                    <a:pt x="45503" y="75095"/>
                    <a:pt x="45306" y="73321"/>
                  </a:cubicBezTo>
                  <a:cubicBezTo>
                    <a:pt x="45148" y="71487"/>
                    <a:pt x="45049" y="69654"/>
                    <a:pt x="44911" y="67840"/>
                  </a:cubicBezTo>
                  <a:cubicBezTo>
                    <a:pt x="44892" y="67465"/>
                    <a:pt x="44833" y="67091"/>
                    <a:pt x="44833" y="66736"/>
                  </a:cubicBezTo>
                  <a:lnTo>
                    <a:pt x="44833" y="57213"/>
                  </a:lnTo>
                  <a:cubicBezTo>
                    <a:pt x="44813" y="56937"/>
                    <a:pt x="44892" y="56661"/>
                    <a:pt x="45049" y="56445"/>
                  </a:cubicBezTo>
                  <a:cubicBezTo>
                    <a:pt x="45247" y="56247"/>
                    <a:pt x="45187" y="55932"/>
                    <a:pt x="44951" y="55814"/>
                  </a:cubicBezTo>
                  <a:cubicBezTo>
                    <a:pt x="44419" y="55518"/>
                    <a:pt x="43886" y="55242"/>
                    <a:pt x="43393" y="54986"/>
                  </a:cubicBezTo>
                  <a:cubicBezTo>
                    <a:pt x="42920" y="55084"/>
                    <a:pt x="43117" y="55419"/>
                    <a:pt x="43038" y="55735"/>
                  </a:cubicBezTo>
                  <a:close/>
                  <a:moveTo>
                    <a:pt x="45542" y="37459"/>
                  </a:moveTo>
                  <a:cubicBezTo>
                    <a:pt x="45542" y="37124"/>
                    <a:pt x="45523" y="36848"/>
                    <a:pt x="45523" y="36592"/>
                  </a:cubicBezTo>
                  <a:lnTo>
                    <a:pt x="45523" y="35843"/>
                  </a:lnTo>
                  <a:cubicBezTo>
                    <a:pt x="45542" y="31821"/>
                    <a:pt x="45542" y="27779"/>
                    <a:pt x="45562" y="23738"/>
                  </a:cubicBezTo>
                  <a:cubicBezTo>
                    <a:pt x="45542" y="23284"/>
                    <a:pt x="45621" y="22831"/>
                    <a:pt x="45779" y="22397"/>
                  </a:cubicBezTo>
                  <a:cubicBezTo>
                    <a:pt x="45877" y="22081"/>
                    <a:pt x="45917" y="21746"/>
                    <a:pt x="45917" y="21411"/>
                  </a:cubicBezTo>
                  <a:cubicBezTo>
                    <a:pt x="45956" y="20741"/>
                    <a:pt x="45917" y="20071"/>
                    <a:pt x="45917" y="19400"/>
                  </a:cubicBezTo>
                  <a:cubicBezTo>
                    <a:pt x="45897" y="19183"/>
                    <a:pt x="45937" y="18967"/>
                    <a:pt x="46015" y="18769"/>
                  </a:cubicBezTo>
                  <a:cubicBezTo>
                    <a:pt x="46213" y="18395"/>
                    <a:pt x="46291" y="17961"/>
                    <a:pt x="46252" y="17547"/>
                  </a:cubicBezTo>
                  <a:cubicBezTo>
                    <a:pt x="46252" y="16601"/>
                    <a:pt x="46252" y="15654"/>
                    <a:pt x="46232" y="14708"/>
                  </a:cubicBezTo>
                  <a:cubicBezTo>
                    <a:pt x="46232" y="14570"/>
                    <a:pt x="46193" y="14472"/>
                    <a:pt x="46153" y="14353"/>
                  </a:cubicBezTo>
                  <a:cubicBezTo>
                    <a:pt x="45128" y="13860"/>
                    <a:pt x="43965" y="13722"/>
                    <a:pt x="42841" y="13959"/>
                  </a:cubicBezTo>
                  <a:cubicBezTo>
                    <a:pt x="42072" y="14136"/>
                    <a:pt x="41284" y="14255"/>
                    <a:pt x="40495" y="14353"/>
                  </a:cubicBezTo>
                  <a:cubicBezTo>
                    <a:pt x="39628" y="14412"/>
                    <a:pt x="38819" y="14748"/>
                    <a:pt x="38051" y="15083"/>
                  </a:cubicBezTo>
                  <a:cubicBezTo>
                    <a:pt x="37380" y="15378"/>
                    <a:pt x="36710" y="15654"/>
                    <a:pt x="36020" y="15891"/>
                  </a:cubicBezTo>
                  <a:cubicBezTo>
                    <a:pt x="35271" y="16147"/>
                    <a:pt x="34522" y="16443"/>
                    <a:pt x="33792" y="16758"/>
                  </a:cubicBezTo>
                  <a:cubicBezTo>
                    <a:pt x="32728" y="17212"/>
                    <a:pt x="31702" y="17744"/>
                    <a:pt x="30835" y="18533"/>
                  </a:cubicBezTo>
                  <a:cubicBezTo>
                    <a:pt x="30579" y="18789"/>
                    <a:pt x="30263" y="18986"/>
                    <a:pt x="29948" y="19164"/>
                  </a:cubicBezTo>
                  <a:cubicBezTo>
                    <a:pt x="29416" y="19459"/>
                    <a:pt x="28844" y="19676"/>
                    <a:pt x="28410" y="20130"/>
                  </a:cubicBezTo>
                  <a:cubicBezTo>
                    <a:pt x="28213" y="20287"/>
                    <a:pt x="27996" y="20406"/>
                    <a:pt x="27779" y="20485"/>
                  </a:cubicBezTo>
                  <a:cubicBezTo>
                    <a:pt x="27543" y="20583"/>
                    <a:pt x="27345" y="20701"/>
                    <a:pt x="27148" y="20859"/>
                  </a:cubicBezTo>
                  <a:cubicBezTo>
                    <a:pt x="26793" y="21135"/>
                    <a:pt x="26498" y="21451"/>
                    <a:pt x="25985" y="21510"/>
                  </a:cubicBezTo>
                  <a:cubicBezTo>
                    <a:pt x="25670" y="21529"/>
                    <a:pt x="25591" y="22022"/>
                    <a:pt x="25827" y="22239"/>
                  </a:cubicBezTo>
                  <a:cubicBezTo>
                    <a:pt x="26084" y="22476"/>
                    <a:pt x="26320" y="22614"/>
                    <a:pt x="26537" y="22811"/>
                  </a:cubicBezTo>
                  <a:cubicBezTo>
                    <a:pt x="27247" y="23481"/>
                    <a:pt x="28075" y="24033"/>
                    <a:pt x="28982" y="24428"/>
                  </a:cubicBezTo>
                  <a:cubicBezTo>
                    <a:pt x="29396" y="24605"/>
                    <a:pt x="29770" y="24881"/>
                    <a:pt x="30066" y="25236"/>
                  </a:cubicBezTo>
                  <a:cubicBezTo>
                    <a:pt x="30520" y="25689"/>
                    <a:pt x="30993" y="26123"/>
                    <a:pt x="31426" y="26596"/>
                  </a:cubicBezTo>
                  <a:cubicBezTo>
                    <a:pt x="32077" y="27286"/>
                    <a:pt x="32806" y="27897"/>
                    <a:pt x="33615" y="28390"/>
                  </a:cubicBezTo>
                  <a:cubicBezTo>
                    <a:pt x="34009" y="28627"/>
                    <a:pt x="34364" y="28923"/>
                    <a:pt x="34640" y="29297"/>
                  </a:cubicBezTo>
                  <a:cubicBezTo>
                    <a:pt x="35054" y="29829"/>
                    <a:pt x="35547" y="30283"/>
                    <a:pt x="36099" y="30677"/>
                  </a:cubicBezTo>
                  <a:cubicBezTo>
                    <a:pt x="36493" y="30973"/>
                    <a:pt x="36848" y="31308"/>
                    <a:pt x="37124" y="31702"/>
                  </a:cubicBezTo>
                  <a:cubicBezTo>
                    <a:pt x="37459" y="32156"/>
                    <a:pt x="37834" y="32550"/>
                    <a:pt x="38248" y="32905"/>
                  </a:cubicBezTo>
                  <a:cubicBezTo>
                    <a:pt x="39293" y="33674"/>
                    <a:pt x="40160" y="34620"/>
                    <a:pt x="41087" y="35507"/>
                  </a:cubicBezTo>
                  <a:cubicBezTo>
                    <a:pt x="41599" y="36000"/>
                    <a:pt x="42151" y="36414"/>
                    <a:pt x="42703" y="36868"/>
                  </a:cubicBezTo>
                  <a:cubicBezTo>
                    <a:pt x="43098" y="37183"/>
                    <a:pt x="43512" y="37479"/>
                    <a:pt x="43886" y="37775"/>
                  </a:cubicBezTo>
                  <a:cubicBezTo>
                    <a:pt x="43827" y="37952"/>
                    <a:pt x="43807" y="38070"/>
                    <a:pt x="43768" y="38189"/>
                  </a:cubicBezTo>
                  <a:cubicBezTo>
                    <a:pt x="44024" y="38307"/>
                    <a:pt x="44320" y="38267"/>
                    <a:pt x="44557" y="38110"/>
                  </a:cubicBezTo>
                  <a:cubicBezTo>
                    <a:pt x="44892" y="37873"/>
                    <a:pt x="45227" y="37676"/>
                    <a:pt x="45542" y="37459"/>
                  </a:cubicBezTo>
                  <a:close/>
                  <a:moveTo>
                    <a:pt x="51122" y="56859"/>
                  </a:moveTo>
                  <a:cubicBezTo>
                    <a:pt x="51122" y="57253"/>
                    <a:pt x="51161" y="57568"/>
                    <a:pt x="51161" y="57904"/>
                  </a:cubicBezTo>
                  <a:cubicBezTo>
                    <a:pt x="51161" y="62497"/>
                    <a:pt x="51161" y="67071"/>
                    <a:pt x="51181" y="71645"/>
                  </a:cubicBezTo>
                  <a:cubicBezTo>
                    <a:pt x="51200" y="73084"/>
                    <a:pt x="51122" y="74523"/>
                    <a:pt x="50924" y="75943"/>
                  </a:cubicBezTo>
                  <a:cubicBezTo>
                    <a:pt x="50826" y="76830"/>
                    <a:pt x="50786" y="77717"/>
                    <a:pt x="50806" y="78604"/>
                  </a:cubicBezTo>
                  <a:cubicBezTo>
                    <a:pt x="50806" y="79038"/>
                    <a:pt x="51102" y="79274"/>
                    <a:pt x="51555" y="79334"/>
                  </a:cubicBezTo>
                  <a:cubicBezTo>
                    <a:pt x="52620" y="79452"/>
                    <a:pt x="53606" y="79097"/>
                    <a:pt x="54591" y="78821"/>
                  </a:cubicBezTo>
                  <a:cubicBezTo>
                    <a:pt x="54887" y="78762"/>
                    <a:pt x="55163" y="78624"/>
                    <a:pt x="55380" y="78407"/>
                  </a:cubicBezTo>
                  <a:cubicBezTo>
                    <a:pt x="55498" y="78308"/>
                    <a:pt x="55636" y="78249"/>
                    <a:pt x="55774" y="78230"/>
                  </a:cubicBezTo>
                  <a:cubicBezTo>
                    <a:pt x="56011" y="78170"/>
                    <a:pt x="56247" y="78131"/>
                    <a:pt x="56484" y="78072"/>
                  </a:cubicBezTo>
                  <a:cubicBezTo>
                    <a:pt x="57056" y="77954"/>
                    <a:pt x="57608" y="77816"/>
                    <a:pt x="58179" y="77697"/>
                  </a:cubicBezTo>
                  <a:cubicBezTo>
                    <a:pt x="59067" y="77500"/>
                    <a:pt x="59954" y="77303"/>
                    <a:pt x="60762" y="76830"/>
                  </a:cubicBezTo>
                  <a:cubicBezTo>
                    <a:pt x="61570" y="76416"/>
                    <a:pt x="62418" y="76061"/>
                    <a:pt x="63305" y="75805"/>
                  </a:cubicBezTo>
                  <a:cubicBezTo>
                    <a:pt x="64370" y="75450"/>
                    <a:pt x="65435" y="75075"/>
                    <a:pt x="66361" y="74405"/>
                  </a:cubicBezTo>
                  <a:cubicBezTo>
                    <a:pt x="66992" y="73932"/>
                    <a:pt x="67603" y="73419"/>
                    <a:pt x="68214" y="72907"/>
                  </a:cubicBezTo>
                  <a:cubicBezTo>
                    <a:pt x="68609" y="72552"/>
                    <a:pt x="68983" y="72138"/>
                    <a:pt x="69358" y="71763"/>
                  </a:cubicBezTo>
                  <a:cubicBezTo>
                    <a:pt x="69318" y="71665"/>
                    <a:pt x="69299" y="71586"/>
                    <a:pt x="69259" y="71566"/>
                  </a:cubicBezTo>
                  <a:cubicBezTo>
                    <a:pt x="68510" y="70955"/>
                    <a:pt x="67781" y="70383"/>
                    <a:pt x="67051" y="69772"/>
                  </a:cubicBezTo>
                  <a:cubicBezTo>
                    <a:pt x="66539" y="69338"/>
                    <a:pt x="66026" y="68904"/>
                    <a:pt x="65553" y="68451"/>
                  </a:cubicBezTo>
                  <a:cubicBezTo>
                    <a:pt x="64587" y="67544"/>
                    <a:pt x="63700" y="66578"/>
                    <a:pt x="62714" y="65711"/>
                  </a:cubicBezTo>
                  <a:cubicBezTo>
                    <a:pt x="62162" y="65198"/>
                    <a:pt x="61630" y="64646"/>
                    <a:pt x="61137" y="64055"/>
                  </a:cubicBezTo>
                  <a:cubicBezTo>
                    <a:pt x="60407" y="63187"/>
                    <a:pt x="59698" y="62339"/>
                    <a:pt x="58771" y="61630"/>
                  </a:cubicBezTo>
                  <a:cubicBezTo>
                    <a:pt x="58357" y="61294"/>
                    <a:pt x="57982" y="60880"/>
                    <a:pt x="57667" y="60427"/>
                  </a:cubicBezTo>
                  <a:cubicBezTo>
                    <a:pt x="57391" y="60052"/>
                    <a:pt x="57135" y="59698"/>
                    <a:pt x="56681" y="59500"/>
                  </a:cubicBezTo>
                  <a:cubicBezTo>
                    <a:pt x="56484" y="59402"/>
                    <a:pt x="56326" y="59264"/>
                    <a:pt x="56188" y="59086"/>
                  </a:cubicBezTo>
                  <a:cubicBezTo>
                    <a:pt x="55676" y="58574"/>
                    <a:pt x="55143" y="58061"/>
                    <a:pt x="54651" y="57529"/>
                  </a:cubicBezTo>
                  <a:cubicBezTo>
                    <a:pt x="54414" y="57292"/>
                    <a:pt x="54217" y="57016"/>
                    <a:pt x="54039" y="56740"/>
                  </a:cubicBezTo>
                  <a:cubicBezTo>
                    <a:pt x="53901" y="56504"/>
                    <a:pt x="53704" y="56307"/>
                    <a:pt x="53448" y="56208"/>
                  </a:cubicBezTo>
                  <a:cubicBezTo>
                    <a:pt x="53054" y="56011"/>
                    <a:pt x="52738" y="55715"/>
                    <a:pt x="52521" y="55341"/>
                  </a:cubicBezTo>
                  <a:cubicBezTo>
                    <a:pt x="52206" y="54848"/>
                    <a:pt x="52127" y="54808"/>
                    <a:pt x="51595" y="55104"/>
                  </a:cubicBezTo>
                  <a:cubicBezTo>
                    <a:pt x="51003" y="55479"/>
                    <a:pt x="50353" y="55755"/>
                    <a:pt x="49663" y="55873"/>
                  </a:cubicBezTo>
                  <a:cubicBezTo>
                    <a:pt x="49604" y="55873"/>
                    <a:pt x="49564" y="56011"/>
                    <a:pt x="49485" y="56129"/>
                  </a:cubicBezTo>
                  <a:cubicBezTo>
                    <a:pt x="49643" y="56169"/>
                    <a:pt x="49781" y="56208"/>
                    <a:pt x="49939" y="56267"/>
                  </a:cubicBezTo>
                  <a:cubicBezTo>
                    <a:pt x="50057" y="56326"/>
                    <a:pt x="50234" y="56405"/>
                    <a:pt x="50274" y="56504"/>
                  </a:cubicBezTo>
                  <a:cubicBezTo>
                    <a:pt x="50432" y="56918"/>
                    <a:pt x="50747" y="56918"/>
                    <a:pt x="51122" y="56859"/>
                  </a:cubicBezTo>
                  <a:close/>
                  <a:moveTo>
                    <a:pt x="19045" y="26005"/>
                  </a:moveTo>
                  <a:cubicBezTo>
                    <a:pt x="19243" y="25670"/>
                    <a:pt x="19361" y="25433"/>
                    <a:pt x="19519" y="25196"/>
                  </a:cubicBezTo>
                  <a:cubicBezTo>
                    <a:pt x="20406" y="23895"/>
                    <a:pt x="21372" y="22633"/>
                    <a:pt x="22436" y="21451"/>
                  </a:cubicBezTo>
                  <a:cubicBezTo>
                    <a:pt x="23126" y="20603"/>
                    <a:pt x="23935" y="19834"/>
                    <a:pt x="24822" y="19183"/>
                  </a:cubicBezTo>
                  <a:cubicBezTo>
                    <a:pt x="25315" y="18829"/>
                    <a:pt x="25808" y="18474"/>
                    <a:pt x="26301" y="18079"/>
                  </a:cubicBezTo>
                  <a:cubicBezTo>
                    <a:pt x="27148" y="17350"/>
                    <a:pt x="28134" y="16758"/>
                    <a:pt x="29179" y="16325"/>
                  </a:cubicBezTo>
                  <a:cubicBezTo>
                    <a:pt x="29514" y="16187"/>
                    <a:pt x="29830" y="15970"/>
                    <a:pt x="30145" y="15812"/>
                  </a:cubicBezTo>
                  <a:cubicBezTo>
                    <a:pt x="31032" y="15339"/>
                    <a:pt x="31900" y="14826"/>
                    <a:pt x="32826" y="14412"/>
                  </a:cubicBezTo>
                  <a:cubicBezTo>
                    <a:pt x="33792" y="13979"/>
                    <a:pt x="34817" y="13643"/>
                    <a:pt x="35823" y="13269"/>
                  </a:cubicBezTo>
                  <a:cubicBezTo>
                    <a:pt x="36789" y="12914"/>
                    <a:pt x="37814" y="12677"/>
                    <a:pt x="38839" y="12539"/>
                  </a:cubicBezTo>
                  <a:cubicBezTo>
                    <a:pt x="39431" y="12441"/>
                    <a:pt x="40042" y="12323"/>
                    <a:pt x="40633" y="12244"/>
                  </a:cubicBezTo>
                  <a:cubicBezTo>
                    <a:pt x="41915" y="12086"/>
                    <a:pt x="43176" y="11790"/>
                    <a:pt x="44458" y="11810"/>
                  </a:cubicBezTo>
                  <a:lnTo>
                    <a:pt x="50786" y="11810"/>
                  </a:lnTo>
                  <a:cubicBezTo>
                    <a:pt x="51240" y="11810"/>
                    <a:pt x="51713" y="11869"/>
                    <a:pt x="52147" y="11948"/>
                  </a:cubicBezTo>
                  <a:cubicBezTo>
                    <a:pt x="53349" y="12165"/>
                    <a:pt x="54552" y="12382"/>
                    <a:pt x="55755" y="12618"/>
                  </a:cubicBezTo>
                  <a:cubicBezTo>
                    <a:pt x="56642" y="12815"/>
                    <a:pt x="57549" y="13032"/>
                    <a:pt x="58416" y="13289"/>
                  </a:cubicBezTo>
                  <a:cubicBezTo>
                    <a:pt x="59027" y="13466"/>
                    <a:pt x="59638" y="13703"/>
                    <a:pt x="60250" y="13900"/>
                  </a:cubicBezTo>
                  <a:cubicBezTo>
                    <a:pt x="61196" y="14136"/>
                    <a:pt x="62103" y="14472"/>
                    <a:pt x="63010" y="14866"/>
                  </a:cubicBezTo>
                  <a:cubicBezTo>
                    <a:pt x="63148" y="14905"/>
                    <a:pt x="63286" y="14905"/>
                    <a:pt x="63424" y="14905"/>
                  </a:cubicBezTo>
                  <a:cubicBezTo>
                    <a:pt x="63424" y="14807"/>
                    <a:pt x="63443" y="14767"/>
                    <a:pt x="63424" y="14748"/>
                  </a:cubicBezTo>
                  <a:cubicBezTo>
                    <a:pt x="63384" y="14688"/>
                    <a:pt x="63325" y="14610"/>
                    <a:pt x="63266" y="14570"/>
                  </a:cubicBezTo>
                  <a:cubicBezTo>
                    <a:pt x="62596" y="14077"/>
                    <a:pt x="61846" y="13722"/>
                    <a:pt x="61038" y="13505"/>
                  </a:cubicBezTo>
                  <a:cubicBezTo>
                    <a:pt x="60664" y="13387"/>
                    <a:pt x="60269" y="13289"/>
                    <a:pt x="59914" y="13151"/>
                  </a:cubicBezTo>
                  <a:cubicBezTo>
                    <a:pt x="58751" y="12697"/>
                    <a:pt x="57549" y="12323"/>
                    <a:pt x="56326" y="12047"/>
                  </a:cubicBezTo>
                  <a:cubicBezTo>
                    <a:pt x="53428" y="11357"/>
                    <a:pt x="50491" y="11041"/>
                    <a:pt x="47553" y="10706"/>
                  </a:cubicBezTo>
                  <a:cubicBezTo>
                    <a:pt x="47356" y="10706"/>
                    <a:pt x="47179" y="10706"/>
                    <a:pt x="47001" y="10726"/>
                  </a:cubicBezTo>
                  <a:cubicBezTo>
                    <a:pt x="45483" y="10903"/>
                    <a:pt x="43985" y="11159"/>
                    <a:pt x="42447" y="11219"/>
                  </a:cubicBezTo>
                  <a:cubicBezTo>
                    <a:pt x="42151" y="11238"/>
                    <a:pt x="41836" y="11278"/>
                    <a:pt x="41540" y="11317"/>
                  </a:cubicBezTo>
                  <a:cubicBezTo>
                    <a:pt x="40811" y="11416"/>
                    <a:pt x="40101" y="11534"/>
                    <a:pt x="39372" y="11633"/>
                  </a:cubicBezTo>
                  <a:cubicBezTo>
                    <a:pt x="37656" y="11790"/>
                    <a:pt x="36000" y="12224"/>
                    <a:pt x="34423" y="12894"/>
                  </a:cubicBezTo>
                  <a:cubicBezTo>
                    <a:pt x="34009" y="13091"/>
                    <a:pt x="33575" y="13249"/>
                    <a:pt x="33142" y="13387"/>
                  </a:cubicBezTo>
                  <a:cubicBezTo>
                    <a:pt x="32471" y="13604"/>
                    <a:pt x="31821" y="13880"/>
                    <a:pt x="31210" y="14235"/>
                  </a:cubicBezTo>
                  <a:cubicBezTo>
                    <a:pt x="30224" y="14767"/>
                    <a:pt x="29199" y="15280"/>
                    <a:pt x="28213" y="15812"/>
                  </a:cubicBezTo>
                  <a:cubicBezTo>
                    <a:pt x="27582" y="16167"/>
                    <a:pt x="26951" y="16542"/>
                    <a:pt x="26340" y="16956"/>
                  </a:cubicBezTo>
                  <a:cubicBezTo>
                    <a:pt x="25650" y="17448"/>
                    <a:pt x="24980" y="17981"/>
                    <a:pt x="24329" y="18533"/>
                  </a:cubicBezTo>
                  <a:cubicBezTo>
                    <a:pt x="23738" y="19026"/>
                    <a:pt x="23146" y="19519"/>
                    <a:pt x="22614" y="20051"/>
                  </a:cubicBezTo>
                  <a:cubicBezTo>
                    <a:pt x="21254" y="21451"/>
                    <a:pt x="20071" y="23028"/>
                    <a:pt x="19105" y="24743"/>
                  </a:cubicBezTo>
                  <a:cubicBezTo>
                    <a:pt x="18986" y="24980"/>
                    <a:pt x="18907" y="25236"/>
                    <a:pt x="18868" y="25512"/>
                  </a:cubicBezTo>
                  <a:cubicBezTo>
                    <a:pt x="18848" y="25630"/>
                    <a:pt x="18967" y="25768"/>
                    <a:pt x="19045" y="26005"/>
                  </a:cubicBezTo>
                  <a:close/>
                  <a:moveTo>
                    <a:pt x="11495" y="44576"/>
                  </a:moveTo>
                  <a:cubicBezTo>
                    <a:pt x="11574" y="45424"/>
                    <a:pt x="11652" y="46272"/>
                    <a:pt x="11731" y="47119"/>
                  </a:cubicBezTo>
                  <a:cubicBezTo>
                    <a:pt x="11790" y="47967"/>
                    <a:pt x="11869" y="48815"/>
                    <a:pt x="11968" y="49663"/>
                  </a:cubicBezTo>
                  <a:cubicBezTo>
                    <a:pt x="12047" y="50944"/>
                    <a:pt x="12224" y="52226"/>
                    <a:pt x="12520" y="53468"/>
                  </a:cubicBezTo>
                  <a:cubicBezTo>
                    <a:pt x="12816" y="54651"/>
                    <a:pt x="13190" y="55814"/>
                    <a:pt x="13289" y="57056"/>
                  </a:cubicBezTo>
                  <a:cubicBezTo>
                    <a:pt x="13289" y="57135"/>
                    <a:pt x="13308" y="57233"/>
                    <a:pt x="13368" y="57292"/>
                  </a:cubicBezTo>
                  <a:cubicBezTo>
                    <a:pt x="13446" y="57371"/>
                    <a:pt x="13545" y="57450"/>
                    <a:pt x="13644" y="57470"/>
                  </a:cubicBezTo>
                  <a:cubicBezTo>
                    <a:pt x="13703" y="57470"/>
                    <a:pt x="13801" y="57371"/>
                    <a:pt x="13841" y="57312"/>
                  </a:cubicBezTo>
                  <a:cubicBezTo>
                    <a:pt x="13979" y="56997"/>
                    <a:pt x="13998" y="56642"/>
                    <a:pt x="13900" y="56326"/>
                  </a:cubicBezTo>
                  <a:cubicBezTo>
                    <a:pt x="13683" y="55222"/>
                    <a:pt x="13446" y="54099"/>
                    <a:pt x="13190" y="53014"/>
                  </a:cubicBezTo>
                  <a:cubicBezTo>
                    <a:pt x="13013" y="52265"/>
                    <a:pt x="12894" y="51516"/>
                    <a:pt x="12855" y="50747"/>
                  </a:cubicBezTo>
                  <a:cubicBezTo>
                    <a:pt x="12776" y="49682"/>
                    <a:pt x="12697" y="48618"/>
                    <a:pt x="12540" y="47553"/>
                  </a:cubicBezTo>
                  <a:cubicBezTo>
                    <a:pt x="12283" y="45799"/>
                    <a:pt x="12264" y="44024"/>
                    <a:pt x="12500" y="42270"/>
                  </a:cubicBezTo>
                  <a:cubicBezTo>
                    <a:pt x="12638" y="41323"/>
                    <a:pt x="12835" y="40397"/>
                    <a:pt x="12993" y="39470"/>
                  </a:cubicBezTo>
                  <a:cubicBezTo>
                    <a:pt x="13111" y="38780"/>
                    <a:pt x="13210" y="38070"/>
                    <a:pt x="13387" y="37400"/>
                  </a:cubicBezTo>
                  <a:cubicBezTo>
                    <a:pt x="13663" y="36473"/>
                    <a:pt x="13979" y="35547"/>
                    <a:pt x="14353" y="34640"/>
                  </a:cubicBezTo>
                  <a:cubicBezTo>
                    <a:pt x="15004" y="33063"/>
                    <a:pt x="15615" y="31466"/>
                    <a:pt x="16621" y="30066"/>
                  </a:cubicBezTo>
                  <a:cubicBezTo>
                    <a:pt x="16916" y="29632"/>
                    <a:pt x="17251" y="29238"/>
                    <a:pt x="17567" y="28824"/>
                  </a:cubicBezTo>
                  <a:cubicBezTo>
                    <a:pt x="17685" y="28686"/>
                    <a:pt x="17784" y="28528"/>
                    <a:pt x="17863" y="28371"/>
                  </a:cubicBezTo>
                  <a:cubicBezTo>
                    <a:pt x="17882" y="28311"/>
                    <a:pt x="17823" y="28193"/>
                    <a:pt x="17764" y="28154"/>
                  </a:cubicBezTo>
                  <a:cubicBezTo>
                    <a:pt x="17705" y="28114"/>
                    <a:pt x="17646" y="28114"/>
                    <a:pt x="17587" y="28154"/>
                  </a:cubicBezTo>
                  <a:cubicBezTo>
                    <a:pt x="17488" y="28213"/>
                    <a:pt x="17389" y="28292"/>
                    <a:pt x="17311" y="28371"/>
                  </a:cubicBezTo>
                  <a:cubicBezTo>
                    <a:pt x="16956" y="28785"/>
                    <a:pt x="16601" y="29199"/>
                    <a:pt x="16226" y="29593"/>
                  </a:cubicBezTo>
                  <a:cubicBezTo>
                    <a:pt x="15694" y="30184"/>
                    <a:pt x="15241" y="30855"/>
                    <a:pt x="14905" y="31564"/>
                  </a:cubicBezTo>
                  <a:cubicBezTo>
                    <a:pt x="14551" y="32353"/>
                    <a:pt x="14136" y="33102"/>
                    <a:pt x="13801" y="33891"/>
                  </a:cubicBezTo>
                  <a:cubicBezTo>
                    <a:pt x="13092" y="35547"/>
                    <a:pt x="12461" y="37223"/>
                    <a:pt x="12204" y="39036"/>
                  </a:cubicBezTo>
                  <a:cubicBezTo>
                    <a:pt x="12145" y="39391"/>
                    <a:pt x="12066" y="39746"/>
                    <a:pt x="12027" y="40121"/>
                  </a:cubicBezTo>
                  <a:cubicBezTo>
                    <a:pt x="11810" y="41580"/>
                    <a:pt x="11514" y="43058"/>
                    <a:pt x="11495" y="44576"/>
                  </a:cubicBezTo>
                  <a:close/>
                  <a:moveTo>
                    <a:pt x="44971" y="43866"/>
                  </a:moveTo>
                  <a:cubicBezTo>
                    <a:pt x="44675" y="44852"/>
                    <a:pt x="44754" y="45877"/>
                    <a:pt x="44773" y="46883"/>
                  </a:cubicBezTo>
                  <a:cubicBezTo>
                    <a:pt x="44793" y="47179"/>
                    <a:pt x="44892" y="47474"/>
                    <a:pt x="45049" y="47731"/>
                  </a:cubicBezTo>
                  <a:cubicBezTo>
                    <a:pt x="45286" y="48223"/>
                    <a:pt x="45621" y="48677"/>
                    <a:pt x="45897" y="49150"/>
                  </a:cubicBezTo>
                  <a:cubicBezTo>
                    <a:pt x="46410" y="49978"/>
                    <a:pt x="47080" y="50530"/>
                    <a:pt x="48125" y="50392"/>
                  </a:cubicBezTo>
                  <a:cubicBezTo>
                    <a:pt x="48243" y="50392"/>
                    <a:pt x="48381" y="50392"/>
                    <a:pt x="48499" y="50392"/>
                  </a:cubicBezTo>
                  <a:cubicBezTo>
                    <a:pt x="49347" y="50392"/>
                    <a:pt x="50195" y="50156"/>
                    <a:pt x="50924" y="49682"/>
                  </a:cubicBezTo>
                  <a:cubicBezTo>
                    <a:pt x="51437" y="49406"/>
                    <a:pt x="51831" y="48953"/>
                    <a:pt x="52068" y="48421"/>
                  </a:cubicBezTo>
                  <a:cubicBezTo>
                    <a:pt x="52304" y="47770"/>
                    <a:pt x="52561" y="47100"/>
                    <a:pt x="52797" y="46449"/>
                  </a:cubicBezTo>
                  <a:cubicBezTo>
                    <a:pt x="52797" y="46390"/>
                    <a:pt x="52817" y="46331"/>
                    <a:pt x="52817" y="46272"/>
                  </a:cubicBezTo>
                  <a:cubicBezTo>
                    <a:pt x="52935" y="45483"/>
                    <a:pt x="52620" y="44754"/>
                    <a:pt x="52442" y="44024"/>
                  </a:cubicBezTo>
                  <a:cubicBezTo>
                    <a:pt x="52403" y="43965"/>
                    <a:pt x="52383" y="43926"/>
                    <a:pt x="52344" y="43886"/>
                  </a:cubicBezTo>
                  <a:cubicBezTo>
                    <a:pt x="51792" y="43176"/>
                    <a:pt x="50964" y="42723"/>
                    <a:pt x="50077" y="42644"/>
                  </a:cubicBezTo>
                  <a:cubicBezTo>
                    <a:pt x="49702" y="42624"/>
                    <a:pt x="49347" y="42565"/>
                    <a:pt x="48973" y="42506"/>
                  </a:cubicBezTo>
                  <a:cubicBezTo>
                    <a:pt x="48401" y="42388"/>
                    <a:pt x="47809" y="42486"/>
                    <a:pt x="47297" y="42762"/>
                  </a:cubicBezTo>
                  <a:cubicBezTo>
                    <a:pt x="46903" y="42979"/>
                    <a:pt x="46508" y="43255"/>
                    <a:pt x="46035" y="43255"/>
                  </a:cubicBezTo>
                  <a:cubicBezTo>
                    <a:pt x="45917" y="43255"/>
                    <a:pt x="45818" y="43354"/>
                    <a:pt x="45720" y="43413"/>
                  </a:cubicBezTo>
                  <a:close/>
                  <a:moveTo>
                    <a:pt x="31860" y="79353"/>
                  </a:moveTo>
                  <a:cubicBezTo>
                    <a:pt x="31702" y="79215"/>
                    <a:pt x="31525" y="79058"/>
                    <a:pt x="31367" y="78939"/>
                  </a:cubicBezTo>
                  <a:cubicBezTo>
                    <a:pt x="30500" y="78368"/>
                    <a:pt x="29613" y="77816"/>
                    <a:pt x="28745" y="77224"/>
                  </a:cubicBezTo>
                  <a:cubicBezTo>
                    <a:pt x="28331" y="76988"/>
                    <a:pt x="27937" y="76692"/>
                    <a:pt x="27562" y="76376"/>
                  </a:cubicBezTo>
                  <a:cubicBezTo>
                    <a:pt x="26005" y="74878"/>
                    <a:pt x="24349" y="73478"/>
                    <a:pt x="22910" y="71842"/>
                  </a:cubicBezTo>
                  <a:cubicBezTo>
                    <a:pt x="21884" y="70679"/>
                    <a:pt x="20820" y="69535"/>
                    <a:pt x="19893" y="68293"/>
                  </a:cubicBezTo>
                  <a:cubicBezTo>
                    <a:pt x="18848" y="66933"/>
                    <a:pt x="17941" y="65474"/>
                    <a:pt x="16975" y="64074"/>
                  </a:cubicBezTo>
                  <a:cubicBezTo>
                    <a:pt x="16680" y="63641"/>
                    <a:pt x="16384" y="63227"/>
                    <a:pt x="16069" y="62813"/>
                  </a:cubicBezTo>
                  <a:cubicBezTo>
                    <a:pt x="15891" y="62576"/>
                    <a:pt x="15773" y="62615"/>
                    <a:pt x="15497" y="62931"/>
                  </a:cubicBezTo>
                  <a:cubicBezTo>
                    <a:pt x="15576" y="63069"/>
                    <a:pt x="15635" y="63207"/>
                    <a:pt x="15714" y="63325"/>
                  </a:cubicBezTo>
                  <a:cubicBezTo>
                    <a:pt x="16167" y="64015"/>
                    <a:pt x="16621" y="64705"/>
                    <a:pt x="17074" y="65395"/>
                  </a:cubicBezTo>
                  <a:cubicBezTo>
                    <a:pt x="18178" y="67051"/>
                    <a:pt x="19203" y="68747"/>
                    <a:pt x="20544" y="70225"/>
                  </a:cubicBezTo>
                  <a:cubicBezTo>
                    <a:pt x="21530" y="71329"/>
                    <a:pt x="22515" y="72473"/>
                    <a:pt x="23560" y="73537"/>
                  </a:cubicBezTo>
                  <a:cubicBezTo>
                    <a:pt x="24447" y="74464"/>
                    <a:pt x="25413" y="75312"/>
                    <a:pt x="26340" y="76199"/>
                  </a:cubicBezTo>
                  <a:cubicBezTo>
                    <a:pt x="26912" y="76751"/>
                    <a:pt x="27523" y="77244"/>
                    <a:pt x="28193" y="77697"/>
                  </a:cubicBezTo>
                  <a:cubicBezTo>
                    <a:pt x="28863" y="78111"/>
                    <a:pt x="29514" y="78565"/>
                    <a:pt x="30184" y="78979"/>
                  </a:cubicBezTo>
                  <a:cubicBezTo>
                    <a:pt x="30559" y="79196"/>
                    <a:pt x="30934" y="79412"/>
                    <a:pt x="31308" y="79590"/>
                  </a:cubicBezTo>
                  <a:cubicBezTo>
                    <a:pt x="31486" y="79669"/>
                    <a:pt x="31683" y="79669"/>
                    <a:pt x="31860" y="79353"/>
                  </a:cubicBezTo>
                  <a:close/>
                  <a:moveTo>
                    <a:pt x="75962" y="67682"/>
                  </a:moveTo>
                  <a:cubicBezTo>
                    <a:pt x="75824" y="67899"/>
                    <a:pt x="75726" y="68017"/>
                    <a:pt x="75667" y="68136"/>
                  </a:cubicBezTo>
                  <a:cubicBezTo>
                    <a:pt x="75312" y="68924"/>
                    <a:pt x="74779" y="69614"/>
                    <a:pt x="74129" y="70166"/>
                  </a:cubicBezTo>
                  <a:cubicBezTo>
                    <a:pt x="73912" y="70383"/>
                    <a:pt x="73695" y="70600"/>
                    <a:pt x="73518" y="70837"/>
                  </a:cubicBezTo>
                  <a:cubicBezTo>
                    <a:pt x="72630" y="71803"/>
                    <a:pt x="71783" y="72828"/>
                    <a:pt x="70639" y="73518"/>
                  </a:cubicBezTo>
                  <a:cubicBezTo>
                    <a:pt x="70383" y="73675"/>
                    <a:pt x="70146" y="73873"/>
                    <a:pt x="69930" y="74070"/>
                  </a:cubicBezTo>
                  <a:cubicBezTo>
                    <a:pt x="69200" y="74701"/>
                    <a:pt x="68451" y="75272"/>
                    <a:pt x="67643" y="75765"/>
                  </a:cubicBezTo>
                  <a:cubicBezTo>
                    <a:pt x="67071" y="76100"/>
                    <a:pt x="66539" y="76514"/>
                    <a:pt x="65967" y="76869"/>
                  </a:cubicBezTo>
                  <a:cubicBezTo>
                    <a:pt x="65080" y="77421"/>
                    <a:pt x="64212" y="77993"/>
                    <a:pt x="63305" y="78486"/>
                  </a:cubicBezTo>
                  <a:cubicBezTo>
                    <a:pt x="62398" y="78979"/>
                    <a:pt x="61452" y="79412"/>
                    <a:pt x="60506" y="79827"/>
                  </a:cubicBezTo>
                  <a:cubicBezTo>
                    <a:pt x="60033" y="80043"/>
                    <a:pt x="59540" y="80201"/>
                    <a:pt x="59047" y="80379"/>
                  </a:cubicBezTo>
                  <a:cubicBezTo>
                    <a:pt x="58929" y="80418"/>
                    <a:pt x="58810" y="80477"/>
                    <a:pt x="58574" y="80576"/>
                  </a:cubicBezTo>
                  <a:cubicBezTo>
                    <a:pt x="59086" y="80655"/>
                    <a:pt x="59599" y="80615"/>
                    <a:pt x="60072" y="80457"/>
                  </a:cubicBezTo>
                  <a:cubicBezTo>
                    <a:pt x="61531" y="79984"/>
                    <a:pt x="62990" y="79511"/>
                    <a:pt x="64311" y="78722"/>
                  </a:cubicBezTo>
                  <a:cubicBezTo>
                    <a:pt x="66460" y="77441"/>
                    <a:pt x="68628" y="76199"/>
                    <a:pt x="70541" y="74543"/>
                  </a:cubicBezTo>
                  <a:cubicBezTo>
                    <a:pt x="70698" y="74385"/>
                    <a:pt x="70856" y="74247"/>
                    <a:pt x="71034" y="74149"/>
                  </a:cubicBezTo>
                  <a:cubicBezTo>
                    <a:pt x="71881" y="73675"/>
                    <a:pt x="72532" y="72985"/>
                    <a:pt x="73182" y="72295"/>
                  </a:cubicBezTo>
                  <a:cubicBezTo>
                    <a:pt x="73853" y="71605"/>
                    <a:pt x="74484" y="70935"/>
                    <a:pt x="75134" y="70245"/>
                  </a:cubicBezTo>
                  <a:cubicBezTo>
                    <a:pt x="75588" y="69732"/>
                    <a:pt x="75943" y="69161"/>
                    <a:pt x="76238" y="68550"/>
                  </a:cubicBezTo>
                  <a:cubicBezTo>
                    <a:pt x="76396" y="68274"/>
                    <a:pt x="76337" y="67978"/>
                    <a:pt x="75962" y="67682"/>
                  </a:cubicBezTo>
                  <a:close/>
                  <a:moveTo>
                    <a:pt x="53073" y="81975"/>
                  </a:moveTo>
                  <a:cubicBezTo>
                    <a:pt x="52561" y="81640"/>
                    <a:pt x="52285" y="81542"/>
                    <a:pt x="51831" y="81621"/>
                  </a:cubicBezTo>
                  <a:cubicBezTo>
                    <a:pt x="50589" y="81837"/>
                    <a:pt x="49347" y="81837"/>
                    <a:pt x="48105" y="81916"/>
                  </a:cubicBezTo>
                  <a:cubicBezTo>
                    <a:pt x="47947" y="81916"/>
                    <a:pt x="47790" y="81936"/>
                    <a:pt x="47652" y="81975"/>
                  </a:cubicBezTo>
                  <a:cubicBezTo>
                    <a:pt x="47573" y="82015"/>
                    <a:pt x="47514" y="82094"/>
                    <a:pt x="47514" y="82192"/>
                  </a:cubicBezTo>
                  <a:cubicBezTo>
                    <a:pt x="47514" y="82251"/>
                    <a:pt x="47593" y="82330"/>
                    <a:pt x="47652" y="82389"/>
                  </a:cubicBezTo>
                  <a:cubicBezTo>
                    <a:pt x="47711" y="82429"/>
                    <a:pt x="47770" y="82429"/>
                    <a:pt x="47829" y="82429"/>
                  </a:cubicBezTo>
                  <a:cubicBezTo>
                    <a:pt x="49604" y="82626"/>
                    <a:pt x="51378" y="82468"/>
                    <a:pt x="53073" y="81975"/>
                  </a:cubicBezTo>
                  <a:close/>
                  <a:moveTo>
                    <a:pt x="50648" y="85978"/>
                  </a:moveTo>
                  <a:cubicBezTo>
                    <a:pt x="50136" y="85642"/>
                    <a:pt x="49899" y="85702"/>
                    <a:pt x="49840" y="86155"/>
                  </a:cubicBezTo>
                  <a:cubicBezTo>
                    <a:pt x="49761" y="86707"/>
                    <a:pt x="49623" y="87220"/>
                    <a:pt x="49426" y="87732"/>
                  </a:cubicBezTo>
                  <a:cubicBezTo>
                    <a:pt x="49308" y="88146"/>
                    <a:pt x="49288" y="88580"/>
                    <a:pt x="49426" y="88994"/>
                  </a:cubicBezTo>
                  <a:cubicBezTo>
                    <a:pt x="49446" y="89073"/>
                    <a:pt x="49525" y="89112"/>
                    <a:pt x="49643" y="89231"/>
                  </a:cubicBezTo>
                  <a:cubicBezTo>
                    <a:pt x="49860" y="88600"/>
                    <a:pt x="50057" y="88028"/>
                    <a:pt x="50254" y="87436"/>
                  </a:cubicBezTo>
                  <a:cubicBezTo>
                    <a:pt x="50392" y="86944"/>
                    <a:pt x="50510" y="86451"/>
                    <a:pt x="50648" y="85978"/>
                  </a:cubicBezTo>
                  <a:close/>
                  <a:moveTo>
                    <a:pt x="43413" y="52226"/>
                  </a:moveTo>
                  <a:cubicBezTo>
                    <a:pt x="43295" y="51812"/>
                    <a:pt x="42881" y="51674"/>
                    <a:pt x="42624" y="51378"/>
                  </a:cubicBezTo>
                  <a:cubicBezTo>
                    <a:pt x="42309" y="51082"/>
                    <a:pt x="42053" y="50747"/>
                    <a:pt x="41875" y="50353"/>
                  </a:cubicBezTo>
                  <a:cubicBezTo>
                    <a:pt x="41718" y="50018"/>
                    <a:pt x="41540" y="49663"/>
                    <a:pt x="41343" y="49229"/>
                  </a:cubicBezTo>
                  <a:cubicBezTo>
                    <a:pt x="40929" y="50037"/>
                    <a:pt x="41284" y="50609"/>
                    <a:pt x="41639" y="51161"/>
                  </a:cubicBezTo>
                  <a:cubicBezTo>
                    <a:pt x="42171" y="52009"/>
                    <a:pt x="42624" y="52265"/>
                    <a:pt x="43413" y="52226"/>
                  </a:cubicBezTo>
                  <a:close/>
                  <a:moveTo>
                    <a:pt x="81758" y="30027"/>
                  </a:moveTo>
                  <a:cubicBezTo>
                    <a:pt x="81680" y="30165"/>
                    <a:pt x="81542" y="30283"/>
                    <a:pt x="81522" y="30401"/>
                  </a:cubicBezTo>
                  <a:cubicBezTo>
                    <a:pt x="81522" y="31209"/>
                    <a:pt x="81522" y="31998"/>
                    <a:pt x="81522" y="32787"/>
                  </a:cubicBezTo>
                  <a:cubicBezTo>
                    <a:pt x="81542" y="32846"/>
                    <a:pt x="81561" y="32905"/>
                    <a:pt x="81601" y="32944"/>
                  </a:cubicBezTo>
                  <a:cubicBezTo>
                    <a:pt x="81660" y="33004"/>
                    <a:pt x="81739" y="33063"/>
                    <a:pt x="81818" y="33063"/>
                  </a:cubicBezTo>
                  <a:cubicBezTo>
                    <a:pt x="81896" y="33063"/>
                    <a:pt x="81975" y="33004"/>
                    <a:pt x="82015" y="32925"/>
                  </a:cubicBezTo>
                  <a:cubicBezTo>
                    <a:pt x="82232" y="32038"/>
                    <a:pt x="82232" y="31111"/>
                    <a:pt x="81995" y="30204"/>
                  </a:cubicBezTo>
                  <a:cubicBezTo>
                    <a:pt x="81975" y="30145"/>
                    <a:pt x="81857" y="30125"/>
                    <a:pt x="81758" y="30027"/>
                  </a:cubicBezTo>
                  <a:close/>
                  <a:moveTo>
                    <a:pt x="7867" y="62911"/>
                  </a:moveTo>
                  <a:cubicBezTo>
                    <a:pt x="6980" y="63621"/>
                    <a:pt x="6172" y="64291"/>
                    <a:pt x="5363" y="64961"/>
                  </a:cubicBezTo>
                  <a:cubicBezTo>
                    <a:pt x="5324" y="64981"/>
                    <a:pt x="5324" y="65060"/>
                    <a:pt x="5304" y="65159"/>
                  </a:cubicBezTo>
                  <a:cubicBezTo>
                    <a:pt x="5876" y="65040"/>
                    <a:pt x="6428" y="64922"/>
                    <a:pt x="6862" y="64508"/>
                  </a:cubicBezTo>
                  <a:cubicBezTo>
                    <a:pt x="7197" y="64212"/>
                    <a:pt x="7453" y="63818"/>
                    <a:pt x="7907" y="63660"/>
                  </a:cubicBezTo>
                  <a:cubicBezTo>
                    <a:pt x="7985" y="63641"/>
                    <a:pt x="8064" y="63443"/>
                    <a:pt x="8045" y="63345"/>
                  </a:cubicBezTo>
                  <a:cubicBezTo>
                    <a:pt x="8005" y="63187"/>
                    <a:pt x="7946" y="63049"/>
                    <a:pt x="7867" y="62911"/>
                  </a:cubicBezTo>
                  <a:close/>
                  <a:moveTo>
                    <a:pt x="42230" y="43314"/>
                  </a:moveTo>
                  <a:cubicBezTo>
                    <a:pt x="42210" y="43255"/>
                    <a:pt x="42210" y="43196"/>
                    <a:pt x="42191" y="43137"/>
                  </a:cubicBezTo>
                  <a:cubicBezTo>
                    <a:pt x="42151" y="42979"/>
                    <a:pt x="42072" y="42822"/>
                    <a:pt x="41895" y="42861"/>
                  </a:cubicBezTo>
                  <a:cubicBezTo>
                    <a:pt x="41777" y="42881"/>
                    <a:pt x="41678" y="42960"/>
                    <a:pt x="41639" y="43058"/>
                  </a:cubicBezTo>
                  <a:cubicBezTo>
                    <a:pt x="41461" y="43551"/>
                    <a:pt x="41304" y="44044"/>
                    <a:pt x="41166" y="44537"/>
                  </a:cubicBezTo>
                  <a:cubicBezTo>
                    <a:pt x="41106" y="44675"/>
                    <a:pt x="41106" y="44833"/>
                    <a:pt x="41126" y="44990"/>
                  </a:cubicBezTo>
                  <a:cubicBezTo>
                    <a:pt x="41126" y="45069"/>
                    <a:pt x="41205" y="45187"/>
                    <a:pt x="41264" y="45187"/>
                  </a:cubicBezTo>
                  <a:cubicBezTo>
                    <a:pt x="41363" y="45187"/>
                    <a:pt x="41540" y="45168"/>
                    <a:pt x="41580" y="45109"/>
                  </a:cubicBezTo>
                  <a:cubicBezTo>
                    <a:pt x="41796" y="44616"/>
                    <a:pt x="41994" y="44103"/>
                    <a:pt x="42191" y="43590"/>
                  </a:cubicBezTo>
                  <a:cubicBezTo>
                    <a:pt x="42210" y="43492"/>
                    <a:pt x="42230" y="43413"/>
                    <a:pt x="42230" y="43314"/>
                  </a:cubicBezTo>
                  <a:close/>
                  <a:moveTo>
                    <a:pt x="25197" y="13427"/>
                  </a:moveTo>
                  <a:cubicBezTo>
                    <a:pt x="25630" y="13821"/>
                    <a:pt x="26143" y="13683"/>
                    <a:pt x="26596" y="13683"/>
                  </a:cubicBezTo>
                  <a:cubicBezTo>
                    <a:pt x="26971" y="13683"/>
                    <a:pt x="27385" y="13801"/>
                    <a:pt x="27700" y="13446"/>
                  </a:cubicBezTo>
                  <a:cubicBezTo>
                    <a:pt x="27326" y="13131"/>
                    <a:pt x="27326" y="13111"/>
                    <a:pt x="26971" y="13131"/>
                  </a:cubicBezTo>
                  <a:cubicBezTo>
                    <a:pt x="26399" y="13151"/>
                    <a:pt x="25749" y="12934"/>
                    <a:pt x="25197" y="13427"/>
                  </a:cubicBezTo>
                  <a:close/>
                  <a:moveTo>
                    <a:pt x="11120" y="63621"/>
                  </a:moveTo>
                  <a:cubicBezTo>
                    <a:pt x="11337" y="63305"/>
                    <a:pt x="11416" y="62951"/>
                    <a:pt x="11357" y="62576"/>
                  </a:cubicBezTo>
                  <a:cubicBezTo>
                    <a:pt x="11357" y="62280"/>
                    <a:pt x="11317" y="61984"/>
                    <a:pt x="11278" y="61689"/>
                  </a:cubicBezTo>
                  <a:cubicBezTo>
                    <a:pt x="11238" y="61590"/>
                    <a:pt x="11179" y="61511"/>
                    <a:pt x="11120" y="61472"/>
                  </a:cubicBezTo>
                  <a:cubicBezTo>
                    <a:pt x="11002" y="61334"/>
                    <a:pt x="10785" y="61354"/>
                    <a:pt x="10706" y="61511"/>
                  </a:cubicBezTo>
                  <a:cubicBezTo>
                    <a:pt x="11041" y="62123"/>
                    <a:pt x="10667" y="62872"/>
                    <a:pt x="11120" y="63621"/>
                  </a:cubicBezTo>
                  <a:close/>
                  <a:moveTo>
                    <a:pt x="83138" y="32550"/>
                  </a:moveTo>
                  <a:cubicBezTo>
                    <a:pt x="83395" y="32432"/>
                    <a:pt x="83533" y="32176"/>
                    <a:pt x="83513" y="31900"/>
                  </a:cubicBezTo>
                  <a:cubicBezTo>
                    <a:pt x="83513" y="31604"/>
                    <a:pt x="83572" y="31288"/>
                    <a:pt x="83355" y="31012"/>
                  </a:cubicBezTo>
                  <a:cubicBezTo>
                    <a:pt x="83257" y="30914"/>
                    <a:pt x="83060" y="30914"/>
                    <a:pt x="82981" y="31052"/>
                  </a:cubicBezTo>
                  <a:cubicBezTo>
                    <a:pt x="82724" y="31525"/>
                    <a:pt x="82784" y="32116"/>
                    <a:pt x="83138" y="32550"/>
                  </a:cubicBezTo>
                  <a:close/>
                  <a:moveTo>
                    <a:pt x="27602" y="12125"/>
                  </a:moveTo>
                  <a:cubicBezTo>
                    <a:pt x="28331" y="12283"/>
                    <a:pt x="29080" y="12283"/>
                    <a:pt x="29810" y="12165"/>
                  </a:cubicBezTo>
                  <a:cubicBezTo>
                    <a:pt x="29849" y="12165"/>
                    <a:pt x="29869" y="12066"/>
                    <a:pt x="29908" y="11968"/>
                  </a:cubicBezTo>
                  <a:cubicBezTo>
                    <a:pt x="29455" y="11731"/>
                    <a:pt x="28982" y="11869"/>
                    <a:pt x="28528" y="11849"/>
                  </a:cubicBezTo>
                  <a:cubicBezTo>
                    <a:pt x="28233" y="11849"/>
                    <a:pt x="27937" y="11889"/>
                    <a:pt x="27641" y="11968"/>
                  </a:cubicBezTo>
                  <a:cubicBezTo>
                    <a:pt x="27621" y="11948"/>
                    <a:pt x="27621" y="12066"/>
                    <a:pt x="27602" y="12125"/>
                  </a:cubicBezTo>
                  <a:close/>
                  <a:moveTo>
                    <a:pt x="9996" y="62951"/>
                  </a:moveTo>
                  <a:cubicBezTo>
                    <a:pt x="9937" y="62734"/>
                    <a:pt x="10075" y="62418"/>
                    <a:pt x="9780" y="62241"/>
                  </a:cubicBezTo>
                  <a:cubicBezTo>
                    <a:pt x="9622" y="62142"/>
                    <a:pt x="9484" y="62477"/>
                    <a:pt x="9484" y="62970"/>
                  </a:cubicBezTo>
                  <a:cubicBezTo>
                    <a:pt x="9484" y="63187"/>
                    <a:pt x="9484" y="63404"/>
                    <a:pt x="9701" y="63522"/>
                  </a:cubicBezTo>
                  <a:cubicBezTo>
                    <a:pt x="9858" y="63621"/>
                    <a:pt x="9996" y="63345"/>
                    <a:pt x="9996" y="62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30;p28">
              <a:extLst>
                <a:ext uri="{FF2B5EF4-FFF2-40B4-BE49-F238E27FC236}">
                  <a16:creationId xmlns:a16="http://schemas.microsoft.com/office/drawing/2014/main" id="{B4A839AB-D1D3-43FF-87E7-D46CD56DFE23}"/>
                </a:ext>
              </a:extLst>
            </p:cNvPr>
            <p:cNvSpPr/>
            <p:nvPr/>
          </p:nvSpPr>
          <p:spPr>
            <a:xfrm flipH="1">
              <a:off x="7079249" y="3432725"/>
              <a:ext cx="153127" cy="141755"/>
            </a:xfrm>
            <a:custGeom>
              <a:avLst/>
              <a:gdLst/>
              <a:ahLst/>
              <a:cxnLst/>
              <a:rect l="l" t="t" r="r" b="b"/>
              <a:pathLst>
                <a:path w="6369" h="5896" extrusionOk="0">
                  <a:moveTo>
                    <a:pt x="3668" y="1"/>
                  </a:moveTo>
                  <a:cubicBezTo>
                    <a:pt x="4062" y="20"/>
                    <a:pt x="4457" y="60"/>
                    <a:pt x="4831" y="119"/>
                  </a:cubicBezTo>
                  <a:cubicBezTo>
                    <a:pt x="5482" y="237"/>
                    <a:pt x="5994" y="710"/>
                    <a:pt x="6152" y="1341"/>
                  </a:cubicBezTo>
                  <a:cubicBezTo>
                    <a:pt x="6349" y="1893"/>
                    <a:pt x="6369" y="2485"/>
                    <a:pt x="6231" y="3037"/>
                  </a:cubicBezTo>
                  <a:cubicBezTo>
                    <a:pt x="6073" y="3530"/>
                    <a:pt x="6093" y="4062"/>
                    <a:pt x="5817" y="4515"/>
                  </a:cubicBezTo>
                  <a:cubicBezTo>
                    <a:pt x="5383" y="5304"/>
                    <a:pt x="4575" y="5817"/>
                    <a:pt x="3688" y="5856"/>
                  </a:cubicBezTo>
                  <a:cubicBezTo>
                    <a:pt x="3037" y="5895"/>
                    <a:pt x="2406" y="5698"/>
                    <a:pt x="1913" y="5264"/>
                  </a:cubicBezTo>
                  <a:cubicBezTo>
                    <a:pt x="1302" y="4831"/>
                    <a:pt x="770" y="4259"/>
                    <a:pt x="376" y="3628"/>
                  </a:cubicBezTo>
                  <a:cubicBezTo>
                    <a:pt x="238" y="3372"/>
                    <a:pt x="1" y="3175"/>
                    <a:pt x="80" y="2879"/>
                  </a:cubicBezTo>
                  <a:cubicBezTo>
                    <a:pt x="178" y="2485"/>
                    <a:pt x="119" y="2012"/>
                    <a:pt x="454" y="1676"/>
                  </a:cubicBezTo>
                  <a:cubicBezTo>
                    <a:pt x="849" y="1223"/>
                    <a:pt x="1282" y="789"/>
                    <a:pt x="1736" y="395"/>
                  </a:cubicBezTo>
                  <a:cubicBezTo>
                    <a:pt x="2071" y="198"/>
                    <a:pt x="2446" y="79"/>
                    <a:pt x="2840" y="40"/>
                  </a:cubicBezTo>
                  <a:cubicBezTo>
                    <a:pt x="3116" y="1"/>
                    <a:pt x="3392" y="1"/>
                    <a:pt x="3668" y="40"/>
                  </a:cubicBezTo>
                  <a:cubicBezTo>
                    <a:pt x="3668" y="40"/>
                    <a:pt x="3668" y="20"/>
                    <a:pt x="3668" y="1"/>
                  </a:cubicBezTo>
                  <a:close/>
                  <a:moveTo>
                    <a:pt x="967" y="3313"/>
                  </a:moveTo>
                  <a:cubicBezTo>
                    <a:pt x="1105" y="3214"/>
                    <a:pt x="1243" y="3175"/>
                    <a:pt x="1282" y="3096"/>
                  </a:cubicBezTo>
                  <a:cubicBezTo>
                    <a:pt x="1637" y="2524"/>
                    <a:pt x="1972" y="1952"/>
                    <a:pt x="2288" y="1381"/>
                  </a:cubicBezTo>
                  <a:cubicBezTo>
                    <a:pt x="2308" y="1262"/>
                    <a:pt x="2268" y="1144"/>
                    <a:pt x="2189" y="1065"/>
                  </a:cubicBezTo>
                  <a:cubicBezTo>
                    <a:pt x="2091" y="1045"/>
                    <a:pt x="1972" y="1085"/>
                    <a:pt x="1894" y="1164"/>
                  </a:cubicBezTo>
                  <a:cubicBezTo>
                    <a:pt x="1598" y="1519"/>
                    <a:pt x="1361" y="1893"/>
                    <a:pt x="1144" y="2307"/>
                  </a:cubicBezTo>
                  <a:cubicBezTo>
                    <a:pt x="967" y="2603"/>
                    <a:pt x="908" y="2958"/>
                    <a:pt x="967" y="3313"/>
                  </a:cubicBezTo>
                  <a:close/>
                  <a:moveTo>
                    <a:pt x="3589" y="1124"/>
                  </a:moveTo>
                  <a:cubicBezTo>
                    <a:pt x="3096" y="1322"/>
                    <a:pt x="2998" y="1775"/>
                    <a:pt x="2820" y="2130"/>
                  </a:cubicBezTo>
                  <a:cubicBezTo>
                    <a:pt x="2584" y="2564"/>
                    <a:pt x="2367" y="2997"/>
                    <a:pt x="2564" y="3510"/>
                  </a:cubicBezTo>
                  <a:cubicBezTo>
                    <a:pt x="2643" y="3510"/>
                    <a:pt x="2741" y="3510"/>
                    <a:pt x="2761" y="3490"/>
                  </a:cubicBezTo>
                  <a:cubicBezTo>
                    <a:pt x="3057" y="2840"/>
                    <a:pt x="3352" y="2169"/>
                    <a:pt x="3648" y="1499"/>
                  </a:cubicBezTo>
                  <a:cubicBezTo>
                    <a:pt x="3688" y="1420"/>
                    <a:pt x="3609" y="1282"/>
                    <a:pt x="3589" y="11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31;p28">
              <a:extLst>
                <a:ext uri="{FF2B5EF4-FFF2-40B4-BE49-F238E27FC236}">
                  <a16:creationId xmlns:a16="http://schemas.microsoft.com/office/drawing/2014/main" id="{269D1B19-3302-430E-B00D-5E221BDEBDA6}"/>
                </a:ext>
              </a:extLst>
            </p:cNvPr>
            <p:cNvSpPr/>
            <p:nvPr/>
          </p:nvSpPr>
          <p:spPr>
            <a:xfrm flipH="1">
              <a:off x="6060159" y="2367666"/>
              <a:ext cx="2287524" cy="2299377"/>
            </a:xfrm>
            <a:custGeom>
              <a:avLst/>
              <a:gdLst/>
              <a:ahLst/>
              <a:cxnLst/>
              <a:rect l="l" t="t" r="r" b="b"/>
              <a:pathLst>
                <a:path w="95145" h="95638" extrusionOk="0">
                  <a:moveTo>
                    <a:pt x="85169" y="27739"/>
                  </a:moveTo>
                  <a:cubicBezTo>
                    <a:pt x="85761" y="27483"/>
                    <a:pt x="86273" y="27246"/>
                    <a:pt x="86766" y="27029"/>
                  </a:cubicBezTo>
                  <a:cubicBezTo>
                    <a:pt x="87693" y="26615"/>
                    <a:pt x="88599" y="26201"/>
                    <a:pt x="89526" y="25807"/>
                  </a:cubicBezTo>
                  <a:cubicBezTo>
                    <a:pt x="89960" y="25610"/>
                    <a:pt x="90177" y="25669"/>
                    <a:pt x="90354" y="26063"/>
                  </a:cubicBezTo>
                  <a:cubicBezTo>
                    <a:pt x="90689" y="26812"/>
                    <a:pt x="91123" y="27522"/>
                    <a:pt x="91143" y="28390"/>
                  </a:cubicBezTo>
                  <a:cubicBezTo>
                    <a:pt x="91143" y="28646"/>
                    <a:pt x="91320" y="28902"/>
                    <a:pt x="91379" y="29159"/>
                  </a:cubicBezTo>
                  <a:cubicBezTo>
                    <a:pt x="91537" y="29651"/>
                    <a:pt x="91379" y="30144"/>
                    <a:pt x="90926" y="30302"/>
                  </a:cubicBezTo>
                  <a:cubicBezTo>
                    <a:pt x="90334" y="30499"/>
                    <a:pt x="89960" y="30933"/>
                    <a:pt x="89566" y="31347"/>
                  </a:cubicBezTo>
                  <a:cubicBezTo>
                    <a:pt x="89092" y="31859"/>
                    <a:pt x="88560" y="32313"/>
                    <a:pt x="87988" y="32826"/>
                  </a:cubicBezTo>
                  <a:cubicBezTo>
                    <a:pt x="88678" y="34166"/>
                    <a:pt x="88619" y="35704"/>
                    <a:pt x="89013" y="37104"/>
                  </a:cubicBezTo>
                  <a:cubicBezTo>
                    <a:pt x="89329" y="37261"/>
                    <a:pt x="89585" y="37143"/>
                    <a:pt x="89842" y="37104"/>
                  </a:cubicBezTo>
                  <a:cubicBezTo>
                    <a:pt x="91084" y="36907"/>
                    <a:pt x="92326" y="36709"/>
                    <a:pt x="93548" y="36492"/>
                  </a:cubicBezTo>
                  <a:cubicBezTo>
                    <a:pt x="93706" y="36473"/>
                    <a:pt x="93844" y="36473"/>
                    <a:pt x="94001" y="36473"/>
                  </a:cubicBezTo>
                  <a:cubicBezTo>
                    <a:pt x="94198" y="36473"/>
                    <a:pt x="94356" y="36591"/>
                    <a:pt x="94415" y="36788"/>
                  </a:cubicBezTo>
                  <a:cubicBezTo>
                    <a:pt x="94534" y="37518"/>
                    <a:pt x="94613" y="38287"/>
                    <a:pt x="94711" y="39055"/>
                  </a:cubicBezTo>
                  <a:cubicBezTo>
                    <a:pt x="94534" y="39391"/>
                    <a:pt x="94632" y="39765"/>
                    <a:pt x="94652" y="40120"/>
                  </a:cubicBezTo>
                  <a:cubicBezTo>
                    <a:pt x="94691" y="40830"/>
                    <a:pt x="94415" y="41145"/>
                    <a:pt x="93725" y="41224"/>
                  </a:cubicBezTo>
                  <a:cubicBezTo>
                    <a:pt x="93390" y="41264"/>
                    <a:pt x="93075" y="41382"/>
                    <a:pt x="92799" y="41559"/>
                  </a:cubicBezTo>
                  <a:cubicBezTo>
                    <a:pt x="92168" y="41934"/>
                    <a:pt x="91517" y="42289"/>
                    <a:pt x="90886" y="42644"/>
                  </a:cubicBezTo>
                  <a:cubicBezTo>
                    <a:pt x="90689" y="42742"/>
                    <a:pt x="90492" y="42821"/>
                    <a:pt x="90295" y="42920"/>
                  </a:cubicBezTo>
                  <a:cubicBezTo>
                    <a:pt x="89960" y="43077"/>
                    <a:pt x="89763" y="43452"/>
                    <a:pt x="89802" y="43826"/>
                  </a:cubicBezTo>
                  <a:cubicBezTo>
                    <a:pt x="89842" y="44319"/>
                    <a:pt x="89940" y="44792"/>
                    <a:pt x="89842" y="45285"/>
                  </a:cubicBezTo>
                  <a:cubicBezTo>
                    <a:pt x="89842" y="45364"/>
                    <a:pt x="89842" y="45463"/>
                    <a:pt x="89901" y="45542"/>
                  </a:cubicBezTo>
                  <a:cubicBezTo>
                    <a:pt x="90394" y="46212"/>
                    <a:pt x="90196" y="46941"/>
                    <a:pt x="90118" y="47671"/>
                  </a:cubicBezTo>
                  <a:cubicBezTo>
                    <a:pt x="90039" y="48282"/>
                    <a:pt x="89940" y="48873"/>
                    <a:pt x="89861" y="49485"/>
                  </a:cubicBezTo>
                  <a:cubicBezTo>
                    <a:pt x="89861" y="49701"/>
                    <a:pt x="89861" y="49938"/>
                    <a:pt x="89861" y="50155"/>
                  </a:cubicBezTo>
                  <a:cubicBezTo>
                    <a:pt x="90275" y="50293"/>
                    <a:pt x="90689" y="50372"/>
                    <a:pt x="91103" y="50411"/>
                  </a:cubicBezTo>
                  <a:cubicBezTo>
                    <a:pt x="92168" y="50549"/>
                    <a:pt x="93213" y="50707"/>
                    <a:pt x="94277" y="50845"/>
                  </a:cubicBezTo>
                  <a:cubicBezTo>
                    <a:pt x="94435" y="50865"/>
                    <a:pt x="94573" y="50904"/>
                    <a:pt x="94731" y="50944"/>
                  </a:cubicBezTo>
                  <a:cubicBezTo>
                    <a:pt x="94967" y="51003"/>
                    <a:pt x="95145" y="51239"/>
                    <a:pt x="95105" y="51496"/>
                  </a:cubicBezTo>
                  <a:cubicBezTo>
                    <a:pt x="95105" y="51634"/>
                    <a:pt x="95066" y="51791"/>
                    <a:pt x="95046" y="51949"/>
                  </a:cubicBezTo>
                  <a:cubicBezTo>
                    <a:pt x="94908" y="52757"/>
                    <a:pt x="94829" y="53585"/>
                    <a:pt x="94829" y="54413"/>
                  </a:cubicBezTo>
                  <a:cubicBezTo>
                    <a:pt x="94829" y="54591"/>
                    <a:pt x="94810" y="54788"/>
                    <a:pt x="94770" y="54965"/>
                  </a:cubicBezTo>
                  <a:cubicBezTo>
                    <a:pt x="94179" y="55261"/>
                    <a:pt x="93607" y="55616"/>
                    <a:pt x="92878" y="55399"/>
                  </a:cubicBezTo>
                  <a:cubicBezTo>
                    <a:pt x="92700" y="55360"/>
                    <a:pt x="92503" y="55360"/>
                    <a:pt x="92326" y="55419"/>
                  </a:cubicBezTo>
                  <a:cubicBezTo>
                    <a:pt x="91419" y="55616"/>
                    <a:pt x="90492" y="55833"/>
                    <a:pt x="89566" y="56050"/>
                  </a:cubicBezTo>
                  <a:cubicBezTo>
                    <a:pt x="89408" y="56602"/>
                    <a:pt x="89250" y="57193"/>
                    <a:pt x="89053" y="57765"/>
                  </a:cubicBezTo>
                  <a:cubicBezTo>
                    <a:pt x="88836" y="58317"/>
                    <a:pt x="88580" y="58889"/>
                    <a:pt x="88343" y="59460"/>
                  </a:cubicBezTo>
                  <a:cubicBezTo>
                    <a:pt x="88737" y="60052"/>
                    <a:pt x="89349" y="60367"/>
                    <a:pt x="89881" y="60742"/>
                  </a:cubicBezTo>
                  <a:cubicBezTo>
                    <a:pt x="90275" y="61038"/>
                    <a:pt x="90689" y="61274"/>
                    <a:pt x="91143" y="61491"/>
                  </a:cubicBezTo>
                  <a:cubicBezTo>
                    <a:pt x="91399" y="61590"/>
                    <a:pt x="91655" y="61629"/>
                    <a:pt x="91931" y="61609"/>
                  </a:cubicBezTo>
                  <a:cubicBezTo>
                    <a:pt x="92306" y="61550"/>
                    <a:pt x="92661" y="61767"/>
                    <a:pt x="92818" y="62122"/>
                  </a:cubicBezTo>
                  <a:cubicBezTo>
                    <a:pt x="92956" y="62398"/>
                    <a:pt x="93114" y="62654"/>
                    <a:pt x="93292" y="62970"/>
                  </a:cubicBezTo>
                  <a:cubicBezTo>
                    <a:pt x="92937" y="63719"/>
                    <a:pt x="93035" y="64645"/>
                    <a:pt x="92641" y="65454"/>
                  </a:cubicBezTo>
                  <a:cubicBezTo>
                    <a:pt x="92503" y="65710"/>
                    <a:pt x="92404" y="65947"/>
                    <a:pt x="92306" y="66223"/>
                  </a:cubicBezTo>
                  <a:cubicBezTo>
                    <a:pt x="92148" y="66715"/>
                    <a:pt x="91774" y="66853"/>
                    <a:pt x="91300" y="66794"/>
                  </a:cubicBezTo>
                  <a:cubicBezTo>
                    <a:pt x="90689" y="66735"/>
                    <a:pt x="90098" y="66558"/>
                    <a:pt x="89566" y="66262"/>
                  </a:cubicBezTo>
                  <a:cubicBezTo>
                    <a:pt x="89250" y="66085"/>
                    <a:pt x="88875" y="66006"/>
                    <a:pt x="88521" y="65986"/>
                  </a:cubicBezTo>
                  <a:cubicBezTo>
                    <a:pt x="87929" y="65966"/>
                    <a:pt x="87357" y="65907"/>
                    <a:pt x="86786" y="65848"/>
                  </a:cubicBezTo>
                  <a:cubicBezTo>
                    <a:pt x="86549" y="65828"/>
                    <a:pt x="86293" y="65809"/>
                    <a:pt x="86056" y="65809"/>
                  </a:cubicBezTo>
                  <a:cubicBezTo>
                    <a:pt x="85544" y="65809"/>
                    <a:pt x="85347" y="65947"/>
                    <a:pt x="85189" y="66439"/>
                  </a:cubicBezTo>
                  <a:cubicBezTo>
                    <a:pt x="85071" y="66775"/>
                    <a:pt x="84992" y="67129"/>
                    <a:pt x="84933" y="67504"/>
                  </a:cubicBezTo>
                  <a:cubicBezTo>
                    <a:pt x="84814" y="68155"/>
                    <a:pt x="84637" y="68805"/>
                    <a:pt x="84361" y="69416"/>
                  </a:cubicBezTo>
                  <a:cubicBezTo>
                    <a:pt x="84164" y="69909"/>
                    <a:pt x="84026" y="70402"/>
                    <a:pt x="83828" y="70875"/>
                  </a:cubicBezTo>
                  <a:cubicBezTo>
                    <a:pt x="83710" y="71171"/>
                    <a:pt x="83552" y="71427"/>
                    <a:pt x="83414" y="71703"/>
                  </a:cubicBezTo>
                  <a:cubicBezTo>
                    <a:pt x="83355" y="71822"/>
                    <a:pt x="83296" y="71960"/>
                    <a:pt x="83217" y="72098"/>
                  </a:cubicBezTo>
                  <a:cubicBezTo>
                    <a:pt x="84144" y="72807"/>
                    <a:pt x="84992" y="73635"/>
                    <a:pt x="85721" y="74542"/>
                  </a:cubicBezTo>
                  <a:cubicBezTo>
                    <a:pt x="85938" y="74799"/>
                    <a:pt x="86175" y="75035"/>
                    <a:pt x="86194" y="75410"/>
                  </a:cubicBezTo>
                  <a:cubicBezTo>
                    <a:pt x="86214" y="75548"/>
                    <a:pt x="86293" y="75686"/>
                    <a:pt x="86391" y="75804"/>
                  </a:cubicBezTo>
                  <a:cubicBezTo>
                    <a:pt x="86687" y="76139"/>
                    <a:pt x="86687" y="76632"/>
                    <a:pt x="86391" y="76987"/>
                  </a:cubicBezTo>
                  <a:cubicBezTo>
                    <a:pt x="86332" y="77086"/>
                    <a:pt x="86253" y="77184"/>
                    <a:pt x="86194" y="77283"/>
                  </a:cubicBezTo>
                  <a:cubicBezTo>
                    <a:pt x="85800" y="77835"/>
                    <a:pt x="85406" y="78387"/>
                    <a:pt x="85011" y="78919"/>
                  </a:cubicBezTo>
                  <a:cubicBezTo>
                    <a:pt x="84834" y="79156"/>
                    <a:pt x="84696" y="79451"/>
                    <a:pt x="84361" y="79550"/>
                  </a:cubicBezTo>
                  <a:cubicBezTo>
                    <a:pt x="83375" y="79372"/>
                    <a:pt x="82567" y="78801"/>
                    <a:pt x="81739" y="78328"/>
                  </a:cubicBezTo>
                  <a:cubicBezTo>
                    <a:pt x="80753" y="77776"/>
                    <a:pt x="79787" y="77204"/>
                    <a:pt x="78821" y="76652"/>
                  </a:cubicBezTo>
                  <a:cubicBezTo>
                    <a:pt x="78348" y="76987"/>
                    <a:pt x="77934" y="77421"/>
                    <a:pt x="77618" y="77914"/>
                  </a:cubicBezTo>
                  <a:cubicBezTo>
                    <a:pt x="77323" y="78367"/>
                    <a:pt x="76968" y="78781"/>
                    <a:pt x="76554" y="79175"/>
                  </a:cubicBezTo>
                  <a:cubicBezTo>
                    <a:pt x="76317" y="79392"/>
                    <a:pt x="76041" y="79589"/>
                    <a:pt x="75745" y="79747"/>
                  </a:cubicBezTo>
                  <a:cubicBezTo>
                    <a:pt x="75253" y="80003"/>
                    <a:pt x="74760" y="80240"/>
                    <a:pt x="74267" y="80496"/>
                  </a:cubicBezTo>
                  <a:cubicBezTo>
                    <a:pt x="74148" y="80555"/>
                    <a:pt x="74030" y="80615"/>
                    <a:pt x="73932" y="80693"/>
                  </a:cubicBezTo>
                  <a:cubicBezTo>
                    <a:pt x="74247" y="81383"/>
                    <a:pt x="74582" y="82034"/>
                    <a:pt x="74917" y="82685"/>
                  </a:cubicBezTo>
                  <a:cubicBezTo>
                    <a:pt x="75351" y="83513"/>
                    <a:pt x="75785" y="84360"/>
                    <a:pt x="76179" y="85208"/>
                  </a:cubicBezTo>
                  <a:cubicBezTo>
                    <a:pt x="76297" y="85504"/>
                    <a:pt x="76376" y="85800"/>
                    <a:pt x="76435" y="86095"/>
                  </a:cubicBezTo>
                  <a:cubicBezTo>
                    <a:pt x="76613" y="86706"/>
                    <a:pt x="76573" y="86785"/>
                    <a:pt x="76041" y="87120"/>
                  </a:cubicBezTo>
                  <a:cubicBezTo>
                    <a:pt x="75292" y="87594"/>
                    <a:pt x="74484" y="87830"/>
                    <a:pt x="73675" y="88146"/>
                  </a:cubicBezTo>
                  <a:cubicBezTo>
                    <a:pt x="73320" y="88284"/>
                    <a:pt x="72926" y="88382"/>
                    <a:pt x="72552" y="88500"/>
                  </a:cubicBezTo>
                  <a:cubicBezTo>
                    <a:pt x="71862" y="88717"/>
                    <a:pt x="71408" y="88579"/>
                    <a:pt x="71093" y="87948"/>
                  </a:cubicBezTo>
                  <a:cubicBezTo>
                    <a:pt x="70856" y="87495"/>
                    <a:pt x="70541" y="87081"/>
                    <a:pt x="70146" y="86746"/>
                  </a:cubicBezTo>
                  <a:cubicBezTo>
                    <a:pt x="69713" y="86352"/>
                    <a:pt x="69299" y="85938"/>
                    <a:pt x="68904" y="85524"/>
                  </a:cubicBezTo>
                  <a:cubicBezTo>
                    <a:pt x="68490" y="85031"/>
                    <a:pt x="67781" y="84932"/>
                    <a:pt x="67248" y="85267"/>
                  </a:cubicBezTo>
                  <a:cubicBezTo>
                    <a:pt x="66401" y="85681"/>
                    <a:pt x="65533" y="86076"/>
                    <a:pt x="64685" y="86490"/>
                  </a:cubicBezTo>
                  <a:cubicBezTo>
                    <a:pt x="64409" y="86628"/>
                    <a:pt x="64133" y="86726"/>
                    <a:pt x="63857" y="86825"/>
                  </a:cubicBezTo>
                  <a:cubicBezTo>
                    <a:pt x="64133" y="87594"/>
                    <a:pt x="64311" y="88402"/>
                    <a:pt x="64390" y="89210"/>
                  </a:cubicBezTo>
                  <a:cubicBezTo>
                    <a:pt x="64390" y="89388"/>
                    <a:pt x="64409" y="89565"/>
                    <a:pt x="64429" y="89762"/>
                  </a:cubicBezTo>
                  <a:cubicBezTo>
                    <a:pt x="64646" y="90610"/>
                    <a:pt x="64606" y="91517"/>
                    <a:pt x="64745" y="92384"/>
                  </a:cubicBezTo>
                  <a:cubicBezTo>
                    <a:pt x="64764" y="92562"/>
                    <a:pt x="64745" y="92739"/>
                    <a:pt x="64705" y="92897"/>
                  </a:cubicBezTo>
                  <a:cubicBezTo>
                    <a:pt x="64468" y="92995"/>
                    <a:pt x="64232" y="93074"/>
                    <a:pt x="63976" y="93133"/>
                  </a:cubicBezTo>
                  <a:cubicBezTo>
                    <a:pt x="63108" y="93291"/>
                    <a:pt x="62300" y="93666"/>
                    <a:pt x="61590" y="94198"/>
                  </a:cubicBezTo>
                  <a:cubicBezTo>
                    <a:pt x="61472" y="94277"/>
                    <a:pt x="61334" y="94356"/>
                    <a:pt x="61176" y="94395"/>
                  </a:cubicBezTo>
                  <a:cubicBezTo>
                    <a:pt x="60683" y="94533"/>
                    <a:pt x="60348" y="94356"/>
                    <a:pt x="60171" y="93883"/>
                  </a:cubicBezTo>
                  <a:cubicBezTo>
                    <a:pt x="59974" y="93331"/>
                    <a:pt x="59717" y="92818"/>
                    <a:pt x="59579" y="92246"/>
                  </a:cubicBezTo>
                  <a:cubicBezTo>
                    <a:pt x="59343" y="91379"/>
                    <a:pt x="58712" y="90709"/>
                    <a:pt x="58436" y="89881"/>
                  </a:cubicBezTo>
                  <a:cubicBezTo>
                    <a:pt x="58278" y="89467"/>
                    <a:pt x="57943" y="89112"/>
                    <a:pt x="57687" y="88757"/>
                  </a:cubicBezTo>
                  <a:cubicBezTo>
                    <a:pt x="57549" y="88737"/>
                    <a:pt x="57411" y="88717"/>
                    <a:pt x="57273" y="88698"/>
                  </a:cubicBezTo>
                  <a:cubicBezTo>
                    <a:pt x="56149" y="88678"/>
                    <a:pt x="55025" y="88658"/>
                    <a:pt x="53901" y="88638"/>
                  </a:cubicBezTo>
                  <a:cubicBezTo>
                    <a:pt x="53704" y="88619"/>
                    <a:pt x="53527" y="88619"/>
                    <a:pt x="53349" y="88658"/>
                  </a:cubicBezTo>
                  <a:cubicBezTo>
                    <a:pt x="53093" y="88658"/>
                    <a:pt x="52876" y="88855"/>
                    <a:pt x="52837" y="89112"/>
                  </a:cubicBezTo>
                  <a:cubicBezTo>
                    <a:pt x="52679" y="89821"/>
                    <a:pt x="52521" y="90531"/>
                    <a:pt x="52383" y="91261"/>
                  </a:cubicBezTo>
                  <a:cubicBezTo>
                    <a:pt x="52304" y="91635"/>
                    <a:pt x="52285" y="92049"/>
                    <a:pt x="52166" y="92424"/>
                  </a:cubicBezTo>
                  <a:cubicBezTo>
                    <a:pt x="52048" y="92838"/>
                    <a:pt x="52009" y="93271"/>
                    <a:pt x="52028" y="93686"/>
                  </a:cubicBezTo>
                  <a:cubicBezTo>
                    <a:pt x="52068" y="94198"/>
                    <a:pt x="51792" y="94671"/>
                    <a:pt x="51338" y="94908"/>
                  </a:cubicBezTo>
                  <a:cubicBezTo>
                    <a:pt x="50924" y="95144"/>
                    <a:pt x="50491" y="95361"/>
                    <a:pt x="50018" y="95519"/>
                  </a:cubicBezTo>
                  <a:cubicBezTo>
                    <a:pt x="49603" y="95637"/>
                    <a:pt x="49170" y="95598"/>
                    <a:pt x="48756" y="95440"/>
                  </a:cubicBezTo>
                  <a:cubicBezTo>
                    <a:pt x="48125" y="95184"/>
                    <a:pt x="47514" y="94809"/>
                    <a:pt x="46804" y="94691"/>
                  </a:cubicBezTo>
                  <a:cubicBezTo>
                    <a:pt x="46666" y="94671"/>
                    <a:pt x="46508" y="94474"/>
                    <a:pt x="46449" y="94316"/>
                  </a:cubicBezTo>
                  <a:cubicBezTo>
                    <a:pt x="46390" y="94119"/>
                    <a:pt x="46351" y="93902"/>
                    <a:pt x="46370" y="93686"/>
                  </a:cubicBezTo>
                  <a:lnTo>
                    <a:pt x="46370" y="92207"/>
                  </a:lnTo>
                  <a:cubicBezTo>
                    <a:pt x="46370" y="91911"/>
                    <a:pt x="46311" y="91615"/>
                    <a:pt x="46193" y="91320"/>
                  </a:cubicBezTo>
                  <a:cubicBezTo>
                    <a:pt x="45917" y="90571"/>
                    <a:pt x="45661" y="89782"/>
                    <a:pt x="45365" y="88954"/>
                  </a:cubicBezTo>
                  <a:lnTo>
                    <a:pt x="43748" y="88954"/>
                  </a:lnTo>
                  <a:cubicBezTo>
                    <a:pt x="42940" y="88954"/>
                    <a:pt x="42151" y="88619"/>
                    <a:pt x="41580" y="88047"/>
                  </a:cubicBezTo>
                  <a:cubicBezTo>
                    <a:pt x="41461" y="88146"/>
                    <a:pt x="41284" y="88224"/>
                    <a:pt x="41205" y="88362"/>
                  </a:cubicBezTo>
                  <a:cubicBezTo>
                    <a:pt x="40594" y="89526"/>
                    <a:pt x="40002" y="90709"/>
                    <a:pt x="39431" y="91872"/>
                  </a:cubicBezTo>
                  <a:cubicBezTo>
                    <a:pt x="39312" y="92128"/>
                    <a:pt x="39233" y="92404"/>
                    <a:pt x="39194" y="92660"/>
                  </a:cubicBezTo>
                  <a:cubicBezTo>
                    <a:pt x="39095" y="93094"/>
                    <a:pt x="38760" y="93429"/>
                    <a:pt x="38327" y="93528"/>
                  </a:cubicBezTo>
                  <a:cubicBezTo>
                    <a:pt x="37834" y="93686"/>
                    <a:pt x="37321" y="93784"/>
                    <a:pt x="36809" y="93824"/>
                  </a:cubicBezTo>
                  <a:cubicBezTo>
                    <a:pt x="36375" y="93824"/>
                    <a:pt x="35961" y="93686"/>
                    <a:pt x="35606" y="93410"/>
                  </a:cubicBezTo>
                  <a:cubicBezTo>
                    <a:pt x="35054" y="93015"/>
                    <a:pt x="34600" y="92443"/>
                    <a:pt x="33910" y="92187"/>
                  </a:cubicBezTo>
                  <a:cubicBezTo>
                    <a:pt x="33733" y="92108"/>
                    <a:pt x="33634" y="91911"/>
                    <a:pt x="33674" y="91734"/>
                  </a:cubicBezTo>
                  <a:cubicBezTo>
                    <a:pt x="33674" y="91517"/>
                    <a:pt x="33713" y="91300"/>
                    <a:pt x="33753" y="91103"/>
                  </a:cubicBezTo>
                  <a:cubicBezTo>
                    <a:pt x="33871" y="90630"/>
                    <a:pt x="34029" y="90157"/>
                    <a:pt x="34127" y="89683"/>
                  </a:cubicBezTo>
                  <a:cubicBezTo>
                    <a:pt x="34206" y="89447"/>
                    <a:pt x="34226" y="89210"/>
                    <a:pt x="34226" y="88954"/>
                  </a:cubicBezTo>
                  <a:cubicBezTo>
                    <a:pt x="34147" y="88086"/>
                    <a:pt x="34068" y="87219"/>
                    <a:pt x="33989" y="86273"/>
                  </a:cubicBezTo>
                  <a:cubicBezTo>
                    <a:pt x="33654" y="86154"/>
                    <a:pt x="33299" y="86076"/>
                    <a:pt x="32964" y="86016"/>
                  </a:cubicBezTo>
                  <a:cubicBezTo>
                    <a:pt x="32471" y="85977"/>
                    <a:pt x="31998" y="85800"/>
                    <a:pt x="31604" y="85504"/>
                  </a:cubicBezTo>
                  <a:cubicBezTo>
                    <a:pt x="31170" y="85228"/>
                    <a:pt x="30736" y="84952"/>
                    <a:pt x="30283" y="84676"/>
                  </a:cubicBezTo>
                  <a:cubicBezTo>
                    <a:pt x="29968" y="84498"/>
                    <a:pt x="29810" y="84538"/>
                    <a:pt x="29553" y="84794"/>
                  </a:cubicBezTo>
                  <a:cubicBezTo>
                    <a:pt x="28647" y="85740"/>
                    <a:pt x="27720" y="86687"/>
                    <a:pt x="26813" y="87633"/>
                  </a:cubicBezTo>
                  <a:cubicBezTo>
                    <a:pt x="26655" y="87830"/>
                    <a:pt x="26517" y="88027"/>
                    <a:pt x="26419" y="88244"/>
                  </a:cubicBezTo>
                  <a:cubicBezTo>
                    <a:pt x="26182" y="88658"/>
                    <a:pt x="25749" y="88914"/>
                    <a:pt x="25275" y="88875"/>
                  </a:cubicBezTo>
                  <a:cubicBezTo>
                    <a:pt x="24763" y="88875"/>
                    <a:pt x="24250" y="88796"/>
                    <a:pt x="23738" y="88678"/>
                  </a:cubicBezTo>
                  <a:cubicBezTo>
                    <a:pt x="23363" y="88560"/>
                    <a:pt x="23008" y="88323"/>
                    <a:pt x="22772" y="88008"/>
                  </a:cubicBezTo>
                  <a:cubicBezTo>
                    <a:pt x="22338" y="87416"/>
                    <a:pt x="22042" y="86746"/>
                    <a:pt x="21470" y="86253"/>
                  </a:cubicBezTo>
                  <a:cubicBezTo>
                    <a:pt x="21273" y="86095"/>
                    <a:pt x="21332" y="85800"/>
                    <a:pt x="21451" y="85563"/>
                  </a:cubicBezTo>
                  <a:cubicBezTo>
                    <a:pt x="21628" y="85248"/>
                    <a:pt x="21806" y="84932"/>
                    <a:pt x="22022" y="84636"/>
                  </a:cubicBezTo>
                  <a:cubicBezTo>
                    <a:pt x="22496" y="83986"/>
                    <a:pt x="22791" y="83237"/>
                    <a:pt x="22890" y="82448"/>
                  </a:cubicBezTo>
                  <a:cubicBezTo>
                    <a:pt x="22929" y="81896"/>
                    <a:pt x="23186" y="81344"/>
                    <a:pt x="23343" y="80753"/>
                  </a:cubicBezTo>
                  <a:cubicBezTo>
                    <a:pt x="22988" y="80437"/>
                    <a:pt x="22594" y="80161"/>
                    <a:pt x="22180" y="79944"/>
                  </a:cubicBezTo>
                  <a:cubicBezTo>
                    <a:pt x="21431" y="79471"/>
                    <a:pt x="20859" y="78880"/>
                    <a:pt x="20642" y="77992"/>
                  </a:cubicBezTo>
                  <a:cubicBezTo>
                    <a:pt x="20642" y="77953"/>
                    <a:pt x="20564" y="77914"/>
                    <a:pt x="20485" y="77835"/>
                  </a:cubicBezTo>
                  <a:cubicBezTo>
                    <a:pt x="20366" y="77854"/>
                    <a:pt x="20268" y="77874"/>
                    <a:pt x="20169" y="77914"/>
                  </a:cubicBezTo>
                  <a:cubicBezTo>
                    <a:pt x="19400" y="78367"/>
                    <a:pt x="18651" y="78820"/>
                    <a:pt x="17902" y="79294"/>
                  </a:cubicBezTo>
                  <a:cubicBezTo>
                    <a:pt x="17232" y="79727"/>
                    <a:pt x="16502" y="80062"/>
                    <a:pt x="15950" y="80634"/>
                  </a:cubicBezTo>
                  <a:cubicBezTo>
                    <a:pt x="15733" y="80831"/>
                    <a:pt x="15438" y="80910"/>
                    <a:pt x="15162" y="80831"/>
                  </a:cubicBezTo>
                  <a:cubicBezTo>
                    <a:pt x="14531" y="80733"/>
                    <a:pt x="13939" y="80477"/>
                    <a:pt x="13407" y="80122"/>
                  </a:cubicBezTo>
                  <a:cubicBezTo>
                    <a:pt x="13092" y="79924"/>
                    <a:pt x="12855" y="79629"/>
                    <a:pt x="12717" y="79294"/>
                  </a:cubicBezTo>
                  <a:cubicBezTo>
                    <a:pt x="12441" y="78623"/>
                    <a:pt x="12362" y="77874"/>
                    <a:pt x="11909" y="77263"/>
                  </a:cubicBezTo>
                  <a:cubicBezTo>
                    <a:pt x="11850" y="77125"/>
                    <a:pt x="11850" y="76967"/>
                    <a:pt x="11928" y="76829"/>
                  </a:cubicBezTo>
                  <a:cubicBezTo>
                    <a:pt x="12027" y="76652"/>
                    <a:pt x="12165" y="76474"/>
                    <a:pt x="12323" y="76336"/>
                  </a:cubicBezTo>
                  <a:cubicBezTo>
                    <a:pt x="12540" y="76120"/>
                    <a:pt x="12776" y="75903"/>
                    <a:pt x="13013" y="75725"/>
                  </a:cubicBezTo>
                  <a:cubicBezTo>
                    <a:pt x="13565" y="75272"/>
                    <a:pt x="13979" y="74700"/>
                    <a:pt x="14235" y="74049"/>
                  </a:cubicBezTo>
                  <a:cubicBezTo>
                    <a:pt x="14511" y="73478"/>
                    <a:pt x="14807" y="72926"/>
                    <a:pt x="15162" y="72413"/>
                  </a:cubicBezTo>
                  <a:cubicBezTo>
                    <a:pt x="14807" y="71999"/>
                    <a:pt x="14511" y="71447"/>
                    <a:pt x="13860" y="71270"/>
                  </a:cubicBezTo>
                  <a:cubicBezTo>
                    <a:pt x="13565" y="71191"/>
                    <a:pt x="13407" y="70875"/>
                    <a:pt x="13289" y="70599"/>
                  </a:cubicBezTo>
                  <a:cubicBezTo>
                    <a:pt x="13032" y="70047"/>
                    <a:pt x="12776" y="69476"/>
                    <a:pt x="12520" y="68924"/>
                  </a:cubicBezTo>
                  <a:cubicBezTo>
                    <a:pt x="12283" y="68470"/>
                    <a:pt x="12165" y="68431"/>
                    <a:pt x="11652" y="68529"/>
                  </a:cubicBezTo>
                  <a:cubicBezTo>
                    <a:pt x="10410" y="68805"/>
                    <a:pt x="9208" y="69081"/>
                    <a:pt x="7985" y="69357"/>
                  </a:cubicBezTo>
                  <a:cubicBezTo>
                    <a:pt x="7690" y="69436"/>
                    <a:pt x="7414" y="69554"/>
                    <a:pt x="7138" y="69712"/>
                  </a:cubicBezTo>
                  <a:cubicBezTo>
                    <a:pt x="6822" y="69850"/>
                    <a:pt x="6467" y="69850"/>
                    <a:pt x="6172" y="69692"/>
                  </a:cubicBezTo>
                  <a:cubicBezTo>
                    <a:pt x="5600" y="69397"/>
                    <a:pt x="5107" y="68963"/>
                    <a:pt x="4713" y="68450"/>
                  </a:cubicBezTo>
                  <a:cubicBezTo>
                    <a:pt x="4516" y="68194"/>
                    <a:pt x="4397" y="67859"/>
                    <a:pt x="4358" y="67524"/>
                  </a:cubicBezTo>
                  <a:cubicBezTo>
                    <a:pt x="4259" y="66794"/>
                    <a:pt x="4437" y="66006"/>
                    <a:pt x="4200" y="65257"/>
                  </a:cubicBezTo>
                  <a:cubicBezTo>
                    <a:pt x="4161" y="65158"/>
                    <a:pt x="4279" y="64961"/>
                    <a:pt x="4378" y="64862"/>
                  </a:cubicBezTo>
                  <a:cubicBezTo>
                    <a:pt x="4535" y="64724"/>
                    <a:pt x="4713" y="64626"/>
                    <a:pt x="4910" y="64527"/>
                  </a:cubicBezTo>
                  <a:cubicBezTo>
                    <a:pt x="5344" y="64310"/>
                    <a:pt x="5797" y="64113"/>
                    <a:pt x="6251" y="63916"/>
                  </a:cubicBezTo>
                  <a:cubicBezTo>
                    <a:pt x="6546" y="63778"/>
                    <a:pt x="6822" y="63581"/>
                    <a:pt x="7059" y="63344"/>
                  </a:cubicBezTo>
                  <a:cubicBezTo>
                    <a:pt x="7591" y="62772"/>
                    <a:pt x="8163" y="62240"/>
                    <a:pt x="8774" y="61649"/>
                  </a:cubicBezTo>
                  <a:cubicBezTo>
                    <a:pt x="8616" y="61136"/>
                    <a:pt x="8399" y="60663"/>
                    <a:pt x="8143" y="60190"/>
                  </a:cubicBezTo>
                  <a:cubicBezTo>
                    <a:pt x="7887" y="59677"/>
                    <a:pt x="7887" y="59145"/>
                    <a:pt x="7847" y="58593"/>
                  </a:cubicBezTo>
                  <a:cubicBezTo>
                    <a:pt x="7887" y="58317"/>
                    <a:pt x="7946" y="58041"/>
                    <a:pt x="8045" y="57765"/>
                  </a:cubicBezTo>
                  <a:cubicBezTo>
                    <a:pt x="7926" y="57686"/>
                    <a:pt x="7788" y="57627"/>
                    <a:pt x="7650" y="57587"/>
                  </a:cubicBezTo>
                  <a:cubicBezTo>
                    <a:pt x="6822" y="57548"/>
                    <a:pt x="5994" y="57528"/>
                    <a:pt x="5186" y="57509"/>
                  </a:cubicBezTo>
                  <a:cubicBezTo>
                    <a:pt x="4890" y="57509"/>
                    <a:pt x="4575" y="57548"/>
                    <a:pt x="4279" y="57509"/>
                  </a:cubicBezTo>
                  <a:cubicBezTo>
                    <a:pt x="3845" y="57449"/>
                    <a:pt x="3412" y="57469"/>
                    <a:pt x="2998" y="57548"/>
                  </a:cubicBezTo>
                  <a:cubicBezTo>
                    <a:pt x="2446" y="57686"/>
                    <a:pt x="1874" y="57469"/>
                    <a:pt x="1558" y="56976"/>
                  </a:cubicBezTo>
                  <a:cubicBezTo>
                    <a:pt x="1322" y="56661"/>
                    <a:pt x="1085" y="56345"/>
                    <a:pt x="888" y="55991"/>
                  </a:cubicBezTo>
                  <a:cubicBezTo>
                    <a:pt x="652" y="55557"/>
                    <a:pt x="592" y="55044"/>
                    <a:pt x="711" y="54571"/>
                  </a:cubicBezTo>
                  <a:cubicBezTo>
                    <a:pt x="849" y="53920"/>
                    <a:pt x="1125" y="53290"/>
                    <a:pt x="1085" y="52600"/>
                  </a:cubicBezTo>
                  <a:cubicBezTo>
                    <a:pt x="1085" y="52324"/>
                    <a:pt x="1302" y="52166"/>
                    <a:pt x="1558" y="52087"/>
                  </a:cubicBezTo>
                  <a:cubicBezTo>
                    <a:pt x="1874" y="52008"/>
                    <a:pt x="2209" y="51949"/>
                    <a:pt x="2544" y="51890"/>
                  </a:cubicBezTo>
                  <a:cubicBezTo>
                    <a:pt x="2840" y="51811"/>
                    <a:pt x="3136" y="51772"/>
                    <a:pt x="3451" y="51732"/>
                  </a:cubicBezTo>
                  <a:cubicBezTo>
                    <a:pt x="3865" y="51712"/>
                    <a:pt x="4180" y="51496"/>
                    <a:pt x="4535" y="51298"/>
                  </a:cubicBezTo>
                  <a:cubicBezTo>
                    <a:pt x="5166" y="50944"/>
                    <a:pt x="5797" y="50589"/>
                    <a:pt x="6507" y="50214"/>
                  </a:cubicBezTo>
                  <a:cubicBezTo>
                    <a:pt x="6487" y="49859"/>
                    <a:pt x="6428" y="49524"/>
                    <a:pt x="6329" y="49209"/>
                  </a:cubicBezTo>
                  <a:cubicBezTo>
                    <a:pt x="6073" y="48597"/>
                    <a:pt x="6152" y="48006"/>
                    <a:pt x="6251" y="47395"/>
                  </a:cubicBezTo>
                  <a:cubicBezTo>
                    <a:pt x="6369" y="46843"/>
                    <a:pt x="6408" y="46291"/>
                    <a:pt x="6349" y="45719"/>
                  </a:cubicBezTo>
                  <a:cubicBezTo>
                    <a:pt x="5837" y="45463"/>
                    <a:pt x="5304" y="45226"/>
                    <a:pt x="4752" y="45068"/>
                  </a:cubicBezTo>
                  <a:cubicBezTo>
                    <a:pt x="3964" y="44773"/>
                    <a:pt x="3155" y="44516"/>
                    <a:pt x="2327" y="44240"/>
                  </a:cubicBezTo>
                  <a:cubicBezTo>
                    <a:pt x="2091" y="44181"/>
                    <a:pt x="1854" y="44142"/>
                    <a:pt x="1618" y="44122"/>
                  </a:cubicBezTo>
                  <a:cubicBezTo>
                    <a:pt x="1085" y="44102"/>
                    <a:pt x="612" y="43728"/>
                    <a:pt x="454" y="43235"/>
                  </a:cubicBezTo>
                  <a:cubicBezTo>
                    <a:pt x="297" y="42801"/>
                    <a:pt x="159" y="42368"/>
                    <a:pt x="80" y="41914"/>
                  </a:cubicBezTo>
                  <a:cubicBezTo>
                    <a:pt x="1" y="41461"/>
                    <a:pt x="99" y="40988"/>
                    <a:pt x="336" y="40593"/>
                  </a:cubicBezTo>
                  <a:cubicBezTo>
                    <a:pt x="652" y="40021"/>
                    <a:pt x="1144" y="39529"/>
                    <a:pt x="1282" y="38839"/>
                  </a:cubicBezTo>
                  <a:cubicBezTo>
                    <a:pt x="1322" y="38701"/>
                    <a:pt x="1539" y="38563"/>
                    <a:pt x="1696" y="38523"/>
                  </a:cubicBezTo>
                  <a:cubicBezTo>
                    <a:pt x="1894" y="38484"/>
                    <a:pt x="2110" y="38484"/>
                    <a:pt x="2327" y="38523"/>
                  </a:cubicBezTo>
                  <a:cubicBezTo>
                    <a:pt x="2564" y="38543"/>
                    <a:pt x="2820" y="38602"/>
                    <a:pt x="3057" y="38641"/>
                  </a:cubicBezTo>
                  <a:cubicBezTo>
                    <a:pt x="3806" y="38779"/>
                    <a:pt x="4575" y="38740"/>
                    <a:pt x="5304" y="38523"/>
                  </a:cubicBezTo>
                  <a:cubicBezTo>
                    <a:pt x="5837" y="38326"/>
                    <a:pt x="6428" y="38326"/>
                    <a:pt x="7079" y="38208"/>
                  </a:cubicBezTo>
                  <a:cubicBezTo>
                    <a:pt x="7118" y="38070"/>
                    <a:pt x="7197" y="37873"/>
                    <a:pt x="7236" y="37675"/>
                  </a:cubicBezTo>
                  <a:cubicBezTo>
                    <a:pt x="7276" y="37478"/>
                    <a:pt x="7276" y="37301"/>
                    <a:pt x="7295" y="37123"/>
                  </a:cubicBezTo>
                  <a:cubicBezTo>
                    <a:pt x="7394" y="36098"/>
                    <a:pt x="7670" y="35152"/>
                    <a:pt x="8597" y="34501"/>
                  </a:cubicBezTo>
                  <a:cubicBezTo>
                    <a:pt x="8518" y="34363"/>
                    <a:pt x="8478" y="34225"/>
                    <a:pt x="8380" y="34166"/>
                  </a:cubicBezTo>
                  <a:cubicBezTo>
                    <a:pt x="7749" y="33713"/>
                    <a:pt x="7098" y="33259"/>
                    <a:pt x="6428" y="32806"/>
                  </a:cubicBezTo>
                  <a:cubicBezTo>
                    <a:pt x="6034" y="32530"/>
                    <a:pt x="5620" y="32254"/>
                    <a:pt x="5206" y="32017"/>
                  </a:cubicBezTo>
                  <a:cubicBezTo>
                    <a:pt x="4910" y="31840"/>
                    <a:pt x="4614" y="31682"/>
                    <a:pt x="4318" y="31544"/>
                  </a:cubicBezTo>
                  <a:cubicBezTo>
                    <a:pt x="3885" y="31406"/>
                    <a:pt x="3589" y="31031"/>
                    <a:pt x="3550" y="30598"/>
                  </a:cubicBezTo>
                  <a:cubicBezTo>
                    <a:pt x="3471" y="30085"/>
                    <a:pt x="3451" y="29573"/>
                    <a:pt x="3471" y="29040"/>
                  </a:cubicBezTo>
                  <a:cubicBezTo>
                    <a:pt x="3530" y="28587"/>
                    <a:pt x="3747" y="28173"/>
                    <a:pt x="4082" y="27838"/>
                  </a:cubicBezTo>
                  <a:cubicBezTo>
                    <a:pt x="4535" y="27345"/>
                    <a:pt x="5127" y="27010"/>
                    <a:pt x="5462" y="26398"/>
                  </a:cubicBezTo>
                  <a:cubicBezTo>
                    <a:pt x="5561" y="26221"/>
                    <a:pt x="5738" y="26142"/>
                    <a:pt x="5935" y="26201"/>
                  </a:cubicBezTo>
                  <a:cubicBezTo>
                    <a:pt x="6113" y="26221"/>
                    <a:pt x="6290" y="26280"/>
                    <a:pt x="6467" y="26339"/>
                  </a:cubicBezTo>
                  <a:cubicBezTo>
                    <a:pt x="6803" y="26477"/>
                    <a:pt x="7157" y="26596"/>
                    <a:pt x="7473" y="26753"/>
                  </a:cubicBezTo>
                  <a:cubicBezTo>
                    <a:pt x="8025" y="27029"/>
                    <a:pt x="8636" y="27148"/>
                    <a:pt x="9247" y="27128"/>
                  </a:cubicBezTo>
                  <a:cubicBezTo>
                    <a:pt x="9878" y="27128"/>
                    <a:pt x="10509" y="27207"/>
                    <a:pt x="11238" y="27266"/>
                  </a:cubicBezTo>
                  <a:cubicBezTo>
                    <a:pt x="11554" y="26931"/>
                    <a:pt x="11672" y="26418"/>
                    <a:pt x="11850" y="25945"/>
                  </a:cubicBezTo>
                  <a:cubicBezTo>
                    <a:pt x="12066" y="25334"/>
                    <a:pt x="12461" y="24821"/>
                    <a:pt x="12993" y="24447"/>
                  </a:cubicBezTo>
                  <a:cubicBezTo>
                    <a:pt x="13506" y="24013"/>
                    <a:pt x="13979" y="23540"/>
                    <a:pt x="14393" y="23007"/>
                  </a:cubicBezTo>
                  <a:cubicBezTo>
                    <a:pt x="14550" y="22810"/>
                    <a:pt x="14688" y="22593"/>
                    <a:pt x="14826" y="22377"/>
                  </a:cubicBezTo>
                  <a:cubicBezTo>
                    <a:pt x="14787" y="22041"/>
                    <a:pt x="14629" y="21746"/>
                    <a:pt x="14393" y="21529"/>
                  </a:cubicBezTo>
                  <a:cubicBezTo>
                    <a:pt x="13683" y="20642"/>
                    <a:pt x="12954" y="19774"/>
                    <a:pt x="12244" y="18907"/>
                  </a:cubicBezTo>
                  <a:cubicBezTo>
                    <a:pt x="12007" y="18591"/>
                    <a:pt x="11790" y="18256"/>
                    <a:pt x="11593" y="17921"/>
                  </a:cubicBezTo>
                  <a:cubicBezTo>
                    <a:pt x="11376" y="17586"/>
                    <a:pt x="11455" y="17172"/>
                    <a:pt x="11751" y="16935"/>
                  </a:cubicBezTo>
                  <a:cubicBezTo>
                    <a:pt x="12145" y="16580"/>
                    <a:pt x="12520" y="16245"/>
                    <a:pt x="12914" y="15890"/>
                  </a:cubicBezTo>
                  <a:cubicBezTo>
                    <a:pt x="13289" y="15555"/>
                    <a:pt x="13762" y="15220"/>
                    <a:pt x="14058" y="14727"/>
                  </a:cubicBezTo>
                  <a:cubicBezTo>
                    <a:pt x="14353" y="14254"/>
                    <a:pt x="14669" y="14215"/>
                    <a:pt x="15142" y="14491"/>
                  </a:cubicBezTo>
                  <a:cubicBezTo>
                    <a:pt x="15300" y="14589"/>
                    <a:pt x="15438" y="14688"/>
                    <a:pt x="15595" y="14806"/>
                  </a:cubicBezTo>
                  <a:cubicBezTo>
                    <a:pt x="16187" y="15279"/>
                    <a:pt x="16778" y="15752"/>
                    <a:pt x="17409" y="16206"/>
                  </a:cubicBezTo>
                  <a:cubicBezTo>
                    <a:pt x="17941" y="16580"/>
                    <a:pt x="18513" y="16935"/>
                    <a:pt x="19085" y="17310"/>
                  </a:cubicBezTo>
                  <a:cubicBezTo>
                    <a:pt x="19243" y="17408"/>
                    <a:pt x="19400" y="17487"/>
                    <a:pt x="19578" y="17546"/>
                  </a:cubicBezTo>
                  <a:cubicBezTo>
                    <a:pt x="19716" y="17468"/>
                    <a:pt x="19854" y="17389"/>
                    <a:pt x="19972" y="17310"/>
                  </a:cubicBezTo>
                  <a:cubicBezTo>
                    <a:pt x="20721" y="16699"/>
                    <a:pt x="21451" y="16107"/>
                    <a:pt x="22141" y="15476"/>
                  </a:cubicBezTo>
                  <a:cubicBezTo>
                    <a:pt x="22456" y="15141"/>
                    <a:pt x="22752" y="14767"/>
                    <a:pt x="23008" y="14392"/>
                  </a:cubicBezTo>
                  <a:cubicBezTo>
                    <a:pt x="22890" y="13860"/>
                    <a:pt x="22712" y="13327"/>
                    <a:pt x="22456" y="12854"/>
                  </a:cubicBezTo>
                  <a:cubicBezTo>
                    <a:pt x="22062" y="12046"/>
                    <a:pt x="21628" y="11277"/>
                    <a:pt x="21254" y="10469"/>
                  </a:cubicBezTo>
                  <a:cubicBezTo>
                    <a:pt x="21076" y="9996"/>
                    <a:pt x="20918" y="9503"/>
                    <a:pt x="20820" y="8990"/>
                  </a:cubicBezTo>
                  <a:cubicBezTo>
                    <a:pt x="20761" y="8754"/>
                    <a:pt x="20840" y="8497"/>
                    <a:pt x="21037" y="8320"/>
                  </a:cubicBezTo>
                  <a:cubicBezTo>
                    <a:pt x="21293" y="7985"/>
                    <a:pt x="21668" y="7728"/>
                    <a:pt x="22062" y="7590"/>
                  </a:cubicBezTo>
                  <a:cubicBezTo>
                    <a:pt x="22436" y="7472"/>
                    <a:pt x="22791" y="7255"/>
                    <a:pt x="23028" y="6960"/>
                  </a:cubicBezTo>
                  <a:cubicBezTo>
                    <a:pt x="23718" y="6171"/>
                    <a:pt x="23954" y="6230"/>
                    <a:pt x="24743" y="6960"/>
                  </a:cubicBezTo>
                  <a:cubicBezTo>
                    <a:pt x="25315" y="7492"/>
                    <a:pt x="25768" y="8142"/>
                    <a:pt x="26399" y="8655"/>
                  </a:cubicBezTo>
                  <a:cubicBezTo>
                    <a:pt x="26853" y="9030"/>
                    <a:pt x="27168" y="9562"/>
                    <a:pt x="27543" y="10055"/>
                  </a:cubicBezTo>
                  <a:cubicBezTo>
                    <a:pt x="27819" y="10410"/>
                    <a:pt x="28075" y="10804"/>
                    <a:pt x="28311" y="11159"/>
                  </a:cubicBezTo>
                  <a:cubicBezTo>
                    <a:pt x="29159" y="11139"/>
                    <a:pt x="29849" y="10725"/>
                    <a:pt x="30539" y="10350"/>
                  </a:cubicBezTo>
                  <a:cubicBezTo>
                    <a:pt x="30815" y="10212"/>
                    <a:pt x="31091" y="10094"/>
                    <a:pt x="31367" y="9976"/>
                  </a:cubicBezTo>
                  <a:cubicBezTo>
                    <a:pt x="31505" y="9917"/>
                    <a:pt x="31643" y="9858"/>
                    <a:pt x="31762" y="9759"/>
                  </a:cubicBezTo>
                  <a:cubicBezTo>
                    <a:pt x="32274" y="9306"/>
                    <a:pt x="32826" y="8931"/>
                    <a:pt x="33418" y="8635"/>
                  </a:cubicBezTo>
                  <a:cubicBezTo>
                    <a:pt x="33536" y="8556"/>
                    <a:pt x="33615" y="8458"/>
                    <a:pt x="33694" y="8359"/>
                  </a:cubicBezTo>
                  <a:cubicBezTo>
                    <a:pt x="33496" y="7788"/>
                    <a:pt x="33358" y="7216"/>
                    <a:pt x="33240" y="6624"/>
                  </a:cubicBezTo>
                  <a:cubicBezTo>
                    <a:pt x="33142" y="5816"/>
                    <a:pt x="32846" y="5027"/>
                    <a:pt x="32905" y="4199"/>
                  </a:cubicBezTo>
                  <a:cubicBezTo>
                    <a:pt x="32964" y="3470"/>
                    <a:pt x="32925" y="2741"/>
                    <a:pt x="32944" y="1991"/>
                  </a:cubicBezTo>
                  <a:cubicBezTo>
                    <a:pt x="33772" y="1321"/>
                    <a:pt x="34758" y="848"/>
                    <a:pt x="35823" y="611"/>
                  </a:cubicBezTo>
                  <a:cubicBezTo>
                    <a:pt x="36237" y="493"/>
                    <a:pt x="36690" y="670"/>
                    <a:pt x="36927" y="1045"/>
                  </a:cubicBezTo>
                  <a:cubicBezTo>
                    <a:pt x="37775" y="2267"/>
                    <a:pt x="38701" y="3431"/>
                    <a:pt x="39352" y="4791"/>
                  </a:cubicBezTo>
                  <a:cubicBezTo>
                    <a:pt x="39608" y="5244"/>
                    <a:pt x="39904" y="5698"/>
                    <a:pt x="40219" y="6131"/>
                  </a:cubicBezTo>
                  <a:cubicBezTo>
                    <a:pt x="40791" y="6329"/>
                    <a:pt x="41304" y="6151"/>
                    <a:pt x="41737" y="5915"/>
                  </a:cubicBezTo>
                  <a:cubicBezTo>
                    <a:pt x="42309" y="5619"/>
                    <a:pt x="42960" y="5481"/>
                    <a:pt x="43610" y="5501"/>
                  </a:cubicBezTo>
                  <a:lnTo>
                    <a:pt x="45621" y="5501"/>
                  </a:lnTo>
                  <a:cubicBezTo>
                    <a:pt x="45838" y="5501"/>
                    <a:pt x="46035" y="5481"/>
                    <a:pt x="46311" y="5461"/>
                  </a:cubicBezTo>
                  <a:cubicBezTo>
                    <a:pt x="46331" y="5284"/>
                    <a:pt x="46351" y="5106"/>
                    <a:pt x="46370" y="4929"/>
                  </a:cubicBezTo>
                  <a:cubicBezTo>
                    <a:pt x="46390" y="3687"/>
                    <a:pt x="46390" y="2484"/>
                    <a:pt x="46410" y="1262"/>
                  </a:cubicBezTo>
                  <a:lnTo>
                    <a:pt x="46410" y="887"/>
                  </a:lnTo>
                  <a:cubicBezTo>
                    <a:pt x="46429" y="178"/>
                    <a:pt x="46548" y="40"/>
                    <a:pt x="47277" y="40"/>
                  </a:cubicBezTo>
                  <a:cubicBezTo>
                    <a:pt x="48007" y="40"/>
                    <a:pt x="48736" y="0"/>
                    <a:pt x="49446" y="316"/>
                  </a:cubicBezTo>
                  <a:cubicBezTo>
                    <a:pt x="49682" y="355"/>
                    <a:pt x="49939" y="375"/>
                    <a:pt x="50175" y="355"/>
                  </a:cubicBezTo>
                  <a:cubicBezTo>
                    <a:pt x="50806" y="414"/>
                    <a:pt x="51141" y="749"/>
                    <a:pt x="51122" y="1360"/>
                  </a:cubicBezTo>
                  <a:cubicBezTo>
                    <a:pt x="51102" y="1853"/>
                    <a:pt x="51220" y="2327"/>
                    <a:pt x="51437" y="2760"/>
                  </a:cubicBezTo>
                  <a:cubicBezTo>
                    <a:pt x="51713" y="3470"/>
                    <a:pt x="51930" y="4199"/>
                    <a:pt x="52186" y="4988"/>
                  </a:cubicBezTo>
                  <a:cubicBezTo>
                    <a:pt x="53684" y="4929"/>
                    <a:pt x="55045" y="5619"/>
                    <a:pt x="56563" y="5855"/>
                  </a:cubicBezTo>
                  <a:cubicBezTo>
                    <a:pt x="56661" y="5658"/>
                    <a:pt x="56740" y="5461"/>
                    <a:pt x="56799" y="5244"/>
                  </a:cubicBezTo>
                  <a:cubicBezTo>
                    <a:pt x="57154" y="4042"/>
                    <a:pt x="57470" y="2839"/>
                    <a:pt x="57785" y="1636"/>
                  </a:cubicBezTo>
                  <a:cubicBezTo>
                    <a:pt x="57844" y="1459"/>
                    <a:pt x="57903" y="1282"/>
                    <a:pt x="57963" y="1104"/>
                  </a:cubicBezTo>
                  <a:cubicBezTo>
                    <a:pt x="58022" y="887"/>
                    <a:pt x="58219" y="749"/>
                    <a:pt x="58455" y="789"/>
                  </a:cubicBezTo>
                  <a:cubicBezTo>
                    <a:pt x="59224" y="946"/>
                    <a:pt x="60033" y="1084"/>
                    <a:pt x="60703" y="1518"/>
                  </a:cubicBezTo>
                  <a:cubicBezTo>
                    <a:pt x="60920" y="1676"/>
                    <a:pt x="61156" y="1794"/>
                    <a:pt x="61413" y="1873"/>
                  </a:cubicBezTo>
                  <a:cubicBezTo>
                    <a:pt x="61511" y="1913"/>
                    <a:pt x="61590" y="1932"/>
                    <a:pt x="61669" y="1972"/>
                  </a:cubicBezTo>
                  <a:cubicBezTo>
                    <a:pt x="62201" y="2228"/>
                    <a:pt x="62418" y="2603"/>
                    <a:pt x="62241" y="3155"/>
                  </a:cubicBezTo>
                  <a:cubicBezTo>
                    <a:pt x="62103" y="3588"/>
                    <a:pt x="62063" y="4061"/>
                    <a:pt x="62142" y="4495"/>
                  </a:cubicBezTo>
                  <a:cubicBezTo>
                    <a:pt x="62221" y="5264"/>
                    <a:pt x="62260" y="6033"/>
                    <a:pt x="62300" y="6782"/>
                  </a:cubicBezTo>
                  <a:cubicBezTo>
                    <a:pt x="62320" y="7551"/>
                    <a:pt x="62477" y="7788"/>
                    <a:pt x="63246" y="8024"/>
                  </a:cubicBezTo>
                  <a:cubicBezTo>
                    <a:pt x="63463" y="8064"/>
                    <a:pt x="63660" y="8142"/>
                    <a:pt x="63838" y="8221"/>
                  </a:cubicBezTo>
                  <a:cubicBezTo>
                    <a:pt x="64173" y="8458"/>
                    <a:pt x="64567" y="8576"/>
                    <a:pt x="64961" y="8537"/>
                  </a:cubicBezTo>
                  <a:cubicBezTo>
                    <a:pt x="65237" y="8537"/>
                    <a:pt x="65494" y="8616"/>
                    <a:pt x="65730" y="8773"/>
                  </a:cubicBezTo>
                  <a:cubicBezTo>
                    <a:pt x="66263" y="9069"/>
                    <a:pt x="66775" y="9384"/>
                    <a:pt x="67307" y="9720"/>
                  </a:cubicBezTo>
                  <a:cubicBezTo>
                    <a:pt x="67741" y="9976"/>
                    <a:pt x="68175" y="10252"/>
                    <a:pt x="68668" y="10567"/>
                  </a:cubicBezTo>
                  <a:cubicBezTo>
                    <a:pt x="68806" y="10410"/>
                    <a:pt x="68944" y="10232"/>
                    <a:pt x="69062" y="10074"/>
                  </a:cubicBezTo>
                  <a:cubicBezTo>
                    <a:pt x="69732" y="9010"/>
                    <a:pt x="70403" y="7965"/>
                    <a:pt x="71093" y="6900"/>
                  </a:cubicBezTo>
                  <a:cubicBezTo>
                    <a:pt x="71211" y="6723"/>
                    <a:pt x="71329" y="6546"/>
                    <a:pt x="71448" y="6388"/>
                  </a:cubicBezTo>
                  <a:cubicBezTo>
                    <a:pt x="71586" y="6191"/>
                    <a:pt x="71842" y="6151"/>
                    <a:pt x="72039" y="6270"/>
                  </a:cubicBezTo>
                  <a:cubicBezTo>
                    <a:pt x="72749" y="6743"/>
                    <a:pt x="73557" y="7078"/>
                    <a:pt x="74050" y="7807"/>
                  </a:cubicBezTo>
                  <a:cubicBezTo>
                    <a:pt x="74168" y="7985"/>
                    <a:pt x="74385" y="8064"/>
                    <a:pt x="74543" y="8221"/>
                  </a:cubicBezTo>
                  <a:cubicBezTo>
                    <a:pt x="74720" y="8379"/>
                    <a:pt x="74878" y="8556"/>
                    <a:pt x="75016" y="8754"/>
                  </a:cubicBezTo>
                  <a:cubicBezTo>
                    <a:pt x="75193" y="8990"/>
                    <a:pt x="75174" y="9306"/>
                    <a:pt x="74996" y="9542"/>
                  </a:cubicBezTo>
                  <a:cubicBezTo>
                    <a:pt x="74562" y="10035"/>
                    <a:pt x="74484" y="10607"/>
                    <a:pt x="74385" y="11218"/>
                  </a:cubicBezTo>
                  <a:cubicBezTo>
                    <a:pt x="74286" y="11908"/>
                    <a:pt x="74070" y="12578"/>
                    <a:pt x="73892" y="13288"/>
                  </a:cubicBezTo>
                  <a:cubicBezTo>
                    <a:pt x="75213" y="14037"/>
                    <a:pt x="75982" y="15338"/>
                    <a:pt x="77125" y="16344"/>
                  </a:cubicBezTo>
                  <a:cubicBezTo>
                    <a:pt x="77263" y="16245"/>
                    <a:pt x="77421" y="16166"/>
                    <a:pt x="77559" y="16048"/>
                  </a:cubicBezTo>
                  <a:cubicBezTo>
                    <a:pt x="78486" y="15220"/>
                    <a:pt x="79412" y="14372"/>
                    <a:pt x="80339" y="13525"/>
                  </a:cubicBezTo>
                  <a:cubicBezTo>
                    <a:pt x="80497" y="13387"/>
                    <a:pt x="80654" y="13229"/>
                    <a:pt x="80812" y="13111"/>
                  </a:cubicBezTo>
                  <a:cubicBezTo>
                    <a:pt x="80990" y="12913"/>
                    <a:pt x="81305" y="12913"/>
                    <a:pt x="81482" y="13111"/>
                  </a:cubicBezTo>
                  <a:cubicBezTo>
                    <a:pt x="82054" y="13702"/>
                    <a:pt x="82665" y="14234"/>
                    <a:pt x="83000" y="15023"/>
                  </a:cubicBezTo>
                  <a:cubicBezTo>
                    <a:pt x="83138" y="15260"/>
                    <a:pt x="83276" y="15496"/>
                    <a:pt x="83454" y="15693"/>
                  </a:cubicBezTo>
                  <a:cubicBezTo>
                    <a:pt x="83868" y="16265"/>
                    <a:pt x="83868" y="16679"/>
                    <a:pt x="83336" y="17132"/>
                  </a:cubicBezTo>
                  <a:cubicBezTo>
                    <a:pt x="83020" y="17408"/>
                    <a:pt x="82764" y="17763"/>
                    <a:pt x="82606" y="18158"/>
                  </a:cubicBezTo>
                  <a:cubicBezTo>
                    <a:pt x="82350" y="18749"/>
                    <a:pt x="82015" y="19301"/>
                    <a:pt x="81699" y="19853"/>
                  </a:cubicBezTo>
                  <a:cubicBezTo>
                    <a:pt x="81581" y="20070"/>
                    <a:pt x="81463" y="20287"/>
                    <a:pt x="81344" y="20484"/>
                  </a:cubicBezTo>
                  <a:cubicBezTo>
                    <a:pt x="81128" y="20780"/>
                    <a:pt x="81147" y="21174"/>
                    <a:pt x="81384" y="21430"/>
                  </a:cubicBezTo>
                  <a:cubicBezTo>
                    <a:pt x="81916" y="21963"/>
                    <a:pt x="82172" y="22672"/>
                    <a:pt x="82606" y="23244"/>
                  </a:cubicBezTo>
                  <a:cubicBezTo>
                    <a:pt x="82823" y="23540"/>
                    <a:pt x="83079" y="23816"/>
                    <a:pt x="83276" y="24112"/>
                  </a:cubicBezTo>
                  <a:cubicBezTo>
                    <a:pt x="83533" y="24486"/>
                    <a:pt x="83769" y="24880"/>
                    <a:pt x="83986" y="25294"/>
                  </a:cubicBezTo>
                  <a:cubicBezTo>
                    <a:pt x="84302" y="25925"/>
                    <a:pt x="84578" y="26556"/>
                    <a:pt x="84873" y="27207"/>
                  </a:cubicBezTo>
                  <a:cubicBezTo>
                    <a:pt x="84933" y="27345"/>
                    <a:pt x="85031" y="27502"/>
                    <a:pt x="85169" y="27739"/>
                  </a:cubicBezTo>
                  <a:close/>
                  <a:moveTo>
                    <a:pt x="81620" y="72492"/>
                  </a:moveTo>
                  <a:cubicBezTo>
                    <a:pt x="81660" y="72275"/>
                    <a:pt x="81739" y="72078"/>
                    <a:pt x="81837" y="71881"/>
                  </a:cubicBezTo>
                  <a:cubicBezTo>
                    <a:pt x="82330" y="71033"/>
                    <a:pt x="82744" y="70126"/>
                    <a:pt x="83060" y="69219"/>
                  </a:cubicBezTo>
                  <a:cubicBezTo>
                    <a:pt x="83474" y="68135"/>
                    <a:pt x="83907" y="67051"/>
                    <a:pt x="84341" y="65986"/>
                  </a:cubicBezTo>
                  <a:cubicBezTo>
                    <a:pt x="84420" y="65789"/>
                    <a:pt x="84499" y="65592"/>
                    <a:pt x="84578" y="65375"/>
                  </a:cubicBezTo>
                  <a:cubicBezTo>
                    <a:pt x="84657" y="65178"/>
                    <a:pt x="84834" y="65020"/>
                    <a:pt x="85051" y="64981"/>
                  </a:cubicBezTo>
                  <a:cubicBezTo>
                    <a:pt x="85228" y="64961"/>
                    <a:pt x="85406" y="64941"/>
                    <a:pt x="85583" y="64961"/>
                  </a:cubicBezTo>
                  <a:cubicBezTo>
                    <a:pt x="86017" y="65000"/>
                    <a:pt x="86431" y="65059"/>
                    <a:pt x="86865" y="65079"/>
                  </a:cubicBezTo>
                  <a:cubicBezTo>
                    <a:pt x="87042" y="65119"/>
                    <a:pt x="87219" y="65099"/>
                    <a:pt x="87397" y="65040"/>
                  </a:cubicBezTo>
                  <a:cubicBezTo>
                    <a:pt x="87909" y="64803"/>
                    <a:pt x="88402" y="64902"/>
                    <a:pt x="88915" y="65040"/>
                  </a:cubicBezTo>
                  <a:cubicBezTo>
                    <a:pt x="89487" y="65217"/>
                    <a:pt x="90078" y="65375"/>
                    <a:pt x="90670" y="65533"/>
                  </a:cubicBezTo>
                  <a:cubicBezTo>
                    <a:pt x="90985" y="65671"/>
                    <a:pt x="91340" y="65651"/>
                    <a:pt x="91655" y="65493"/>
                  </a:cubicBezTo>
                  <a:cubicBezTo>
                    <a:pt x="91793" y="65040"/>
                    <a:pt x="91931" y="64606"/>
                    <a:pt x="92069" y="64172"/>
                  </a:cubicBezTo>
                  <a:cubicBezTo>
                    <a:pt x="92326" y="63265"/>
                    <a:pt x="92207" y="63009"/>
                    <a:pt x="91300" y="62634"/>
                  </a:cubicBezTo>
                  <a:cubicBezTo>
                    <a:pt x="90413" y="62260"/>
                    <a:pt x="89546" y="61925"/>
                    <a:pt x="88678" y="61570"/>
                  </a:cubicBezTo>
                  <a:cubicBezTo>
                    <a:pt x="88245" y="61392"/>
                    <a:pt x="87831" y="61215"/>
                    <a:pt x="87397" y="61038"/>
                  </a:cubicBezTo>
                  <a:cubicBezTo>
                    <a:pt x="87141" y="60939"/>
                    <a:pt x="86963" y="60702"/>
                    <a:pt x="86943" y="60426"/>
                  </a:cubicBezTo>
                  <a:cubicBezTo>
                    <a:pt x="86904" y="59993"/>
                    <a:pt x="86845" y="59579"/>
                    <a:pt x="86786" y="59263"/>
                  </a:cubicBezTo>
                  <a:cubicBezTo>
                    <a:pt x="86963" y="58889"/>
                    <a:pt x="87121" y="58632"/>
                    <a:pt x="87239" y="58356"/>
                  </a:cubicBezTo>
                  <a:cubicBezTo>
                    <a:pt x="87555" y="57627"/>
                    <a:pt x="87752" y="56858"/>
                    <a:pt x="87811" y="56069"/>
                  </a:cubicBezTo>
                  <a:cubicBezTo>
                    <a:pt x="87831" y="55695"/>
                    <a:pt x="88067" y="55537"/>
                    <a:pt x="88363" y="55419"/>
                  </a:cubicBezTo>
                  <a:cubicBezTo>
                    <a:pt x="88442" y="55379"/>
                    <a:pt x="88540" y="55360"/>
                    <a:pt x="88639" y="55360"/>
                  </a:cubicBezTo>
                  <a:cubicBezTo>
                    <a:pt x="89171" y="55281"/>
                    <a:pt x="89684" y="55123"/>
                    <a:pt x="90196" y="54906"/>
                  </a:cubicBezTo>
                  <a:cubicBezTo>
                    <a:pt x="90689" y="54709"/>
                    <a:pt x="91261" y="54749"/>
                    <a:pt x="91813" y="54689"/>
                  </a:cubicBezTo>
                  <a:cubicBezTo>
                    <a:pt x="92168" y="54650"/>
                    <a:pt x="92542" y="54591"/>
                    <a:pt x="92897" y="54551"/>
                  </a:cubicBezTo>
                  <a:cubicBezTo>
                    <a:pt x="93094" y="54532"/>
                    <a:pt x="93311" y="54512"/>
                    <a:pt x="93568" y="54492"/>
                  </a:cubicBezTo>
                  <a:cubicBezTo>
                    <a:pt x="93646" y="54137"/>
                    <a:pt x="93627" y="53763"/>
                    <a:pt x="93804" y="53506"/>
                  </a:cubicBezTo>
                  <a:cubicBezTo>
                    <a:pt x="94179" y="52915"/>
                    <a:pt x="94080" y="52343"/>
                    <a:pt x="94021" y="51732"/>
                  </a:cubicBezTo>
                  <a:cubicBezTo>
                    <a:pt x="93745" y="51673"/>
                    <a:pt x="93508" y="51614"/>
                    <a:pt x="93272" y="51574"/>
                  </a:cubicBezTo>
                  <a:cubicBezTo>
                    <a:pt x="92089" y="51436"/>
                    <a:pt x="90906" y="51279"/>
                    <a:pt x="89723" y="51121"/>
                  </a:cubicBezTo>
                  <a:cubicBezTo>
                    <a:pt x="89585" y="51121"/>
                    <a:pt x="89427" y="51082"/>
                    <a:pt x="89270" y="51062"/>
                  </a:cubicBezTo>
                  <a:cubicBezTo>
                    <a:pt x="89033" y="51022"/>
                    <a:pt x="88836" y="50806"/>
                    <a:pt x="88836" y="50549"/>
                  </a:cubicBezTo>
                  <a:cubicBezTo>
                    <a:pt x="88816" y="50392"/>
                    <a:pt x="88836" y="50234"/>
                    <a:pt x="88856" y="50076"/>
                  </a:cubicBezTo>
                  <a:cubicBezTo>
                    <a:pt x="88915" y="49544"/>
                    <a:pt x="89013" y="48992"/>
                    <a:pt x="89073" y="48459"/>
                  </a:cubicBezTo>
                  <a:cubicBezTo>
                    <a:pt x="89151" y="48164"/>
                    <a:pt x="89151" y="47848"/>
                    <a:pt x="89112" y="47553"/>
                  </a:cubicBezTo>
                  <a:cubicBezTo>
                    <a:pt x="88954" y="46863"/>
                    <a:pt x="88915" y="46153"/>
                    <a:pt x="89013" y="45463"/>
                  </a:cubicBezTo>
                  <a:cubicBezTo>
                    <a:pt x="89053" y="44812"/>
                    <a:pt x="89013" y="44181"/>
                    <a:pt x="88895" y="43550"/>
                  </a:cubicBezTo>
                  <a:cubicBezTo>
                    <a:pt x="88836" y="42979"/>
                    <a:pt x="88895" y="42782"/>
                    <a:pt x="89388" y="42525"/>
                  </a:cubicBezTo>
                  <a:cubicBezTo>
                    <a:pt x="89802" y="42308"/>
                    <a:pt x="90216" y="42131"/>
                    <a:pt x="90630" y="41914"/>
                  </a:cubicBezTo>
                  <a:cubicBezTo>
                    <a:pt x="91162" y="41638"/>
                    <a:pt x="91714" y="41362"/>
                    <a:pt x="92227" y="41027"/>
                  </a:cubicBezTo>
                  <a:cubicBezTo>
                    <a:pt x="92602" y="40751"/>
                    <a:pt x="93016" y="40554"/>
                    <a:pt x="93469" y="40455"/>
                  </a:cubicBezTo>
                  <a:cubicBezTo>
                    <a:pt x="93863" y="40396"/>
                    <a:pt x="93922" y="40238"/>
                    <a:pt x="93903" y="39805"/>
                  </a:cubicBezTo>
                  <a:cubicBezTo>
                    <a:pt x="93844" y="39568"/>
                    <a:pt x="93824" y="39312"/>
                    <a:pt x="93844" y="39075"/>
                  </a:cubicBezTo>
                  <a:cubicBezTo>
                    <a:pt x="94041" y="38464"/>
                    <a:pt x="93784" y="37951"/>
                    <a:pt x="93627" y="37399"/>
                  </a:cubicBezTo>
                  <a:cubicBezTo>
                    <a:pt x="93410" y="37419"/>
                    <a:pt x="93232" y="37439"/>
                    <a:pt x="93055" y="37478"/>
                  </a:cubicBezTo>
                  <a:cubicBezTo>
                    <a:pt x="91813" y="37695"/>
                    <a:pt x="90571" y="37833"/>
                    <a:pt x="89349" y="38149"/>
                  </a:cubicBezTo>
                  <a:cubicBezTo>
                    <a:pt x="88619" y="38326"/>
                    <a:pt x="88185" y="38011"/>
                    <a:pt x="87831" y="37498"/>
                  </a:cubicBezTo>
                  <a:cubicBezTo>
                    <a:pt x="87693" y="37261"/>
                    <a:pt x="87594" y="36985"/>
                    <a:pt x="87535" y="36729"/>
                  </a:cubicBezTo>
                  <a:cubicBezTo>
                    <a:pt x="87239" y="35704"/>
                    <a:pt x="87121" y="34620"/>
                    <a:pt x="86589" y="33693"/>
                  </a:cubicBezTo>
                  <a:cubicBezTo>
                    <a:pt x="86470" y="33496"/>
                    <a:pt x="86510" y="33240"/>
                    <a:pt x="86648" y="33082"/>
                  </a:cubicBezTo>
                  <a:cubicBezTo>
                    <a:pt x="86746" y="32944"/>
                    <a:pt x="86884" y="32806"/>
                    <a:pt x="87022" y="32688"/>
                  </a:cubicBezTo>
                  <a:cubicBezTo>
                    <a:pt x="87732" y="32017"/>
                    <a:pt x="88481" y="31386"/>
                    <a:pt x="89151" y="30677"/>
                  </a:cubicBezTo>
                  <a:cubicBezTo>
                    <a:pt x="89526" y="30302"/>
                    <a:pt x="89842" y="29908"/>
                    <a:pt x="90334" y="29691"/>
                  </a:cubicBezTo>
                  <a:cubicBezTo>
                    <a:pt x="90630" y="29573"/>
                    <a:pt x="90670" y="29395"/>
                    <a:pt x="90571" y="29099"/>
                  </a:cubicBezTo>
                  <a:cubicBezTo>
                    <a:pt x="90433" y="28823"/>
                    <a:pt x="90334" y="28528"/>
                    <a:pt x="90295" y="28232"/>
                  </a:cubicBezTo>
                  <a:cubicBezTo>
                    <a:pt x="90295" y="27640"/>
                    <a:pt x="89920" y="27226"/>
                    <a:pt x="89684" y="26714"/>
                  </a:cubicBezTo>
                  <a:cubicBezTo>
                    <a:pt x="89427" y="26812"/>
                    <a:pt x="89230" y="26891"/>
                    <a:pt x="89053" y="26990"/>
                  </a:cubicBezTo>
                  <a:lnTo>
                    <a:pt x="85721" y="28528"/>
                  </a:lnTo>
                  <a:cubicBezTo>
                    <a:pt x="85544" y="28626"/>
                    <a:pt x="85347" y="28705"/>
                    <a:pt x="85130" y="28784"/>
                  </a:cubicBezTo>
                  <a:cubicBezTo>
                    <a:pt x="84893" y="28883"/>
                    <a:pt x="84617" y="28764"/>
                    <a:pt x="84518" y="28528"/>
                  </a:cubicBezTo>
                  <a:cubicBezTo>
                    <a:pt x="84321" y="28212"/>
                    <a:pt x="84164" y="27897"/>
                    <a:pt x="84026" y="27542"/>
                  </a:cubicBezTo>
                  <a:cubicBezTo>
                    <a:pt x="83434" y="26339"/>
                    <a:pt x="82981" y="25078"/>
                    <a:pt x="82133" y="24013"/>
                  </a:cubicBezTo>
                  <a:cubicBezTo>
                    <a:pt x="81522" y="23224"/>
                    <a:pt x="81147" y="22258"/>
                    <a:pt x="80359" y="21588"/>
                  </a:cubicBezTo>
                  <a:cubicBezTo>
                    <a:pt x="80201" y="21430"/>
                    <a:pt x="80142" y="21194"/>
                    <a:pt x="80240" y="20997"/>
                  </a:cubicBezTo>
                  <a:cubicBezTo>
                    <a:pt x="80300" y="20819"/>
                    <a:pt x="80378" y="20661"/>
                    <a:pt x="80477" y="20504"/>
                  </a:cubicBezTo>
                  <a:cubicBezTo>
                    <a:pt x="80832" y="19853"/>
                    <a:pt x="81206" y="19242"/>
                    <a:pt x="81561" y="18591"/>
                  </a:cubicBezTo>
                  <a:cubicBezTo>
                    <a:pt x="81778" y="18217"/>
                    <a:pt x="81896" y="17803"/>
                    <a:pt x="82113" y="17428"/>
                  </a:cubicBezTo>
                  <a:cubicBezTo>
                    <a:pt x="82330" y="17073"/>
                    <a:pt x="82626" y="16699"/>
                    <a:pt x="82922" y="16304"/>
                  </a:cubicBezTo>
                  <a:cubicBezTo>
                    <a:pt x="82803" y="16127"/>
                    <a:pt x="82665" y="15950"/>
                    <a:pt x="82547" y="15792"/>
                  </a:cubicBezTo>
                  <a:cubicBezTo>
                    <a:pt x="82429" y="15614"/>
                    <a:pt x="82271" y="15516"/>
                    <a:pt x="82232" y="15338"/>
                  </a:cubicBezTo>
                  <a:cubicBezTo>
                    <a:pt x="82094" y="14727"/>
                    <a:pt x="81581" y="14431"/>
                    <a:pt x="81128" y="13998"/>
                  </a:cubicBezTo>
                  <a:cubicBezTo>
                    <a:pt x="80477" y="14609"/>
                    <a:pt x="79866" y="15200"/>
                    <a:pt x="79235" y="15772"/>
                  </a:cubicBezTo>
                  <a:cubicBezTo>
                    <a:pt x="78604" y="16344"/>
                    <a:pt x="77953" y="16994"/>
                    <a:pt x="77263" y="17546"/>
                  </a:cubicBezTo>
                  <a:cubicBezTo>
                    <a:pt x="76810" y="17330"/>
                    <a:pt x="76337" y="17408"/>
                    <a:pt x="75962" y="17054"/>
                  </a:cubicBezTo>
                  <a:cubicBezTo>
                    <a:pt x="75529" y="16620"/>
                    <a:pt x="75075" y="16226"/>
                    <a:pt x="74622" y="15831"/>
                  </a:cubicBezTo>
                  <a:cubicBezTo>
                    <a:pt x="74424" y="15634"/>
                    <a:pt x="74208" y="15457"/>
                    <a:pt x="73991" y="15299"/>
                  </a:cubicBezTo>
                  <a:cubicBezTo>
                    <a:pt x="73754" y="15122"/>
                    <a:pt x="73498" y="14944"/>
                    <a:pt x="73222" y="14806"/>
                  </a:cubicBezTo>
                  <a:cubicBezTo>
                    <a:pt x="73005" y="14688"/>
                    <a:pt x="72887" y="14431"/>
                    <a:pt x="72926" y="14195"/>
                  </a:cubicBezTo>
                  <a:cubicBezTo>
                    <a:pt x="72926" y="14017"/>
                    <a:pt x="72966" y="13820"/>
                    <a:pt x="73025" y="13663"/>
                  </a:cubicBezTo>
                  <a:cubicBezTo>
                    <a:pt x="73261" y="12775"/>
                    <a:pt x="73557" y="11888"/>
                    <a:pt x="73695" y="10981"/>
                  </a:cubicBezTo>
                  <a:cubicBezTo>
                    <a:pt x="73774" y="10350"/>
                    <a:pt x="73951" y="9739"/>
                    <a:pt x="74247" y="9168"/>
                  </a:cubicBezTo>
                  <a:cubicBezTo>
                    <a:pt x="74267" y="9128"/>
                    <a:pt x="74247" y="9049"/>
                    <a:pt x="74227" y="8951"/>
                  </a:cubicBezTo>
                  <a:cubicBezTo>
                    <a:pt x="74089" y="8832"/>
                    <a:pt x="73932" y="8714"/>
                    <a:pt x="73774" y="8576"/>
                  </a:cubicBezTo>
                  <a:cubicBezTo>
                    <a:pt x="73596" y="8458"/>
                    <a:pt x="73439" y="8300"/>
                    <a:pt x="73301" y="8142"/>
                  </a:cubicBezTo>
                  <a:cubicBezTo>
                    <a:pt x="72966" y="7689"/>
                    <a:pt x="72473" y="7492"/>
                    <a:pt x="71960" y="7255"/>
                  </a:cubicBezTo>
                  <a:cubicBezTo>
                    <a:pt x="71802" y="7492"/>
                    <a:pt x="71684" y="7650"/>
                    <a:pt x="71586" y="7847"/>
                  </a:cubicBezTo>
                  <a:cubicBezTo>
                    <a:pt x="70935" y="8872"/>
                    <a:pt x="70284" y="9917"/>
                    <a:pt x="69634" y="10962"/>
                  </a:cubicBezTo>
                  <a:cubicBezTo>
                    <a:pt x="69535" y="11139"/>
                    <a:pt x="69417" y="11317"/>
                    <a:pt x="69279" y="11474"/>
                  </a:cubicBezTo>
                  <a:cubicBezTo>
                    <a:pt x="69141" y="11671"/>
                    <a:pt x="68904" y="11731"/>
                    <a:pt x="68707" y="11612"/>
                  </a:cubicBezTo>
                  <a:cubicBezTo>
                    <a:pt x="68490" y="11514"/>
                    <a:pt x="68273" y="11395"/>
                    <a:pt x="68057" y="11277"/>
                  </a:cubicBezTo>
                  <a:cubicBezTo>
                    <a:pt x="67564" y="10962"/>
                    <a:pt x="67071" y="10646"/>
                    <a:pt x="66578" y="10350"/>
                  </a:cubicBezTo>
                  <a:cubicBezTo>
                    <a:pt x="66420" y="10212"/>
                    <a:pt x="66223" y="10134"/>
                    <a:pt x="66006" y="10074"/>
                  </a:cubicBezTo>
                  <a:cubicBezTo>
                    <a:pt x="65651" y="10015"/>
                    <a:pt x="65297" y="9897"/>
                    <a:pt x="64981" y="9739"/>
                  </a:cubicBezTo>
                  <a:cubicBezTo>
                    <a:pt x="64015" y="9345"/>
                    <a:pt x="63148" y="8754"/>
                    <a:pt x="62103" y="8576"/>
                  </a:cubicBezTo>
                  <a:cubicBezTo>
                    <a:pt x="61886" y="8537"/>
                    <a:pt x="61728" y="8359"/>
                    <a:pt x="61689" y="8142"/>
                  </a:cubicBezTo>
                  <a:cubicBezTo>
                    <a:pt x="61649" y="7965"/>
                    <a:pt x="61630" y="7788"/>
                    <a:pt x="61630" y="7590"/>
                  </a:cubicBezTo>
                  <a:cubicBezTo>
                    <a:pt x="61570" y="6684"/>
                    <a:pt x="61570" y="5757"/>
                    <a:pt x="61472" y="4850"/>
                  </a:cubicBezTo>
                  <a:cubicBezTo>
                    <a:pt x="61393" y="4219"/>
                    <a:pt x="61294" y="3588"/>
                    <a:pt x="61452" y="2957"/>
                  </a:cubicBezTo>
                  <a:cubicBezTo>
                    <a:pt x="61452" y="2898"/>
                    <a:pt x="61413" y="2839"/>
                    <a:pt x="61373" y="2721"/>
                  </a:cubicBezTo>
                  <a:lnTo>
                    <a:pt x="60940" y="2524"/>
                  </a:lnTo>
                  <a:cubicBezTo>
                    <a:pt x="60703" y="2445"/>
                    <a:pt x="60486" y="2346"/>
                    <a:pt x="60269" y="2228"/>
                  </a:cubicBezTo>
                  <a:cubicBezTo>
                    <a:pt x="59816" y="1893"/>
                    <a:pt x="59283" y="1834"/>
                    <a:pt x="58712" y="1794"/>
                  </a:cubicBezTo>
                  <a:cubicBezTo>
                    <a:pt x="58633" y="2090"/>
                    <a:pt x="58554" y="2366"/>
                    <a:pt x="58495" y="2622"/>
                  </a:cubicBezTo>
                  <a:cubicBezTo>
                    <a:pt x="58160" y="3864"/>
                    <a:pt x="57825" y="5106"/>
                    <a:pt x="57509" y="6348"/>
                  </a:cubicBezTo>
                  <a:cubicBezTo>
                    <a:pt x="57430" y="6644"/>
                    <a:pt x="57194" y="6881"/>
                    <a:pt x="56898" y="6940"/>
                  </a:cubicBezTo>
                  <a:cubicBezTo>
                    <a:pt x="56445" y="7098"/>
                    <a:pt x="55952" y="7117"/>
                    <a:pt x="55479" y="7019"/>
                  </a:cubicBezTo>
                  <a:cubicBezTo>
                    <a:pt x="54493" y="6861"/>
                    <a:pt x="53507" y="6546"/>
                    <a:pt x="52482" y="6664"/>
                  </a:cubicBezTo>
                  <a:cubicBezTo>
                    <a:pt x="52206" y="6703"/>
                    <a:pt x="51930" y="6526"/>
                    <a:pt x="51831" y="6270"/>
                  </a:cubicBezTo>
                  <a:cubicBezTo>
                    <a:pt x="51772" y="6131"/>
                    <a:pt x="51713" y="5974"/>
                    <a:pt x="51674" y="5836"/>
                  </a:cubicBezTo>
                  <a:cubicBezTo>
                    <a:pt x="51437" y="5047"/>
                    <a:pt x="51200" y="4259"/>
                    <a:pt x="50924" y="3490"/>
                  </a:cubicBezTo>
                  <a:cubicBezTo>
                    <a:pt x="50708" y="2819"/>
                    <a:pt x="50294" y="2228"/>
                    <a:pt x="50333" y="1479"/>
                  </a:cubicBezTo>
                  <a:cubicBezTo>
                    <a:pt x="50333" y="1282"/>
                    <a:pt x="50175" y="1124"/>
                    <a:pt x="49978" y="1124"/>
                  </a:cubicBezTo>
                  <a:cubicBezTo>
                    <a:pt x="49525" y="1084"/>
                    <a:pt x="49091" y="1006"/>
                    <a:pt x="48637" y="887"/>
                  </a:cubicBezTo>
                  <a:cubicBezTo>
                    <a:pt x="48223" y="789"/>
                    <a:pt x="47770" y="808"/>
                    <a:pt x="47376" y="966"/>
                  </a:cubicBezTo>
                  <a:cubicBezTo>
                    <a:pt x="47356" y="1242"/>
                    <a:pt x="47336" y="1479"/>
                    <a:pt x="47336" y="1715"/>
                  </a:cubicBezTo>
                  <a:cubicBezTo>
                    <a:pt x="47336" y="2780"/>
                    <a:pt x="47356" y="3845"/>
                    <a:pt x="47356" y="4909"/>
                  </a:cubicBezTo>
                  <a:lnTo>
                    <a:pt x="47356" y="5836"/>
                  </a:lnTo>
                  <a:cubicBezTo>
                    <a:pt x="47376" y="6131"/>
                    <a:pt x="47139" y="6368"/>
                    <a:pt x="46843" y="6368"/>
                  </a:cubicBezTo>
                  <a:cubicBezTo>
                    <a:pt x="46607" y="6388"/>
                    <a:pt x="46351" y="6408"/>
                    <a:pt x="46114" y="6408"/>
                  </a:cubicBezTo>
                  <a:cubicBezTo>
                    <a:pt x="45345" y="6408"/>
                    <a:pt x="44576" y="6427"/>
                    <a:pt x="43807" y="6408"/>
                  </a:cubicBezTo>
                  <a:cubicBezTo>
                    <a:pt x="42999" y="6388"/>
                    <a:pt x="42171" y="6486"/>
                    <a:pt x="41382" y="6743"/>
                  </a:cubicBezTo>
                  <a:cubicBezTo>
                    <a:pt x="40968" y="6841"/>
                    <a:pt x="40554" y="6861"/>
                    <a:pt x="40121" y="6822"/>
                  </a:cubicBezTo>
                  <a:cubicBezTo>
                    <a:pt x="39904" y="6802"/>
                    <a:pt x="39726" y="6684"/>
                    <a:pt x="39588" y="6526"/>
                  </a:cubicBezTo>
                  <a:cubicBezTo>
                    <a:pt x="39273" y="6151"/>
                    <a:pt x="38997" y="5757"/>
                    <a:pt x="38741" y="5343"/>
                  </a:cubicBezTo>
                  <a:cubicBezTo>
                    <a:pt x="38346" y="4673"/>
                    <a:pt x="37991" y="4002"/>
                    <a:pt x="37597" y="3352"/>
                  </a:cubicBezTo>
                  <a:cubicBezTo>
                    <a:pt x="37203" y="2701"/>
                    <a:pt x="36552" y="2169"/>
                    <a:pt x="36158" y="1498"/>
                  </a:cubicBezTo>
                  <a:cubicBezTo>
                    <a:pt x="36158" y="1479"/>
                    <a:pt x="36119" y="1459"/>
                    <a:pt x="36040" y="1439"/>
                  </a:cubicBezTo>
                  <a:cubicBezTo>
                    <a:pt x="35271" y="1538"/>
                    <a:pt x="34620" y="1972"/>
                    <a:pt x="33950" y="2366"/>
                  </a:cubicBezTo>
                  <a:cubicBezTo>
                    <a:pt x="33713" y="4199"/>
                    <a:pt x="34068" y="5954"/>
                    <a:pt x="34561" y="7689"/>
                  </a:cubicBezTo>
                  <a:cubicBezTo>
                    <a:pt x="34778" y="8497"/>
                    <a:pt x="34561" y="9030"/>
                    <a:pt x="33851" y="9463"/>
                  </a:cubicBezTo>
                  <a:cubicBezTo>
                    <a:pt x="33358" y="9759"/>
                    <a:pt x="32905" y="10094"/>
                    <a:pt x="32412" y="10429"/>
                  </a:cubicBezTo>
                  <a:cubicBezTo>
                    <a:pt x="32254" y="10567"/>
                    <a:pt x="32077" y="10666"/>
                    <a:pt x="31880" y="10745"/>
                  </a:cubicBezTo>
                  <a:cubicBezTo>
                    <a:pt x="31545" y="10824"/>
                    <a:pt x="31249" y="10962"/>
                    <a:pt x="30953" y="11159"/>
                  </a:cubicBezTo>
                  <a:cubicBezTo>
                    <a:pt x="30303" y="11533"/>
                    <a:pt x="29632" y="11849"/>
                    <a:pt x="28903" y="12105"/>
                  </a:cubicBezTo>
                  <a:cubicBezTo>
                    <a:pt x="28351" y="12322"/>
                    <a:pt x="27720" y="12066"/>
                    <a:pt x="27464" y="11533"/>
                  </a:cubicBezTo>
                  <a:cubicBezTo>
                    <a:pt x="27345" y="11317"/>
                    <a:pt x="27207" y="11100"/>
                    <a:pt x="27089" y="10903"/>
                  </a:cubicBezTo>
                  <a:cubicBezTo>
                    <a:pt x="26320" y="9720"/>
                    <a:pt x="25275" y="8793"/>
                    <a:pt x="24329" y="7768"/>
                  </a:cubicBezTo>
                  <a:cubicBezTo>
                    <a:pt x="24191" y="7630"/>
                    <a:pt x="24033" y="7512"/>
                    <a:pt x="23876" y="7413"/>
                  </a:cubicBezTo>
                  <a:cubicBezTo>
                    <a:pt x="23521" y="7906"/>
                    <a:pt x="22988" y="8280"/>
                    <a:pt x="22377" y="8438"/>
                  </a:cubicBezTo>
                  <a:cubicBezTo>
                    <a:pt x="22121" y="8497"/>
                    <a:pt x="21904" y="8694"/>
                    <a:pt x="21825" y="8951"/>
                  </a:cubicBezTo>
                  <a:cubicBezTo>
                    <a:pt x="21944" y="9463"/>
                    <a:pt x="22101" y="9976"/>
                    <a:pt x="22338" y="10449"/>
                  </a:cubicBezTo>
                  <a:cubicBezTo>
                    <a:pt x="22712" y="11198"/>
                    <a:pt x="23087" y="11908"/>
                    <a:pt x="23422" y="12677"/>
                  </a:cubicBezTo>
                  <a:cubicBezTo>
                    <a:pt x="23718" y="13347"/>
                    <a:pt x="24112" y="14037"/>
                    <a:pt x="23915" y="14846"/>
                  </a:cubicBezTo>
                  <a:cubicBezTo>
                    <a:pt x="23678" y="14984"/>
                    <a:pt x="23462" y="15161"/>
                    <a:pt x="23284" y="15358"/>
                  </a:cubicBezTo>
                  <a:cubicBezTo>
                    <a:pt x="22969" y="15871"/>
                    <a:pt x="22515" y="16324"/>
                    <a:pt x="22003" y="16640"/>
                  </a:cubicBezTo>
                  <a:cubicBezTo>
                    <a:pt x="21707" y="16856"/>
                    <a:pt x="21431" y="17113"/>
                    <a:pt x="21175" y="17369"/>
                  </a:cubicBezTo>
                  <a:cubicBezTo>
                    <a:pt x="20721" y="17822"/>
                    <a:pt x="20209" y="18217"/>
                    <a:pt x="19657" y="18552"/>
                  </a:cubicBezTo>
                  <a:cubicBezTo>
                    <a:pt x="19203" y="18828"/>
                    <a:pt x="18888" y="18828"/>
                    <a:pt x="18533" y="18453"/>
                  </a:cubicBezTo>
                  <a:cubicBezTo>
                    <a:pt x="18158" y="18079"/>
                    <a:pt x="17567" y="17783"/>
                    <a:pt x="17311" y="17231"/>
                  </a:cubicBezTo>
                  <a:cubicBezTo>
                    <a:pt x="17271" y="17152"/>
                    <a:pt x="17192" y="17093"/>
                    <a:pt x="17133" y="17034"/>
                  </a:cubicBezTo>
                  <a:lnTo>
                    <a:pt x="14787" y="15378"/>
                  </a:lnTo>
                  <a:cubicBezTo>
                    <a:pt x="14117" y="16147"/>
                    <a:pt x="13230" y="16679"/>
                    <a:pt x="12599" y="17408"/>
                  </a:cubicBezTo>
                  <a:cubicBezTo>
                    <a:pt x="12579" y="17684"/>
                    <a:pt x="12717" y="17941"/>
                    <a:pt x="12954" y="18098"/>
                  </a:cubicBezTo>
                  <a:cubicBezTo>
                    <a:pt x="13368" y="18532"/>
                    <a:pt x="13821" y="18966"/>
                    <a:pt x="14235" y="19400"/>
                  </a:cubicBezTo>
                  <a:cubicBezTo>
                    <a:pt x="14452" y="19656"/>
                    <a:pt x="14649" y="19932"/>
                    <a:pt x="14807" y="20228"/>
                  </a:cubicBezTo>
                  <a:cubicBezTo>
                    <a:pt x="15043" y="20681"/>
                    <a:pt x="15339" y="21095"/>
                    <a:pt x="15714" y="21470"/>
                  </a:cubicBezTo>
                  <a:cubicBezTo>
                    <a:pt x="15773" y="21450"/>
                    <a:pt x="15832" y="21450"/>
                    <a:pt x="15891" y="21470"/>
                  </a:cubicBezTo>
                  <a:cubicBezTo>
                    <a:pt x="16226" y="21489"/>
                    <a:pt x="16404" y="21726"/>
                    <a:pt x="16266" y="21982"/>
                  </a:cubicBezTo>
                  <a:cubicBezTo>
                    <a:pt x="16226" y="22061"/>
                    <a:pt x="16167" y="22140"/>
                    <a:pt x="16108" y="22199"/>
                  </a:cubicBezTo>
                  <a:cubicBezTo>
                    <a:pt x="15359" y="22929"/>
                    <a:pt x="14748" y="23776"/>
                    <a:pt x="14294" y="24703"/>
                  </a:cubicBezTo>
                  <a:cubicBezTo>
                    <a:pt x="13860" y="25570"/>
                    <a:pt x="13328" y="26359"/>
                    <a:pt x="12697" y="27049"/>
                  </a:cubicBezTo>
                  <a:cubicBezTo>
                    <a:pt x="12421" y="27286"/>
                    <a:pt x="12204" y="27601"/>
                    <a:pt x="12066" y="27936"/>
                  </a:cubicBezTo>
                  <a:cubicBezTo>
                    <a:pt x="11928" y="28409"/>
                    <a:pt x="11554" y="28547"/>
                    <a:pt x="11041" y="28390"/>
                  </a:cubicBezTo>
                  <a:cubicBezTo>
                    <a:pt x="10824" y="28291"/>
                    <a:pt x="10588" y="28232"/>
                    <a:pt x="10351" y="28193"/>
                  </a:cubicBezTo>
                  <a:cubicBezTo>
                    <a:pt x="9779" y="28133"/>
                    <a:pt x="9188" y="28074"/>
                    <a:pt x="8616" y="28055"/>
                  </a:cubicBezTo>
                  <a:cubicBezTo>
                    <a:pt x="8222" y="28035"/>
                    <a:pt x="7828" y="27956"/>
                    <a:pt x="7473" y="27798"/>
                  </a:cubicBezTo>
                  <a:cubicBezTo>
                    <a:pt x="7019" y="27581"/>
                    <a:pt x="6566" y="27404"/>
                    <a:pt x="6073" y="27266"/>
                  </a:cubicBezTo>
                  <a:cubicBezTo>
                    <a:pt x="5639" y="27700"/>
                    <a:pt x="5186" y="28114"/>
                    <a:pt x="4772" y="28547"/>
                  </a:cubicBezTo>
                  <a:cubicBezTo>
                    <a:pt x="4397" y="28942"/>
                    <a:pt x="4279" y="29987"/>
                    <a:pt x="4575" y="30420"/>
                  </a:cubicBezTo>
                  <a:cubicBezTo>
                    <a:pt x="4654" y="30558"/>
                    <a:pt x="4772" y="30657"/>
                    <a:pt x="4890" y="30736"/>
                  </a:cubicBezTo>
                  <a:cubicBezTo>
                    <a:pt x="6093" y="31426"/>
                    <a:pt x="7236" y="32155"/>
                    <a:pt x="8340" y="32983"/>
                  </a:cubicBezTo>
                  <a:cubicBezTo>
                    <a:pt x="8656" y="33240"/>
                    <a:pt x="9011" y="33397"/>
                    <a:pt x="9425" y="33437"/>
                  </a:cubicBezTo>
                  <a:cubicBezTo>
                    <a:pt x="9720" y="33456"/>
                    <a:pt x="9799" y="33673"/>
                    <a:pt x="9641" y="33969"/>
                  </a:cubicBezTo>
                  <a:cubicBezTo>
                    <a:pt x="9602" y="34068"/>
                    <a:pt x="9464" y="34186"/>
                    <a:pt x="9484" y="34284"/>
                  </a:cubicBezTo>
                  <a:cubicBezTo>
                    <a:pt x="9563" y="34876"/>
                    <a:pt x="9227" y="35329"/>
                    <a:pt x="9030" y="35842"/>
                  </a:cubicBezTo>
                  <a:cubicBezTo>
                    <a:pt x="8675" y="36769"/>
                    <a:pt x="8222" y="37675"/>
                    <a:pt x="8045" y="38681"/>
                  </a:cubicBezTo>
                  <a:cubicBezTo>
                    <a:pt x="7966" y="39193"/>
                    <a:pt x="7729" y="39351"/>
                    <a:pt x="7217" y="39312"/>
                  </a:cubicBezTo>
                  <a:cubicBezTo>
                    <a:pt x="6980" y="39292"/>
                    <a:pt x="6743" y="39272"/>
                    <a:pt x="6507" y="39292"/>
                  </a:cubicBezTo>
                  <a:cubicBezTo>
                    <a:pt x="5994" y="39351"/>
                    <a:pt x="5482" y="39450"/>
                    <a:pt x="4989" y="39588"/>
                  </a:cubicBezTo>
                  <a:cubicBezTo>
                    <a:pt x="4476" y="39726"/>
                    <a:pt x="3944" y="39745"/>
                    <a:pt x="3451" y="39647"/>
                  </a:cubicBezTo>
                  <a:cubicBezTo>
                    <a:pt x="2998" y="39548"/>
                    <a:pt x="2544" y="39509"/>
                    <a:pt x="2091" y="39548"/>
                  </a:cubicBezTo>
                  <a:cubicBezTo>
                    <a:pt x="1775" y="40081"/>
                    <a:pt x="1480" y="40573"/>
                    <a:pt x="1184" y="41066"/>
                  </a:cubicBezTo>
                  <a:cubicBezTo>
                    <a:pt x="809" y="41717"/>
                    <a:pt x="1125" y="42308"/>
                    <a:pt x="1401" y="42880"/>
                  </a:cubicBezTo>
                  <a:cubicBezTo>
                    <a:pt x="1480" y="43038"/>
                    <a:pt x="1736" y="43117"/>
                    <a:pt x="1933" y="43196"/>
                  </a:cubicBezTo>
                  <a:cubicBezTo>
                    <a:pt x="2130" y="43274"/>
                    <a:pt x="2347" y="43255"/>
                    <a:pt x="2564" y="43314"/>
                  </a:cubicBezTo>
                  <a:cubicBezTo>
                    <a:pt x="3648" y="43688"/>
                    <a:pt x="4732" y="44102"/>
                    <a:pt x="5837" y="44477"/>
                  </a:cubicBezTo>
                  <a:cubicBezTo>
                    <a:pt x="6172" y="44595"/>
                    <a:pt x="6507" y="44733"/>
                    <a:pt x="6901" y="44635"/>
                  </a:cubicBezTo>
                  <a:cubicBezTo>
                    <a:pt x="7197" y="44556"/>
                    <a:pt x="7414" y="44773"/>
                    <a:pt x="7276" y="45029"/>
                  </a:cubicBezTo>
                  <a:cubicBezTo>
                    <a:pt x="7118" y="45364"/>
                    <a:pt x="7355" y="45640"/>
                    <a:pt x="7295" y="45916"/>
                  </a:cubicBezTo>
                  <a:cubicBezTo>
                    <a:pt x="7217" y="46291"/>
                    <a:pt x="7414" y="46567"/>
                    <a:pt x="7532" y="46843"/>
                  </a:cubicBezTo>
                  <a:cubicBezTo>
                    <a:pt x="7217" y="47493"/>
                    <a:pt x="7118" y="48262"/>
                    <a:pt x="7256" y="48992"/>
                  </a:cubicBezTo>
                  <a:cubicBezTo>
                    <a:pt x="7374" y="49465"/>
                    <a:pt x="7433" y="49958"/>
                    <a:pt x="7512" y="50431"/>
                  </a:cubicBezTo>
                  <a:cubicBezTo>
                    <a:pt x="7571" y="50924"/>
                    <a:pt x="7433" y="51220"/>
                    <a:pt x="6921" y="51279"/>
                  </a:cubicBezTo>
                  <a:cubicBezTo>
                    <a:pt x="6251" y="51377"/>
                    <a:pt x="5718" y="51712"/>
                    <a:pt x="5186" y="52048"/>
                  </a:cubicBezTo>
                  <a:cubicBezTo>
                    <a:pt x="4535" y="52462"/>
                    <a:pt x="3806" y="52698"/>
                    <a:pt x="3037" y="52797"/>
                  </a:cubicBezTo>
                  <a:cubicBezTo>
                    <a:pt x="2702" y="52797"/>
                    <a:pt x="2367" y="52895"/>
                    <a:pt x="2071" y="53092"/>
                  </a:cubicBezTo>
                  <a:cubicBezTo>
                    <a:pt x="1933" y="53644"/>
                    <a:pt x="1795" y="54216"/>
                    <a:pt x="1677" y="54768"/>
                  </a:cubicBezTo>
                  <a:cubicBezTo>
                    <a:pt x="1539" y="55340"/>
                    <a:pt x="1992" y="56227"/>
                    <a:pt x="2485" y="56483"/>
                  </a:cubicBezTo>
                  <a:cubicBezTo>
                    <a:pt x="2643" y="56543"/>
                    <a:pt x="2820" y="56582"/>
                    <a:pt x="2998" y="56582"/>
                  </a:cubicBezTo>
                  <a:cubicBezTo>
                    <a:pt x="3254" y="56582"/>
                    <a:pt x="3490" y="56503"/>
                    <a:pt x="3727" y="56503"/>
                  </a:cubicBezTo>
                  <a:cubicBezTo>
                    <a:pt x="4890" y="56543"/>
                    <a:pt x="6053" y="56621"/>
                    <a:pt x="7197" y="56641"/>
                  </a:cubicBezTo>
                  <a:cubicBezTo>
                    <a:pt x="7512" y="56641"/>
                    <a:pt x="7808" y="56602"/>
                    <a:pt x="8084" y="56503"/>
                  </a:cubicBezTo>
                  <a:cubicBezTo>
                    <a:pt x="8557" y="56385"/>
                    <a:pt x="8577" y="56365"/>
                    <a:pt x="8675" y="56937"/>
                  </a:cubicBezTo>
                  <a:cubicBezTo>
                    <a:pt x="8675" y="57035"/>
                    <a:pt x="8695" y="57114"/>
                    <a:pt x="8735" y="57193"/>
                  </a:cubicBezTo>
                  <a:cubicBezTo>
                    <a:pt x="9030" y="57548"/>
                    <a:pt x="9030" y="57982"/>
                    <a:pt x="9109" y="58396"/>
                  </a:cubicBezTo>
                  <a:cubicBezTo>
                    <a:pt x="9326" y="59598"/>
                    <a:pt x="9464" y="60801"/>
                    <a:pt x="9957" y="61944"/>
                  </a:cubicBezTo>
                  <a:cubicBezTo>
                    <a:pt x="9957" y="61984"/>
                    <a:pt x="9957" y="62043"/>
                    <a:pt x="9957" y="62102"/>
                  </a:cubicBezTo>
                  <a:cubicBezTo>
                    <a:pt x="9858" y="62220"/>
                    <a:pt x="9740" y="62437"/>
                    <a:pt x="9563" y="62516"/>
                  </a:cubicBezTo>
                  <a:cubicBezTo>
                    <a:pt x="8833" y="62851"/>
                    <a:pt x="8301" y="63463"/>
                    <a:pt x="7749" y="63995"/>
                  </a:cubicBezTo>
                  <a:cubicBezTo>
                    <a:pt x="7374" y="64369"/>
                    <a:pt x="6941" y="64665"/>
                    <a:pt x="6467" y="64882"/>
                  </a:cubicBezTo>
                  <a:cubicBezTo>
                    <a:pt x="6053" y="65059"/>
                    <a:pt x="5600" y="65197"/>
                    <a:pt x="5285" y="65493"/>
                  </a:cubicBezTo>
                  <a:lnTo>
                    <a:pt x="5285" y="67169"/>
                  </a:lnTo>
                  <a:cubicBezTo>
                    <a:pt x="5285" y="67977"/>
                    <a:pt x="5856" y="68332"/>
                    <a:pt x="6428" y="68687"/>
                  </a:cubicBezTo>
                  <a:cubicBezTo>
                    <a:pt x="6625" y="68766"/>
                    <a:pt x="6842" y="68766"/>
                    <a:pt x="7039" y="68687"/>
                  </a:cubicBezTo>
                  <a:cubicBezTo>
                    <a:pt x="7276" y="68648"/>
                    <a:pt x="7493" y="68490"/>
                    <a:pt x="7729" y="68450"/>
                  </a:cubicBezTo>
                  <a:cubicBezTo>
                    <a:pt x="8892" y="68174"/>
                    <a:pt x="10055" y="67918"/>
                    <a:pt x="11199" y="67662"/>
                  </a:cubicBezTo>
                  <a:cubicBezTo>
                    <a:pt x="11436" y="67603"/>
                    <a:pt x="11672" y="67504"/>
                    <a:pt x="11869" y="67386"/>
                  </a:cubicBezTo>
                  <a:cubicBezTo>
                    <a:pt x="12027" y="67307"/>
                    <a:pt x="12126" y="67090"/>
                    <a:pt x="12342" y="67129"/>
                  </a:cubicBezTo>
                  <a:cubicBezTo>
                    <a:pt x="12618" y="67189"/>
                    <a:pt x="12579" y="67445"/>
                    <a:pt x="12638" y="67642"/>
                  </a:cubicBezTo>
                  <a:cubicBezTo>
                    <a:pt x="12638" y="67701"/>
                    <a:pt x="12678" y="67760"/>
                    <a:pt x="12717" y="67800"/>
                  </a:cubicBezTo>
                  <a:cubicBezTo>
                    <a:pt x="13151" y="67997"/>
                    <a:pt x="13170" y="68510"/>
                    <a:pt x="13466" y="68805"/>
                  </a:cubicBezTo>
                  <a:cubicBezTo>
                    <a:pt x="13545" y="68805"/>
                    <a:pt x="13604" y="68825"/>
                    <a:pt x="13663" y="68825"/>
                  </a:cubicBezTo>
                  <a:cubicBezTo>
                    <a:pt x="14156" y="68884"/>
                    <a:pt x="14136" y="68884"/>
                    <a:pt x="14255" y="69318"/>
                  </a:cubicBezTo>
                  <a:cubicBezTo>
                    <a:pt x="14373" y="69890"/>
                    <a:pt x="14649" y="70422"/>
                    <a:pt x="15043" y="70836"/>
                  </a:cubicBezTo>
                  <a:cubicBezTo>
                    <a:pt x="15379" y="71151"/>
                    <a:pt x="15674" y="71506"/>
                    <a:pt x="15990" y="71841"/>
                  </a:cubicBezTo>
                  <a:cubicBezTo>
                    <a:pt x="16522" y="72433"/>
                    <a:pt x="16522" y="72610"/>
                    <a:pt x="15990" y="73143"/>
                  </a:cubicBezTo>
                  <a:cubicBezTo>
                    <a:pt x="15773" y="73359"/>
                    <a:pt x="15595" y="73616"/>
                    <a:pt x="15477" y="73892"/>
                  </a:cubicBezTo>
                  <a:cubicBezTo>
                    <a:pt x="15300" y="74247"/>
                    <a:pt x="15063" y="74562"/>
                    <a:pt x="14905" y="74917"/>
                  </a:cubicBezTo>
                  <a:cubicBezTo>
                    <a:pt x="14688" y="75390"/>
                    <a:pt x="14373" y="75824"/>
                    <a:pt x="13979" y="76159"/>
                  </a:cubicBezTo>
                  <a:cubicBezTo>
                    <a:pt x="13624" y="76455"/>
                    <a:pt x="13308" y="76770"/>
                    <a:pt x="12973" y="77086"/>
                  </a:cubicBezTo>
                  <a:cubicBezTo>
                    <a:pt x="13190" y="77716"/>
                    <a:pt x="13387" y="78288"/>
                    <a:pt x="13604" y="78860"/>
                  </a:cubicBezTo>
                  <a:cubicBezTo>
                    <a:pt x="13841" y="79432"/>
                    <a:pt x="14688" y="79885"/>
                    <a:pt x="15241" y="79806"/>
                  </a:cubicBezTo>
                  <a:cubicBezTo>
                    <a:pt x="15398" y="79786"/>
                    <a:pt x="15536" y="79727"/>
                    <a:pt x="15655" y="79648"/>
                  </a:cubicBezTo>
                  <a:cubicBezTo>
                    <a:pt x="15832" y="79530"/>
                    <a:pt x="15970" y="79353"/>
                    <a:pt x="16147" y="79234"/>
                  </a:cubicBezTo>
                  <a:cubicBezTo>
                    <a:pt x="17113" y="78643"/>
                    <a:pt x="18079" y="78071"/>
                    <a:pt x="19045" y="77480"/>
                  </a:cubicBezTo>
                  <a:cubicBezTo>
                    <a:pt x="19420" y="77263"/>
                    <a:pt x="19795" y="77066"/>
                    <a:pt x="19992" y="76652"/>
                  </a:cubicBezTo>
                  <a:cubicBezTo>
                    <a:pt x="20130" y="76415"/>
                    <a:pt x="20366" y="76435"/>
                    <a:pt x="20583" y="76691"/>
                  </a:cubicBezTo>
                  <a:cubicBezTo>
                    <a:pt x="20642" y="76790"/>
                    <a:pt x="20702" y="76967"/>
                    <a:pt x="20780" y="76987"/>
                  </a:cubicBezTo>
                  <a:cubicBezTo>
                    <a:pt x="21332" y="77125"/>
                    <a:pt x="21589" y="77598"/>
                    <a:pt x="21944" y="77973"/>
                  </a:cubicBezTo>
                  <a:cubicBezTo>
                    <a:pt x="22693" y="78722"/>
                    <a:pt x="23363" y="79570"/>
                    <a:pt x="24270" y="80161"/>
                  </a:cubicBezTo>
                  <a:cubicBezTo>
                    <a:pt x="24585" y="80339"/>
                    <a:pt x="24664" y="80753"/>
                    <a:pt x="24428" y="81048"/>
                  </a:cubicBezTo>
                  <a:cubicBezTo>
                    <a:pt x="24033" y="81679"/>
                    <a:pt x="23915" y="82409"/>
                    <a:pt x="23757" y="83118"/>
                  </a:cubicBezTo>
                  <a:cubicBezTo>
                    <a:pt x="23678" y="83690"/>
                    <a:pt x="23442" y="84242"/>
                    <a:pt x="23126" y="84715"/>
                  </a:cubicBezTo>
                  <a:cubicBezTo>
                    <a:pt x="22870" y="85050"/>
                    <a:pt x="22673" y="85425"/>
                    <a:pt x="22436" y="85800"/>
                  </a:cubicBezTo>
                  <a:cubicBezTo>
                    <a:pt x="22811" y="86352"/>
                    <a:pt x="23146" y="86864"/>
                    <a:pt x="23501" y="87337"/>
                  </a:cubicBezTo>
                  <a:cubicBezTo>
                    <a:pt x="23856" y="87830"/>
                    <a:pt x="24782" y="88067"/>
                    <a:pt x="25335" y="87850"/>
                  </a:cubicBezTo>
                  <a:cubicBezTo>
                    <a:pt x="25473" y="87810"/>
                    <a:pt x="25591" y="87712"/>
                    <a:pt x="25689" y="87594"/>
                  </a:cubicBezTo>
                  <a:cubicBezTo>
                    <a:pt x="26320" y="86726"/>
                    <a:pt x="27129" y="86016"/>
                    <a:pt x="27819" y="85208"/>
                  </a:cubicBezTo>
                  <a:cubicBezTo>
                    <a:pt x="28311" y="84636"/>
                    <a:pt x="29021" y="84242"/>
                    <a:pt x="29199" y="83434"/>
                  </a:cubicBezTo>
                  <a:cubicBezTo>
                    <a:pt x="29199" y="83375"/>
                    <a:pt x="29455" y="83296"/>
                    <a:pt x="29514" y="83335"/>
                  </a:cubicBezTo>
                  <a:cubicBezTo>
                    <a:pt x="30046" y="83729"/>
                    <a:pt x="30677" y="83946"/>
                    <a:pt x="31348" y="83986"/>
                  </a:cubicBezTo>
                  <a:cubicBezTo>
                    <a:pt x="31426" y="83986"/>
                    <a:pt x="31525" y="84104"/>
                    <a:pt x="31624" y="84203"/>
                  </a:cubicBezTo>
                  <a:cubicBezTo>
                    <a:pt x="32057" y="84656"/>
                    <a:pt x="32629" y="84972"/>
                    <a:pt x="33260" y="85110"/>
                  </a:cubicBezTo>
                  <a:cubicBezTo>
                    <a:pt x="33713" y="85188"/>
                    <a:pt x="34147" y="85326"/>
                    <a:pt x="34600" y="85464"/>
                  </a:cubicBezTo>
                  <a:cubicBezTo>
                    <a:pt x="35113" y="85622"/>
                    <a:pt x="35231" y="85800"/>
                    <a:pt x="35172" y="86332"/>
                  </a:cubicBezTo>
                  <a:cubicBezTo>
                    <a:pt x="35113" y="86588"/>
                    <a:pt x="35074" y="86864"/>
                    <a:pt x="35054" y="87140"/>
                  </a:cubicBezTo>
                  <a:cubicBezTo>
                    <a:pt x="35054" y="87672"/>
                    <a:pt x="35113" y="88224"/>
                    <a:pt x="35153" y="88776"/>
                  </a:cubicBezTo>
                  <a:cubicBezTo>
                    <a:pt x="35212" y="89230"/>
                    <a:pt x="35153" y="89683"/>
                    <a:pt x="35015" y="90117"/>
                  </a:cubicBezTo>
                  <a:cubicBezTo>
                    <a:pt x="34896" y="90551"/>
                    <a:pt x="34798" y="91004"/>
                    <a:pt x="34699" y="91458"/>
                  </a:cubicBezTo>
                  <a:cubicBezTo>
                    <a:pt x="35192" y="91852"/>
                    <a:pt x="35645" y="92207"/>
                    <a:pt x="36099" y="92562"/>
                  </a:cubicBezTo>
                  <a:cubicBezTo>
                    <a:pt x="36671" y="93035"/>
                    <a:pt x="37301" y="92838"/>
                    <a:pt x="37913" y="92641"/>
                  </a:cubicBezTo>
                  <a:cubicBezTo>
                    <a:pt x="38110" y="92562"/>
                    <a:pt x="38248" y="92384"/>
                    <a:pt x="38307" y="92167"/>
                  </a:cubicBezTo>
                  <a:cubicBezTo>
                    <a:pt x="38839" y="90906"/>
                    <a:pt x="39411" y="89664"/>
                    <a:pt x="40081" y="88461"/>
                  </a:cubicBezTo>
                  <a:cubicBezTo>
                    <a:pt x="40298" y="88126"/>
                    <a:pt x="40416" y="87732"/>
                    <a:pt x="40397" y="87337"/>
                  </a:cubicBezTo>
                  <a:cubicBezTo>
                    <a:pt x="40357" y="87042"/>
                    <a:pt x="40594" y="86923"/>
                    <a:pt x="40890" y="87042"/>
                  </a:cubicBezTo>
                  <a:cubicBezTo>
                    <a:pt x="41028" y="87140"/>
                    <a:pt x="41205" y="87180"/>
                    <a:pt x="41402" y="87180"/>
                  </a:cubicBezTo>
                  <a:cubicBezTo>
                    <a:pt x="41639" y="87160"/>
                    <a:pt x="41875" y="87180"/>
                    <a:pt x="42112" y="87239"/>
                  </a:cubicBezTo>
                  <a:cubicBezTo>
                    <a:pt x="42546" y="87337"/>
                    <a:pt x="42979" y="87475"/>
                    <a:pt x="43433" y="87574"/>
                  </a:cubicBezTo>
                  <a:cubicBezTo>
                    <a:pt x="44202" y="87732"/>
                    <a:pt x="44951" y="88047"/>
                    <a:pt x="45759" y="88027"/>
                  </a:cubicBezTo>
                  <a:cubicBezTo>
                    <a:pt x="46291" y="88008"/>
                    <a:pt x="46469" y="88205"/>
                    <a:pt x="46508" y="88737"/>
                  </a:cubicBezTo>
                  <a:cubicBezTo>
                    <a:pt x="46508" y="89112"/>
                    <a:pt x="46567" y="89467"/>
                    <a:pt x="46705" y="89802"/>
                  </a:cubicBezTo>
                  <a:cubicBezTo>
                    <a:pt x="46843" y="90137"/>
                    <a:pt x="46922" y="90511"/>
                    <a:pt x="47041" y="90847"/>
                  </a:cubicBezTo>
                  <a:cubicBezTo>
                    <a:pt x="47238" y="91320"/>
                    <a:pt x="47336" y="91852"/>
                    <a:pt x="47317" y="92365"/>
                  </a:cubicBezTo>
                  <a:cubicBezTo>
                    <a:pt x="47297" y="92818"/>
                    <a:pt x="47317" y="93271"/>
                    <a:pt x="47317" y="93764"/>
                  </a:cubicBezTo>
                  <a:cubicBezTo>
                    <a:pt x="47947" y="94040"/>
                    <a:pt x="48519" y="94297"/>
                    <a:pt x="49111" y="94533"/>
                  </a:cubicBezTo>
                  <a:cubicBezTo>
                    <a:pt x="49603" y="94730"/>
                    <a:pt x="50629" y="94376"/>
                    <a:pt x="50905" y="93922"/>
                  </a:cubicBezTo>
                  <a:cubicBezTo>
                    <a:pt x="50984" y="93804"/>
                    <a:pt x="51023" y="93646"/>
                    <a:pt x="51043" y="93508"/>
                  </a:cubicBezTo>
                  <a:cubicBezTo>
                    <a:pt x="51082" y="93291"/>
                    <a:pt x="51043" y="93074"/>
                    <a:pt x="51082" y="92857"/>
                  </a:cubicBezTo>
                  <a:cubicBezTo>
                    <a:pt x="51299" y="91753"/>
                    <a:pt x="51536" y="90649"/>
                    <a:pt x="51752" y="89545"/>
                  </a:cubicBezTo>
                  <a:cubicBezTo>
                    <a:pt x="51812" y="89250"/>
                    <a:pt x="51851" y="88934"/>
                    <a:pt x="51871" y="88638"/>
                  </a:cubicBezTo>
                  <a:cubicBezTo>
                    <a:pt x="51871" y="88441"/>
                    <a:pt x="51674" y="88244"/>
                    <a:pt x="51831" y="88027"/>
                  </a:cubicBezTo>
                  <a:cubicBezTo>
                    <a:pt x="52009" y="87810"/>
                    <a:pt x="52226" y="87948"/>
                    <a:pt x="52423" y="87988"/>
                  </a:cubicBezTo>
                  <a:cubicBezTo>
                    <a:pt x="52502" y="87988"/>
                    <a:pt x="52580" y="87929"/>
                    <a:pt x="52659" y="87909"/>
                  </a:cubicBezTo>
                  <a:cubicBezTo>
                    <a:pt x="52876" y="87850"/>
                    <a:pt x="53073" y="87810"/>
                    <a:pt x="53290" y="87791"/>
                  </a:cubicBezTo>
                  <a:cubicBezTo>
                    <a:pt x="54572" y="87751"/>
                    <a:pt x="55853" y="87791"/>
                    <a:pt x="57135" y="87692"/>
                  </a:cubicBezTo>
                  <a:cubicBezTo>
                    <a:pt x="57785" y="87613"/>
                    <a:pt x="58416" y="87948"/>
                    <a:pt x="58712" y="88540"/>
                  </a:cubicBezTo>
                  <a:cubicBezTo>
                    <a:pt x="58751" y="88619"/>
                    <a:pt x="58810" y="88698"/>
                    <a:pt x="58850" y="88776"/>
                  </a:cubicBezTo>
                  <a:cubicBezTo>
                    <a:pt x="59244" y="89269"/>
                    <a:pt x="59382" y="89881"/>
                    <a:pt x="59717" y="90393"/>
                  </a:cubicBezTo>
                  <a:cubicBezTo>
                    <a:pt x="60210" y="91162"/>
                    <a:pt x="60486" y="92029"/>
                    <a:pt x="60821" y="92897"/>
                  </a:cubicBezTo>
                  <a:cubicBezTo>
                    <a:pt x="60880" y="93055"/>
                    <a:pt x="60959" y="93212"/>
                    <a:pt x="61038" y="93390"/>
                  </a:cubicBezTo>
                  <a:cubicBezTo>
                    <a:pt x="61570" y="93291"/>
                    <a:pt x="61925" y="92917"/>
                    <a:pt x="62339" y="92719"/>
                  </a:cubicBezTo>
                  <a:cubicBezTo>
                    <a:pt x="62793" y="92542"/>
                    <a:pt x="63246" y="92384"/>
                    <a:pt x="63719" y="92266"/>
                  </a:cubicBezTo>
                  <a:cubicBezTo>
                    <a:pt x="63778" y="91655"/>
                    <a:pt x="63739" y="91024"/>
                    <a:pt x="63562" y="90433"/>
                  </a:cubicBezTo>
                  <a:cubicBezTo>
                    <a:pt x="63483" y="90176"/>
                    <a:pt x="63424" y="89900"/>
                    <a:pt x="63424" y="89624"/>
                  </a:cubicBezTo>
                  <a:cubicBezTo>
                    <a:pt x="63463" y="88954"/>
                    <a:pt x="63226" y="88362"/>
                    <a:pt x="63088" y="87732"/>
                  </a:cubicBezTo>
                  <a:cubicBezTo>
                    <a:pt x="63069" y="87613"/>
                    <a:pt x="62990" y="87515"/>
                    <a:pt x="62970" y="87396"/>
                  </a:cubicBezTo>
                  <a:cubicBezTo>
                    <a:pt x="62911" y="87061"/>
                    <a:pt x="63029" y="86687"/>
                    <a:pt x="62694" y="86411"/>
                  </a:cubicBezTo>
                  <a:cubicBezTo>
                    <a:pt x="62576" y="86292"/>
                    <a:pt x="62753" y="85957"/>
                    <a:pt x="62950" y="85918"/>
                  </a:cubicBezTo>
                  <a:cubicBezTo>
                    <a:pt x="63148" y="85878"/>
                    <a:pt x="63305" y="85878"/>
                    <a:pt x="63483" y="85859"/>
                  </a:cubicBezTo>
                  <a:cubicBezTo>
                    <a:pt x="63739" y="85839"/>
                    <a:pt x="63976" y="85819"/>
                    <a:pt x="64212" y="85740"/>
                  </a:cubicBezTo>
                  <a:cubicBezTo>
                    <a:pt x="64666" y="85583"/>
                    <a:pt x="65099" y="85386"/>
                    <a:pt x="65553" y="85169"/>
                  </a:cubicBezTo>
                  <a:cubicBezTo>
                    <a:pt x="66046" y="84932"/>
                    <a:pt x="66539" y="84676"/>
                    <a:pt x="67031" y="84439"/>
                  </a:cubicBezTo>
                  <a:cubicBezTo>
                    <a:pt x="67978" y="83986"/>
                    <a:pt x="68589" y="84104"/>
                    <a:pt x="69358" y="84834"/>
                  </a:cubicBezTo>
                  <a:cubicBezTo>
                    <a:pt x="69693" y="85149"/>
                    <a:pt x="70028" y="85464"/>
                    <a:pt x="70344" y="85800"/>
                  </a:cubicBezTo>
                  <a:cubicBezTo>
                    <a:pt x="70915" y="86391"/>
                    <a:pt x="71566" y="86904"/>
                    <a:pt x="71921" y="87692"/>
                  </a:cubicBezTo>
                  <a:cubicBezTo>
                    <a:pt x="71940" y="87732"/>
                    <a:pt x="72019" y="87732"/>
                    <a:pt x="72078" y="87771"/>
                  </a:cubicBezTo>
                  <a:cubicBezTo>
                    <a:pt x="72690" y="87594"/>
                    <a:pt x="73301" y="87416"/>
                    <a:pt x="73892" y="87199"/>
                  </a:cubicBezTo>
                  <a:cubicBezTo>
                    <a:pt x="74503" y="86982"/>
                    <a:pt x="75174" y="86805"/>
                    <a:pt x="75726" y="86371"/>
                  </a:cubicBezTo>
                  <a:cubicBezTo>
                    <a:pt x="75667" y="85957"/>
                    <a:pt x="75529" y="85583"/>
                    <a:pt x="75312" y="85248"/>
                  </a:cubicBezTo>
                  <a:cubicBezTo>
                    <a:pt x="74760" y="84183"/>
                    <a:pt x="74188" y="83138"/>
                    <a:pt x="73636" y="82093"/>
                  </a:cubicBezTo>
                  <a:cubicBezTo>
                    <a:pt x="73439" y="81620"/>
                    <a:pt x="73143" y="81186"/>
                    <a:pt x="72768" y="80812"/>
                  </a:cubicBezTo>
                  <a:cubicBezTo>
                    <a:pt x="72473" y="80536"/>
                    <a:pt x="72532" y="80279"/>
                    <a:pt x="72847" y="80062"/>
                  </a:cubicBezTo>
                  <a:cubicBezTo>
                    <a:pt x="72966" y="79964"/>
                    <a:pt x="73104" y="79905"/>
                    <a:pt x="73242" y="79865"/>
                  </a:cubicBezTo>
                  <a:cubicBezTo>
                    <a:pt x="74010" y="79786"/>
                    <a:pt x="74602" y="79353"/>
                    <a:pt x="75272" y="79037"/>
                  </a:cubicBezTo>
                  <a:cubicBezTo>
                    <a:pt x="75469" y="78958"/>
                    <a:pt x="75647" y="78840"/>
                    <a:pt x="75805" y="78702"/>
                  </a:cubicBezTo>
                  <a:cubicBezTo>
                    <a:pt x="76258" y="78209"/>
                    <a:pt x="76692" y="77677"/>
                    <a:pt x="77066" y="77145"/>
                  </a:cubicBezTo>
                  <a:cubicBezTo>
                    <a:pt x="77303" y="76770"/>
                    <a:pt x="77599" y="76474"/>
                    <a:pt x="77953" y="76218"/>
                  </a:cubicBezTo>
                  <a:cubicBezTo>
                    <a:pt x="77934" y="76139"/>
                    <a:pt x="77934" y="76041"/>
                    <a:pt x="77934" y="75962"/>
                  </a:cubicBezTo>
                  <a:cubicBezTo>
                    <a:pt x="77953" y="75607"/>
                    <a:pt x="78190" y="75469"/>
                    <a:pt x="78486" y="75567"/>
                  </a:cubicBezTo>
                  <a:cubicBezTo>
                    <a:pt x="78584" y="75627"/>
                    <a:pt x="78703" y="75686"/>
                    <a:pt x="78801" y="75745"/>
                  </a:cubicBezTo>
                  <a:lnTo>
                    <a:pt x="82232" y="77736"/>
                  </a:lnTo>
                  <a:cubicBezTo>
                    <a:pt x="82803" y="78071"/>
                    <a:pt x="83375" y="78387"/>
                    <a:pt x="83986" y="78742"/>
                  </a:cubicBezTo>
                  <a:cubicBezTo>
                    <a:pt x="84479" y="78150"/>
                    <a:pt x="84933" y="77519"/>
                    <a:pt x="85366" y="76888"/>
                  </a:cubicBezTo>
                  <a:cubicBezTo>
                    <a:pt x="85248" y="76711"/>
                    <a:pt x="85110" y="76553"/>
                    <a:pt x="85090" y="76396"/>
                  </a:cubicBezTo>
                  <a:cubicBezTo>
                    <a:pt x="85071" y="76080"/>
                    <a:pt x="84893" y="75804"/>
                    <a:pt x="84637" y="75646"/>
                  </a:cubicBezTo>
                  <a:cubicBezTo>
                    <a:pt x="84321" y="75410"/>
                    <a:pt x="84065" y="75114"/>
                    <a:pt x="83848" y="74759"/>
                  </a:cubicBezTo>
                  <a:cubicBezTo>
                    <a:pt x="83651" y="74483"/>
                    <a:pt x="83434" y="74247"/>
                    <a:pt x="83198" y="74030"/>
                  </a:cubicBezTo>
                  <a:cubicBezTo>
                    <a:pt x="82665" y="73517"/>
                    <a:pt x="82153" y="73005"/>
                    <a:pt x="81620" y="72492"/>
                  </a:cubicBezTo>
                  <a:close/>
                  <a:moveTo>
                    <a:pt x="83868" y="69554"/>
                  </a:moveTo>
                  <a:lnTo>
                    <a:pt x="83888" y="69495"/>
                  </a:lnTo>
                  <a:lnTo>
                    <a:pt x="83848" y="69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32;p28">
              <a:extLst>
                <a:ext uri="{FF2B5EF4-FFF2-40B4-BE49-F238E27FC236}">
                  <a16:creationId xmlns:a16="http://schemas.microsoft.com/office/drawing/2014/main" id="{B3AB646C-371F-476B-B658-11E2E8CEE092}"/>
                </a:ext>
              </a:extLst>
            </p:cNvPr>
            <p:cNvSpPr/>
            <p:nvPr/>
          </p:nvSpPr>
          <p:spPr>
            <a:xfrm flipH="1">
              <a:off x="6647902" y="2705151"/>
              <a:ext cx="459332" cy="606256"/>
            </a:xfrm>
            <a:custGeom>
              <a:avLst/>
              <a:gdLst/>
              <a:ahLst/>
              <a:cxnLst/>
              <a:rect l="l" t="t" r="r" b="b"/>
              <a:pathLst>
                <a:path w="19105" h="25216" extrusionOk="0">
                  <a:moveTo>
                    <a:pt x="2800" y="24171"/>
                  </a:moveTo>
                  <a:cubicBezTo>
                    <a:pt x="3135" y="24368"/>
                    <a:pt x="3392" y="24486"/>
                    <a:pt x="3609" y="24644"/>
                  </a:cubicBezTo>
                  <a:cubicBezTo>
                    <a:pt x="3687" y="24723"/>
                    <a:pt x="3747" y="24821"/>
                    <a:pt x="3747" y="24940"/>
                  </a:cubicBezTo>
                  <a:cubicBezTo>
                    <a:pt x="3727" y="25097"/>
                    <a:pt x="3589" y="25216"/>
                    <a:pt x="3411" y="25196"/>
                  </a:cubicBezTo>
                  <a:cubicBezTo>
                    <a:pt x="3273" y="25176"/>
                    <a:pt x="3116" y="25137"/>
                    <a:pt x="2978" y="25097"/>
                  </a:cubicBezTo>
                  <a:cubicBezTo>
                    <a:pt x="2702" y="24979"/>
                    <a:pt x="2406" y="24900"/>
                    <a:pt x="2110" y="24821"/>
                  </a:cubicBezTo>
                  <a:cubicBezTo>
                    <a:pt x="1775" y="24821"/>
                    <a:pt x="1460" y="24664"/>
                    <a:pt x="1223" y="24427"/>
                  </a:cubicBezTo>
                  <a:cubicBezTo>
                    <a:pt x="986" y="24131"/>
                    <a:pt x="553" y="24151"/>
                    <a:pt x="218" y="24033"/>
                  </a:cubicBezTo>
                  <a:cubicBezTo>
                    <a:pt x="139" y="23993"/>
                    <a:pt x="80" y="23934"/>
                    <a:pt x="40" y="23836"/>
                  </a:cubicBezTo>
                  <a:cubicBezTo>
                    <a:pt x="1" y="23717"/>
                    <a:pt x="119" y="23579"/>
                    <a:pt x="257" y="23599"/>
                  </a:cubicBezTo>
                  <a:cubicBezTo>
                    <a:pt x="671" y="23678"/>
                    <a:pt x="848" y="23362"/>
                    <a:pt x="1144" y="23106"/>
                  </a:cubicBezTo>
                  <a:cubicBezTo>
                    <a:pt x="1144" y="22692"/>
                    <a:pt x="1164" y="22239"/>
                    <a:pt x="1144" y="21785"/>
                  </a:cubicBezTo>
                  <a:cubicBezTo>
                    <a:pt x="1105" y="20740"/>
                    <a:pt x="1144" y="19695"/>
                    <a:pt x="986" y="18670"/>
                  </a:cubicBezTo>
                  <a:cubicBezTo>
                    <a:pt x="809" y="17487"/>
                    <a:pt x="789" y="16304"/>
                    <a:pt x="632" y="15122"/>
                  </a:cubicBezTo>
                  <a:cubicBezTo>
                    <a:pt x="592" y="14727"/>
                    <a:pt x="612" y="14333"/>
                    <a:pt x="691" y="13939"/>
                  </a:cubicBezTo>
                  <a:cubicBezTo>
                    <a:pt x="848" y="12913"/>
                    <a:pt x="848" y="11869"/>
                    <a:pt x="710" y="10843"/>
                  </a:cubicBezTo>
                  <a:cubicBezTo>
                    <a:pt x="533" y="9286"/>
                    <a:pt x="316" y="7748"/>
                    <a:pt x="375" y="6171"/>
                  </a:cubicBezTo>
                  <a:cubicBezTo>
                    <a:pt x="395" y="5836"/>
                    <a:pt x="336" y="5520"/>
                    <a:pt x="237" y="5185"/>
                  </a:cubicBezTo>
                  <a:cubicBezTo>
                    <a:pt x="80" y="4732"/>
                    <a:pt x="20" y="4239"/>
                    <a:pt x="20" y="3746"/>
                  </a:cubicBezTo>
                  <a:lnTo>
                    <a:pt x="20" y="730"/>
                  </a:lnTo>
                  <a:cubicBezTo>
                    <a:pt x="20" y="513"/>
                    <a:pt x="40" y="296"/>
                    <a:pt x="60" y="59"/>
                  </a:cubicBezTo>
                  <a:cubicBezTo>
                    <a:pt x="356" y="20"/>
                    <a:pt x="651" y="0"/>
                    <a:pt x="967" y="0"/>
                  </a:cubicBezTo>
                  <a:cubicBezTo>
                    <a:pt x="1223" y="20"/>
                    <a:pt x="1479" y="158"/>
                    <a:pt x="1755" y="158"/>
                  </a:cubicBezTo>
                  <a:cubicBezTo>
                    <a:pt x="3135" y="217"/>
                    <a:pt x="4318" y="947"/>
                    <a:pt x="5580" y="1361"/>
                  </a:cubicBezTo>
                  <a:cubicBezTo>
                    <a:pt x="7512" y="1991"/>
                    <a:pt x="9405" y="2780"/>
                    <a:pt x="11317" y="3509"/>
                  </a:cubicBezTo>
                  <a:cubicBezTo>
                    <a:pt x="11514" y="3569"/>
                    <a:pt x="11731" y="3647"/>
                    <a:pt x="11928" y="3707"/>
                  </a:cubicBezTo>
                  <a:cubicBezTo>
                    <a:pt x="14077" y="4456"/>
                    <a:pt x="16049" y="5520"/>
                    <a:pt x="17724" y="7098"/>
                  </a:cubicBezTo>
                  <a:cubicBezTo>
                    <a:pt x="17882" y="7334"/>
                    <a:pt x="18119" y="7492"/>
                    <a:pt x="18375" y="7571"/>
                  </a:cubicBezTo>
                  <a:cubicBezTo>
                    <a:pt x="18552" y="7610"/>
                    <a:pt x="18690" y="7847"/>
                    <a:pt x="18828" y="8004"/>
                  </a:cubicBezTo>
                  <a:cubicBezTo>
                    <a:pt x="19104" y="8379"/>
                    <a:pt x="19065" y="8596"/>
                    <a:pt x="18690" y="8832"/>
                  </a:cubicBezTo>
                  <a:cubicBezTo>
                    <a:pt x="17803" y="9365"/>
                    <a:pt x="16995" y="10015"/>
                    <a:pt x="16246" y="10745"/>
                  </a:cubicBezTo>
                  <a:cubicBezTo>
                    <a:pt x="15654" y="11317"/>
                    <a:pt x="15083" y="11908"/>
                    <a:pt x="14491" y="12480"/>
                  </a:cubicBezTo>
                  <a:cubicBezTo>
                    <a:pt x="13880" y="13071"/>
                    <a:pt x="13210" y="13603"/>
                    <a:pt x="12480" y="14037"/>
                  </a:cubicBezTo>
                  <a:cubicBezTo>
                    <a:pt x="12086" y="14333"/>
                    <a:pt x="11751" y="14668"/>
                    <a:pt x="11475" y="15082"/>
                  </a:cubicBezTo>
                  <a:cubicBezTo>
                    <a:pt x="10962" y="15713"/>
                    <a:pt x="10489" y="16403"/>
                    <a:pt x="9996" y="17073"/>
                  </a:cubicBezTo>
                  <a:cubicBezTo>
                    <a:pt x="9760" y="17349"/>
                    <a:pt x="9503" y="17606"/>
                    <a:pt x="9247" y="17862"/>
                  </a:cubicBezTo>
                  <a:cubicBezTo>
                    <a:pt x="8774" y="18355"/>
                    <a:pt x="8301" y="18828"/>
                    <a:pt x="7827" y="19301"/>
                  </a:cubicBezTo>
                  <a:cubicBezTo>
                    <a:pt x="7749" y="19400"/>
                    <a:pt x="7650" y="19479"/>
                    <a:pt x="7571" y="19557"/>
                  </a:cubicBezTo>
                  <a:cubicBezTo>
                    <a:pt x="6960" y="19971"/>
                    <a:pt x="6467" y="20504"/>
                    <a:pt x="6073" y="21135"/>
                  </a:cubicBezTo>
                  <a:cubicBezTo>
                    <a:pt x="5955" y="21273"/>
                    <a:pt x="5836" y="21411"/>
                    <a:pt x="5698" y="21529"/>
                  </a:cubicBezTo>
                  <a:cubicBezTo>
                    <a:pt x="5403" y="21785"/>
                    <a:pt x="5087" y="22041"/>
                    <a:pt x="4811" y="22317"/>
                  </a:cubicBezTo>
                  <a:cubicBezTo>
                    <a:pt x="4318" y="22791"/>
                    <a:pt x="3885" y="23284"/>
                    <a:pt x="3293" y="23638"/>
                  </a:cubicBezTo>
                  <a:cubicBezTo>
                    <a:pt x="3096" y="23776"/>
                    <a:pt x="2938" y="23974"/>
                    <a:pt x="2800" y="24171"/>
                  </a:cubicBezTo>
                  <a:close/>
                  <a:moveTo>
                    <a:pt x="2130" y="22396"/>
                  </a:moveTo>
                  <a:cubicBezTo>
                    <a:pt x="2465" y="22377"/>
                    <a:pt x="2761" y="22179"/>
                    <a:pt x="2938" y="21903"/>
                  </a:cubicBezTo>
                  <a:cubicBezTo>
                    <a:pt x="3135" y="21588"/>
                    <a:pt x="3392" y="21332"/>
                    <a:pt x="3707" y="21135"/>
                  </a:cubicBezTo>
                  <a:cubicBezTo>
                    <a:pt x="3904" y="21016"/>
                    <a:pt x="4082" y="20839"/>
                    <a:pt x="4220" y="20622"/>
                  </a:cubicBezTo>
                  <a:cubicBezTo>
                    <a:pt x="4752" y="19794"/>
                    <a:pt x="5619" y="19281"/>
                    <a:pt x="6231" y="18513"/>
                  </a:cubicBezTo>
                  <a:cubicBezTo>
                    <a:pt x="6349" y="18414"/>
                    <a:pt x="6467" y="18315"/>
                    <a:pt x="6605" y="18256"/>
                  </a:cubicBezTo>
                  <a:cubicBezTo>
                    <a:pt x="6901" y="18000"/>
                    <a:pt x="7236" y="17783"/>
                    <a:pt x="7532" y="17507"/>
                  </a:cubicBezTo>
                  <a:cubicBezTo>
                    <a:pt x="8419" y="16679"/>
                    <a:pt x="9286" y="15831"/>
                    <a:pt x="10174" y="14964"/>
                  </a:cubicBezTo>
                  <a:cubicBezTo>
                    <a:pt x="10351" y="14806"/>
                    <a:pt x="10489" y="14609"/>
                    <a:pt x="10666" y="14432"/>
                  </a:cubicBezTo>
                  <a:cubicBezTo>
                    <a:pt x="10982" y="14077"/>
                    <a:pt x="11297" y="13682"/>
                    <a:pt x="11652" y="13367"/>
                  </a:cubicBezTo>
                  <a:cubicBezTo>
                    <a:pt x="12874" y="12243"/>
                    <a:pt x="14077" y="11139"/>
                    <a:pt x="15299" y="10015"/>
                  </a:cubicBezTo>
                  <a:lnTo>
                    <a:pt x="17507" y="8004"/>
                  </a:lnTo>
                  <a:cubicBezTo>
                    <a:pt x="17271" y="7847"/>
                    <a:pt x="17034" y="7669"/>
                    <a:pt x="16817" y="7492"/>
                  </a:cubicBezTo>
                  <a:cubicBezTo>
                    <a:pt x="15713" y="6427"/>
                    <a:pt x="14294" y="5875"/>
                    <a:pt x="13012" y="5126"/>
                  </a:cubicBezTo>
                  <a:cubicBezTo>
                    <a:pt x="12914" y="5067"/>
                    <a:pt x="12796" y="5008"/>
                    <a:pt x="12677" y="4988"/>
                  </a:cubicBezTo>
                  <a:lnTo>
                    <a:pt x="7453" y="3036"/>
                  </a:lnTo>
                  <a:cubicBezTo>
                    <a:pt x="5915" y="2484"/>
                    <a:pt x="4358" y="1913"/>
                    <a:pt x="2820" y="1341"/>
                  </a:cubicBezTo>
                  <a:cubicBezTo>
                    <a:pt x="2485" y="1223"/>
                    <a:pt x="2130" y="1104"/>
                    <a:pt x="1755" y="1301"/>
                  </a:cubicBezTo>
                  <a:cubicBezTo>
                    <a:pt x="1657" y="1617"/>
                    <a:pt x="1637" y="1952"/>
                    <a:pt x="1676" y="2287"/>
                  </a:cubicBezTo>
                  <a:cubicBezTo>
                    <a:pt x="1696" y="2898"/>
                    <a:pt x="1736" y="3490"/>
                    <a:pt x="1736" y="4101"/>
                  </a:cubicBezTo>
                  <a:lnTo>
                    <a:pt x="1736" y="10607"/>
                  </a:lnTo>
                  <a:cubicBezTo>
                    <a:pt x="1696" y="11277"/>
                    <a:pt x="1755" y="11947"/>
                    <a:pt x="1913" y="12618"/>
                  </a:cubicBezTo>
                  <a:cubicBezTo>
                    <a:pt x="1992" y="12874"/>
                    <a:pt x="2031" y="13150"/>
                    <a:pt x="2031" y="13426"/>
                  </a:cubicBezTo>
                  <a:cubicBezTo>
                    <a:pt x="2031" y="14274"/>
                    <a:pt x="1992" y="15141"/>
                    <a:pt x="1992" y="15989"/>
                  </a:cubicBezTo>
                  <a:cubicBezTo>
                    <a:pt x="1952" y="16659"/>
                    <a:pt x="1952" y="17330"/>
                    <a:pt x="2012" y="18000"/>
                  </a:cubicBezTo>
                  <a:cubicBezTo>
                    <a:pt x="2130" y="19005"/>
                    <a:pt x="2169" y="20011"/>
                    <a:pt x="2150" y="21016"/>
                  </a:cubicBezTo>
                  <a:cubicBezTo>
                    <a:pt x="2130" y="21430"/>
                    <a:pt x="2130" y="21864"/>
                    <a:pt x="2130" y="223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33;p28">
              <a:extLst>
                <a:ext uri="{FF2B5EF4-FFF2-40B4-BE49-F238E27FC236}">
                  <a16:creationId xmlns:a16="http://schemas.microsoft.com/office/drawing/2014/main" id="{8DEC7084-0189-4AE7-BFD8-65FDE44CD3E1}"/>
                </a:ext>
              </a:extLst>
            </p:cNvPr>
            <p:cNvSpPr/>
            <p:nvPr/>
          </p:nvSpPr>
          <p:spPr>
            <a:xfrm flipH="1">
              <a:off x="7362686" y="3546951"/>
              <a:ext cx="611473" cy="485394"/>
            </a:xfrm>
            <a:custGeom>
              <a:avLst/>
              <a:gdLst/>
              <a:ahLst/>
              <a:cxnLst/>
              <a:rect l="l" t="t" r="r" b="b"/>
              <a:pathLst>
                <a:path w="25433" h="20189" extrusionOk="0">
                  <a:moveTo>
                    <a:pt x="40" y="1066"/>
                  </a:moveTo>
                  <a:cubicBezTo>
                    <a:pt x="257" y="790"/>
                    <a:pt x="592" y="651"/>
                    <a:pt x="927" y="671"/>
                  </a:cubicBezTo>
                  <a:lnTo>
                    <a:pt x="1676" y="671"/>
                  </a:lnTo>
                  <a:lnTo>
                    <a:pt x="18532" y="671"/>
                  </a:lnTo>
                  <a:cubicBezTo>
                    <a:pt x="18946" y="671"/>
                    <a:pt x="19400" y="770"/>
                    <a:pt x="19774" y="474"/>
                  </a:cubicBezTo>
                  <a:cubicBezTo>
                    <a:pt x="20307" y="474"/>
                    <a:pt x="20839" y="178"/>
                    <a:pt x="21391" y="494"/>
                  </a:cubicBezTo>
                  <a:cubicBezTo>
                    <a:pt x="21549" y="553"/>
                    <a:pt x="21746" y="573"/>
                    <a:pt x="21923" y="553"/>
                  </a:cubicBezTo>
                  <a:lnTo>
                    <a:pt x="23757" y="553"/>
                  </a:lnTo>
                  <a:cubicBezTo>
                    <a:pt x="23776" y="494"/>
                    <a:pt x="23796" y="454"/>
                    <a:pt x="23835" y="395"/>
                  </a:cubicBezTo>
                  <a:cubicBezTo>
                    <a:pt x="24033" y="21"/>
                    <a:pt x="24230" y="1"/>
                    <a:pt x="24526" y="257"/>
                  </a:cubicBezTo>
                  <a:cubicBezTo>
                    <a:pt x="24940" y="592"/>
                    <a:pt x="24920" y="1125"/>
                    <a:pt x="25117" y="1558"/>
                  </a:cubicBezTo>
                  <a:cubicBezTo>
                    <a:pt x="25216" y="1874"/>
                    <a:pt x="25314" y="2209"/>
                    <a:pt x="25373" y="2524"/>
                  </a:cubicBezTo>
                  <a:cubicBezTo>
                    <a:pt x="25432" y="2702"/>
                    <a:pt x="25413" y="2899"/>
                    <a:pt x="25275" y="3057"/>
                  </a:cubicBezTo>
                  <a:cubicBezTo>
                    <a:pt x="25137" y="3214"/>
                    <a:pt x="24880" y="3254"/>
                    <a:pt x="24683" y="3155"/>
                  </a:cubicBezTo>
                  <a:cubicBezTo>
                    <a:pt x="24545" y="3076"/>
                    <a:pt x="24407" y="2998"/>
                    <a:pt x="24269" y="2899"/>
                  </a:cubicBezTo>
                  <a:cubicBezTo>
                    <a:pt x="23993" y="3155"/>
                    <a:pt x="23717" y="3392"/>
                    <a:pt x="23461" y="3668"/>
                  </a:cubicBezTo>
                  <a:cubicBezTo>
                    <a:pt x="22337" y="4870"/>
                    <a:pt x="21213" y="6073"/>
                    <a:pt x="20090" y="7276"/>
                  </a:cubicBezTo>
                  <a:cubicBezTo>
                    <a:pt x="19952" y="7433"/>
                    <a:pt x="19794" y="7591"/>
                    <a:pt x="19617" y="7709"/>
                  </a:cubicBezTo>
                  <a:cubicBezTo>
                    <a:pt x="18887" y="8202"/>
                    <a:pt x="18355" y="8853"/>
                    <a:pt x="17803" y="9523"/>
                  </a:cubicBezTo>
                  <a:cubicBezTo>
                    <a:pt x="17369" y="10095"/>
                    <a:pt x="16837" y="10627"/>
                    <a:pt x="16245" y="11061"/>
                  </a:cubicBezTo>
                  <a:cubicBezTo>
                    <a:pt x="16107" y="11160"/>
                    <a:pt x="15969" y="11278"/>
                    <a:pt x="15851" y="11436"/>
                  </a:cubicBezTo>
                  <a:cubicBezTo>
                    <a:pt x="15614" y="11751"/>
                    <a:pt x="15319" y="12027"/>
                    <a:pt x="14964" y="12224"/>
                  </a:cubicBezTo>
                  <a:cubicBezTo>
                    <a:pt x="14609" y="12402"/>
                    <a:pt x="14353" y="12756"/>
                    <a:pt x="14313" y="13151"/>
                  </a:cubicBezTo>
                  <a:cubicBezTo>
                    <a:pt x="14293" y="13328"/>
                    <a:pt x="14215" y="13506"/>
                    <a:pt x="14096" y="13644"/>
                  </a:cubicBezTo>
                  <a:cubicBezTo>
                    <a:pt x="13722" y="14058"/>
                    <a:pt x="13308" y="14413"/>
                    <a:pt x="12973" y="14827"/>
                  </a:cubicBezTo>
                  <a:cubicBezTo>
                    <a:pt x="12657" y="15241"/>
                    <a:pt x="12361" y="15674"/>
                    <a:pt x="12125" y="16128"/>
                  </a:cubicBezTo>
                  <a:cubicBezTo>
                    <a:pt x="12026" y="16345"/>
                    <a:pt x="11869" y="16542"/>
                    <a:pt x="11671" y="16680"/>
                  </a:cubicBezTo>
                  <a:cubicBezTo>
                    <a:pt x="11179" y="16975"/>
                    <a:pt x="10804" y="17468"/>
                    <a:pt x="10646" y="18020"/>
                  </a:cubicBezTo>
                  <a:cubicBezTo>
                    <a:pt x="10587" y="18158"/>
                    <a:pt x="10528" y="18296"/>
                    <a:pt x="10429" y="18395"/>
                  </a:cubicBezTo>
                  <a:cubicBezTo>
                    <a:pt x="10035" y="18789"/>
                    <a:pt x="9700" y="19223"/>
                    <a:pt x="9444" y="19696"/>
                  </a:cubicBezTo>
                  <a:cubicBezTo>
                    <a:pt x="9187" y="20189"/>
                    <a:pt x="8596" y="20169"/>
                    <a:pt x="8202" y="19736"/>
                  </a:cubicBezTo>
                  <a:cubicBezTo>
                    <a:pt x="7098" y="18474"/>
                    <a:pt x="5994" y="17212"/>
                    <a:pt x="4909" y="15950"/>
                  </a:cubicBezTo>
                  <a:cubicBezTo>
                    <a:pt x="4653" y="15635"/>
                    <a:pt x="4416" y="15319"/>
                    <a:pt x="4239" y="14965"/>
                  </a:cubicBezTo>
                  <a:cubicBezTo>
                    <a:pt x="3549" y="13624"/>
                    <a:pt x="2879" y="12303"/>
                    <a:pt x="2208" y="10962"/>
                  </a:cubicBezTo>
                  <a:cubicBezTo>
                    <a:pt x="2070" y="10627"/>
                    <a:pt x="1932" y="10272"/>
                    <a:pt x="1814" y="9937"/>
                  </a:cubicBezTo>
                  <a:cubicBezTo>
                    <a:pt x="1577" y="9267"/>
                    <a:pt x="1321" y="8616"/>
                    <a:pt x="1124" y="7946"/>
                  </a:cubicBezTo>
                  <a:cubicBezTo>
                    <a:pt x="887" y="7236"/>
                    <a:pt x="690" y="6487"/>
                    <a:pt x="572" y="5758"/>
                  </a:cubicBezTo>
                  <a:cubicBezTo>
                    <a:pt x="513" y="5324"/>
                    <a:pt x="395" y="4910"/>
                    <a:pt x="217" y="4516"/>
                  </a:cubicBezTo>
                  <a:cubicBezTo>
                    <a:pt x="79" y="4141"/>
                    <a:pt x="0" y="3747"/>
                    <a:pt x="40" y="3352"/>
                  </a:cubicBezTo>
                  <a:cubicBezTo>
                    <a:pt x="59" y="2623"/>
                    <a:pt x="40" y="1874"/>
                    <a:pt x="40" y="1066"/>
                  </a:cubicBezTo>
                  <a:close/>
                  <a:moveTo>
                    <a:pt x="8596" y="18848"/>
                  </a:moveTo>
                  <a:cubicBezTo>
                    <a:pt x="9187" y="18375"/>
                    <a:pt x="9661" y="17784"/>
                    <a:pt x="9956" y="17094"/>
                  </a:cubicBezTo>
                  <a:cubicBezTo>
                    <a:pt x="10114" y="16699"/>
                    <a:pt x="10370" y="16364"/>
                    <a:pt x="10725" y="16108"/>
                  </a:cubicBezTo>
                  <a:cubicBezTo>
                    <a:pt x="11021" y="15891"/>
                    <a:pt x="11257" y="15615"/>
                    <a:pt x="11435" y="15300"/>
                  </a:cubicBezTo>
                  <a:cubicBezTo>
                    <a:pt x="11770" y="14748"/>
                    <a:pt x="12145" y="14235"/>
                    <a:pt x="12578" y="13762"/>
                  </a:cubicBezTo>
                  <a:cubicBezTo>
                    <a:pt x="12756" y="13525"/>
                    <a:pt x="12973" y="13308"/>
                    <a:pt x="13189" y="13092"/>
                  </a:cubicBezTo>
                  <a:cubicBezTo>
                    <a:pt x="13288" y="12993"/>
                    <a:pt x="13367" y="12855"/>
                    <a:pt x="13406" y="12717"/>
                  </a:cubicBezTo>
                  <a:cubicBezTo>
                    <a:pt x="13544" y="12145"/>
                    <a:pt x="13919" y="11652"/>
                    <a:pt x="14432" y="11396"/>
                  </a:cubicBezTo>
                  <a:cubicBezTo>
                    <a:pt x="14708" y="11238"/>
                    <a:pt x="14924" y="11022"/>
                    <a:pt x="15102" y="10765"/>
                  </a:cubicBezTo>
                  <a:cubicBezTo>
                    <a:pt x="15476" y="10115"/>
                    <a:pt x="15930" y="9504"/>
                    <a:pt x="16442" y="8951"/>
                  </a:cubicBezTo>
                  <a:cubicBezTo>
                    <a:pt x="16935" y="8459"/>
                    <a:pt x="17566" y="8123"/>
                    <a:pt x="18039" y="7611"/>
                  </a:cubicBezTo>
                  <a:cubicBezTo>
                    <a:pt x="18394" y="7571"/>
                    <a:pt x="18532" y="7295"/>
                    <a:pt x="18710" y="7059"/>
                  </a:cubicBezTo>
                  <a:cubicBezTo>
                    <a:pt x="19301" y="6329"/>
                    <a:pt x="19893" y="5580"/>
                    <a:pt x="20504" y="4851"/>
                  </a:cubicBezTo>
                  <a:cubicBezTo>
                    <a:pt x="21253" y="3944"/>
                    <a:pt x="22022" y="3096"/>
                    <a:pt x="23047" y="2485"/>
                  </a:cubicBezTo>
                  <a:cubicBezTo>
                    <a:pt x="23067" y="2465"/>
                    <a:pt x="23086" y="2446"/>
                    <a:pt x="23106" y="2426"/>
                  </a:cubicBezTo>
                  <a:cubicBezTo>
                    <a:pt x="23126" y="2406"/>
                    <a:pt x="23126" y="2386"/>
                    <a:pt x="23106" y="2406"/>
                  </a:cubicBezTo>
                  <a:lnTo>
                    <a:pt x="22574" y="1953"/>
                  </a:lnTo>
                  <a:cubicBezTo>
                    <a:pt x="22179" y="1953"/>
                    <a:pt x="21785" y="1953"/>
                    <a:pt x="21391" y="1953"/>
                  </a:cubicBezTo>
                  <a:cubicBezTo>
                    <a:pt x="20997" y="1933"/>
                    <a:pt x="20661" y="1874"/>
                    <a:pt x="20307" y="1834"/>
                  </a:cubicBezTo>
                  <a:cubicBezTo>
                    <a:pt x="19814" y="1775"/>
                    <a:pt x="19341" y="1677"/>
                    <a:pt x="18848" y="1657"/>
                  </a:cubicBezTo>
                  <a:cubicBezTo>
                    <a:pt x="17763" y="1637"/>
                    <a:pt x="16659" y="1657"/>
                    <a:pt x="15555" y="1657"/>
                  </a:cubicBezTo>
                  <a:lnTo>
                    <a:pt x="2169" y="1657"/>
                  </a:lnTo>
                  <a:cubicBezTo>
                    <a:pt x="1775" y="1618"/>
                    <a:pt x="1380" y="1657"/>
                    <a:pt x="1006" y="1795"/>
                  </a:cubicBezTo>
                  <a:cubicBezTo>
                    <a:pt x="1124" y="2662"/>
                    <a:pt x="828" y="3510"/>
                    <a:pt x="1223" y="4397"/>
                  </a:cubicBezTo>
                  <a:cubicBezTo>
                    <a:pt x="1361" y="4732"/>
                    <a:pt x="1459" y="5087"/>
                    <a:pt x="1499" y="5442"/>
                  </a:cubicBezTo>
                  <a:cubicBezTo>
                    <a:pt x="1696" y="6487"/>
                    <a:pt x="1991" y="7512"/>
                    <a:pt x="2366" y="8498"/>
                  </a:cubicBezTo>
                  <a:cubicBezTo>
                    <a:pt x="2741" y="9661"/>
                    <a:pt x="3214" y="10785"/>
                    <a:pt x="3766" y="11869"/>
                  </a:cubicBezTo>
                  <a:cubicBezTo>
                    <a:pt x="4416" y="13151"/>
                    <a:pt x="5008" y="14452"/>
                    <a:pt x="5934" y="15576"/>
                  </a:cubicBezTo>
                  <a:cubicBezTo>
                    <a:pt x="6388" y="16108"/>
                    <a:pt x="6743" y="16719"/>
                    <a:pt x="7157" y="17271"/>
                  </a:cubicBezTo>
                  <a:cubicBezTo>
                    <a:pt x="7590" y="17843"/>
                    <a:pt x="8083" y="18356"/>
                    <a:pt x="8596" y="188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34;p28">
              <a:extLst>
                <a:ext uri="{FF2B5EF4-FFF2-40B4-BE49-F238E27FC236}">
                  <a16:creationId xmlns:a16="http://schemas.microsoft.com/office/drawing/2014/main" id="{59F766F2-B042-4846-9543-03534075C76D}"/>
                </a:ext>
              </a:extLst>
            </p:cNvPr>
            <p:cNvSpPr/>
            <p:nvPr/>
          </p:nvSpPr>
          <p:spPr>
            <a:xfrm flipH="1">
              <a:off x="6379155" y="3544595"/>
              <a:ext cx="633760" cy="490130"/>
            </a:xfrm>
            <a:custGeom>
              <a:avLst/>
              <a:gdLst/>
              <a:ahLst/>
              <a:cxnLst/>
              <a:rect l="l" t="t" r="r" b="b"/>
              <a:pathLst>
                <a:path w="26360" h="20386" extrusionOk="0">
                  <a:moveTo>
                    <a:pt x="17409" y="20386"/>
                  </a:moveTo>
                  <a:cubicBezTo>
                    <a:pt x="17251" y="20248"/>
                    <a:pt x="17133" y="20169"/>
                    <a:pt x="17035" y="20070"/>
                  </a:cubicBezTo>
                  <a:cubicBezTo>
                    <a:pt x="15674" y="18730"/>
                    <a:pt x="14294" y="17448"/>
                    <a:pt x="12993" y="16068"/>
                  </a:cubicBezTo>
                  <a:cubicBezTo>
                    <a:pt x="11909" y="14905"/>
                    <a:pt x="10903" y="13682"/>
                    <a:pt x="9937" y="12440"/>
                  </a:cubicBezTo>
                  <a:cubicBezTo>
                    <a:pt x="8478" y="10607"/>
                    <a:pt x="6921" y="8892"/>
                    <a:pt x="5245" y="7295"/>
                  </a:cubicBezTo>
                  <a:cubicBezTo>
                    <a:pt x="4259" y="6329"/>
                    <a:pt x="3293" y="5343"/>
                    <a:pt x="2327" y="4377"/>
                  </a:cubicBezTo>
                  <a:cubicBezTo>
                    <a:pt x="2150" y="4200"/>
                    <a:pt x="2032" y="3983"/>
                    <a:pt x="1854" y="3805"/>
                  </a:cubicBezTo>
                  <a:cubicBezTo>
                    <a:pt x="1696" y="3628"/>
                    <a:pt x="1499" y="3411"/>
                    <a:pt x="1322" y="3214"/>
                  </a:cubicBezTo>
                  <a:cubicBezTo>
                    <a:pt x="947" y="3352"/>
                    <a:pt x="888" y="3805"/>
                    <a:pt x="454" y="3766"/>
                  </a:cubicBezTo>
                  <a:cubicBezTo>
                    <a:pt x="652" y="3312"/>
                    <a:pt x="159" y="3450"/>
                    <a:pt x="1" y="3214"/>
                  </a:cubicBezTo>
                  <a:cubicBezTo>
                    <a:pt x="119" y="3036"/>
                    <a:pt x="238" y="2839"/>
                    <a:pt x="336" y="2662"/>
                  </a:cubicBezTo>
                  <a:cubicBezTo>
                    <a:pt x="553" y="2051"/>
                    <a:pt x="750" y="1440"/>
                    <a:pt x="947" y="848"/>
                  </a:cubicBezTo>
                  <a:cubicBezTo>
                    <a:pt x="1066" y="533"/>
                    <a:pt x="1322" y="375"/>
                    <a:pt x="1578" y="473"/>
                  </a:cubicBezTo>
                  <a:cubicBezTo>
                    <a:pt x="1657" y="513"/>
                    <a:pt x="1736" y="572"/>
                    <a:pt x="1795" y="631"/>
                  </a:cubicBezTo>
                  <a:cubicBezTo>
                    <a:pt x="1854" y="710"/>
                    <a:pt x="1933" y="809"/>
                    <a:pt x="1972" y="907"/>
                  </a:cubicBezTo>
                  <a:lnTo>
                    <a:pt x="6073" y="907"/>
                  </a:lnTo>
                  <a:cubicBezTo>
                    <a:pt x="6448" y="907"/>
                    <a:pt x="6803" y="789"/>
                    <a:pt x="7157" y="789"/>
                  </a:cubicBezTo>
                  <a:cubicBezTo>
                    <a:pt x="9089" y="749"/>
                    <a:pt x="11002" y="789"/>
                    <a:pt x="12934" y="789"/>
                  </a:cubicBezTo>
                  <a:cubicBezTo>
                    <a:pt x="14058" y="809"/>
                    <a:pt x="15181" y="730"/>
                    <a:pt x="16305" y="533"/>
                  </a:cubicBezTo>
                  <a:cubicBezTo>
                    <a:pt x="16818" y="454"/>
                    <a:pt x="17330" y="414"/>
                    <a:pt x="17843" y="414"/>
                  </a:cubicBezTo>
                  <a:cubicBezTo>
                    <a:pt x="19499" y="414"/>
                    <a:pt x="21135" y="414"/>
                    <a:pt x="22791" y="414"/>
                  </a:cubicBezTo>
                  <a:cubicBezTo>
                    <a:pt x="23304" y="434"/>
                    <a:pt x="23836" y="375"/>
                    <a:pt x="24329" y="217"/>
                  </a:cubicBezTo>
                  <a:cubicBezTo>
                    <a:pt x="24940" y="0"/>
                    <a:pt x="25571" y="79"/>
                    <a:pt x="26222" y="217"/>
                  </a:cubicBezTo>
                  <a:cubicBezTo>
                    <a:pt x="26261" y="375"/>
                    <a:pt x="26360" y="552"/>
                    <a:pt x="26320" y="671"/>
                  </a:cubicBezTo>
                  <a:cubicBezTo>
                    <a:pt x="26123" y="1479"/>
                    <a:pt x="26360" y="2327"/>
                    <a:pt x="26005" y="3096"/>
                  </a:cubicBezTo>
                  <a:cubicBezTo>
                    <a:pt x="25946" y="3253"/>
                    <a:pt x="25906" y="3411"/>
                    <a:pt x="25926" y="3549"/>
                  </a:cubicBezTo>
                  <a:cubicBezTo>
                    <a:pt x="26005" y="4357"/>
                    <a:pt x="25788" y="5126"/>
                    <a:pt x="25650" y="5915"/>
                  </a:cubicBezTo>
                  <a:cubicBezTo>
                    <a:pt x="25630" y="6053"/>
                    <a:pt x="25591" y="6211"/>
                    <a:pt x="25532" y="6349"/>
                  </a:cubicBezTo>
                  <a:cubicBezTo>
                    <a:pt x="25197" y="7196"/>
                    <a:pt x="24861" y="8044"/>
                    <a:pt x="24526" y="8892"/>
                  </a:cubicBezTo>
                  <a:cubicBezTo>
                    <a:pt x="24349" y="9325"/>
                    <a:pt x="24211" y="9759"/>
                    <a:pt x="24112" y="10193"/>
                  </a:cubicBezTo>
                  <a:cubicBezTo>
                    <a:pt x="24014" y="10607"/>
                    <a:pt x="23856" y="11021"/>
                    <a:pt x="23659" y="11396"/>
                  </a:cubicBezTo>
                  <a:cubicBezTo>
                    <a:pt x="23442" y="11849"/>
                    <a:pt x="23225" y="12322"/>
                    <a:pt x="23067" y="12815"/>
                  </a:cubicBezTo>
                  <a:cubicBezTo>
                    <a:pt x="22850" y="13347"/>
                    <a:pt x="22555" y="13860"/>
                    <a:pt x="22180" y="14313"/>
                  </a:cubicBezTo>
                  <a:cubicBezTo>
                    <a:pt x="21608" y="15063"/>
                    <a:pt x="21076" y="15851"/>
                    <a:pt x="20583" y="16659"/>
                  </a:cubicBezTo>
                  <a:cubicBezTo>
                    <a:pt x="20090" y="17487"/>
                    <a:pt x="19479" y="18256"/>
                    <a:pt x="18750" y="18907"/>
                  </a:cubicBezTo>
                  <a:cubicBezTo>
                    <a:pt x="18277" y="19360"/>
                    <a:pt x="17823" y="19853"/>
                    <a:pt x="17409" y="20386"/>
                  </a:cubicBezTo>
                  <a:close/>
                  <a:moveTo>
                    <a:pt x="25177" y="1026"/>
                  </a:moveTo>
                  <a:cubicBezTo>
                    <a:pt x="25019" y="1026"/>
                    <a:pt x="24861" y="1045"/>
                    <a:pt x="24704" y="1085"/>
                  </a:cubicBezTo>
                  <a:cubicBezTo>
                    <a:pt x="23954" y="1380"/>
                    <a:pt x="23146" y="1400"/>
                    <a:pt x="22358" y="1380"/>
                  </a:cubicBezTo>
                  <a:lnTo>
                    <a:pt x="17587" y="1380"/>
                  </a:lnTo>
                  <a:cubicBezTo>
                    <a:pt x="17074" y="1380"/>
                    <a:pt x="16561" y="1459"/>
                    <a:pt x="16049" y="1518"/>
                  </a:cubicBezTo>
                  <a:cubicBezTo>
                    <a:pt x="15260" y="1578"/>
                    <a:pt x="14472" y="1735"/>
                    <a:pt x="13683" y="1735"/>
                  </a:cubicBezTo>
                  <a:cubicBezTo>
                    <a:pt x="11692" y="1775"/>
                    <a:pt x="9701" y="1755"/>
                    <a:pt x="7709" y="1735"/>
                  </a:cubicBezTo>
                  <a:cubicBezTo>
                    <a:pt x="7552" y="1735"/>
                    <a:pt x="7414" y="1735"/>
                    <a:pt x="7256" y="1735"/>
                  </a:cubicBezTo>
                  <a:cubicBezTo>
                    <a:pt x="5679" y="1499"/>
                    <a:pt x="4082" y="1676"/>
                    <a:pt x="2505" y="1637"/>
                  </a:cubicBezTo>
                  <a:cubicBezTo>
                    <a:pt x="2032" y="1637"/>
                    <a:pt x="1775" y="1952"/>
                    <a:pt x="1795" y="2406"/>
                  </a:cubicBezTo>
                  <a:cubicBezTo>
                    <a:pt x="1795" y="2721"/>
                    <a:pt x="1992" y="3017"/>
                    <a:pt x="2268" y="3155"/>
                  </a:cubicBezTo>
                  <a:cubicBezTo>
                    <a:pt x="2879" y="3450"/>
                    <a:pt x="3313" y="3963"/>
                    <a:pt x="3806" y="4436"/>
                  </a:cubicBezTo>
                  <a:cubicBezTo>
                    <a:pt x="4614" y="5225"/>
                    <a:pt x="5423" y="6013"/>
                    <a:pt x="6211" y="6822"/>
                  </a:cubicBezTo>
                  <a:cubicBezTo>
                    <a:pt x="7867" y="8438"/>
                    <a:pt x="9425" y="10173"/>
                    <a:pt x="10844" y="12026"/>
                  </a:cubicBezTo>
                  <a:cubicBezTo>
                    <a:pt x="11771" y="13229"/>
                    <a:pt x="12776" y="14392"/>
                    <a:pt x="13801" y="15516"/>
                  </a:cubicBezTo>
                  <a:cubicBezTo>
                    <a:pt x="14886" y="16679"/>
                    <a:pt x="16049" y="17763"/>
                    <a:pt x="17173" y="18887"/>
                  </a:cubicBezTo>
                  <a:cubicBezTo>
                    <a:pt x="17251" y="18966"/>
                    <a:pt x="17350" y="19025"/>
                    <a:pt x="17468" y="19084"/>
                  </a:cubicBezTo>
                  <a:cubicBezTo>
                    <a:pt x="18533" y="18296"/>
                    <a:pt x="19164" y="17192"/>
                    <a:pt x="19834" y="16147"/>
                  </a:cubicBezTo>
                  <a:cubicBezTo>
                    <a:pt x="20347" y="15358"/>
                    <a:pt x="20859" y="14570"/>
                    <a:pt x="21392" y="13801"/>
                  </a:cubicBezTo>
                  <a:cubicBezTo>
                    <a:pt x="21806" y="13288"/>
                    <a:pt x="22101" y="12716"/>
                    <a:pt x="22279" y="12105"/>
                  </a:cubicBezTo>
                  <a:cubicBezTo>
                    <a:pt x="22358" y="11829"/>
                    <a:pt x="22476" y="11573"/>
                    <a:pt x="22614" y="11356"/>
                  </a:cubicBezTo>
                  <a:cubicBezTo>
                    <a:pt x="22929" y="10784"/>
                    <a:pt x="23146" y="10173"/>
                    <a:pt x="23284" y="9562"/>
                  </a:cubicBezTo>
                  <a:cubicBezTo>
                    <a:pt x="23402" y="9148"/>
                    <a:pt x="23540" y="8754"/>
                    <a:pt x="23718" y="8359"/>
                  </a:cubicBezTo>
                  <a:cubicBezTo>
                    <a:pt x="24073" y="7571"/>
                    <a:pt x="24369" y="6782"/>
                    <a:pt x="24625" y="5974"/>
                  </a:cubicBezTo>
                  <a:cubicBezTo>
                    <a:pt x="24822" y="5245"/>
                    <a:pt x="25039" y="4495"/>
                    <a:pt x="24980" y="3707"/>
                  </a:cubicBezTo>
                  <a:cubicBezTo>
                    <a:pt x="24980" y="3312"/>
                    <a:pt x="25039" y="2918"/>
                    <a:pt x="25137" y="2544"/>
                  </a:cubicBezTo>
                  <a:cubicBezTo>
                    <a:pt x="25236" y="2051"/>
                    <a:pt x="25256" y="1538"/>
                    <a:pt x="25177" y="1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35;p28">
              <a:extLst>
                <a:ext uri="{FF2B5EF4-FFF2-40B4-BE49-F238E27FC236}">
                  <a16:creationId xmlns:a16="http://schemas.microsoft.com/office/drawing/2014/main" id="{B596D5DB-BBCA-45BE-9C41-7DB1BB1C8ED2}"/>
                </a:ext>
              </a:extLst>
            </p:cNvPr>
            <p:cNvSpPr/>
            <p:nvPr/>
          </p:nvSpPr>
          <p:spPr>
            <a:xfrm flipH="1">
              <a:off x="6369201" y="2983852"/>
              <a:ext cx="596783" cy="461688"/>
            </a:xfrm>
            <a:custGeom>
              <a:avLst/>
              <a:gdLst/>
              <a:ahLst/>
              <a:cxnLst/>
              <a:rect l="l" t="t" r="r" b="b"/>
              <a:pathLst>
                <a:path w="24822" h="19203" extrusionOk="0">
                  <a:moveTo>
                    <a:pt x="1637" y="18533"/>
                  </a:moveTo>
                  <a:cubicBezTo>
                    <a:pt x="1598" y="18690"/>
                    <a:pt x="1558" y="18848"/>
                    <a:pt x="1479" y="19006"/>
                  </a:cubicBezTo>
                  <a:cubicBezTo>
                    <a:pt x="1440" y="19104"/>
                    <a:pt x="1341" y="19183"/>
                    <a:pt x="1223" y="19203"/>
                  </a:cubicBezTo>
                  <a:cubicBezTo>
                    <a:pt x="1105" y="19183"/>
                    <a:pt x="1026" y="19104"/>
                    <a:pt x="986" y="19006"/>
                  </a:cubicBezTo>
                  <a:cubicBezTo>
                    <a:pt x="888" y="18710"/>
                    <a:pt x="848" y="18414"/>
                    <a:pt x="789" y="18079"/>
                  </a:cubicBezTo>
                  <a:cubicBezTo>
                    <a:pt x="691" y="18020"/>
                    <a:pt x="592" y="17961"/>
                    <a:pt x="494" y="17902"/>
                  </a:cubicBezTo>
                  <a:cubicBezTo>
                    <a:pt x="158" y="17744"/>
                    <a:pt x="1" y="17527"/>
                    <a:pt x="178" y="17153"/>
                  </a:cubicBezTo>
                  <a:cubicBezTo>
                    <a:pt x="375" y="16798"/>
                    <a:pt x="1" y="16601"/>
                    <a:pt x="20" y="16265"/>
                  </a:cubicBezTo>
                  <a:cubicBezTo>
                    <a:pt x="257" y="16009"/>
                    <a:pt x="494" y="16147"/>
                    <a:pt x="730" y="16285"/>
                  </a:cubicBezTo>
                  <a:cubicBezTo>
                    <a:pt x="789" y="16285"/>
                    <a:pt x="848" y="16285"/>
                    <a:pt x="888" y="16246"/>
                  </a:cubicBezTo>
                  <a:cubicBezTo>
                    <a:pt x="1164" y="15989"/>
                    <a:pt x="1420" y="15753"/>
                    <a:pt x="1696" y="15497"/>
                  </a:cubicBezTo>
                  <a:cubicBezTo>
                    <a:pt x="1913" y="15280"/>
                    <a:pt x="2130" y="15082"/>
                    <a:pt x="2367" y="14885"/>
                  </a:cubicBezTo>
                  <a:cubicBezTo>
                    <a:pt x="3431" y="14156"/>
                    <a:pt x="4259" y="13170"/>
                    <a:pt x="5186" y="12263"/>
                  </a:cubicBezTo>
                  <a:cubicBezTo>
                    <a:pt x="5324" y="12106"/>
                    <a:pt x="5462" y="11948"/>
                    <a:pt x="5560" y="11751"/>
                  </a:cubicBezTo>
                  <a:cubicBezTo>
                    <a:pt x="5876" y="11179"/>
                    <a:pt x="6290" y="10686"/>
                    <a:pt x="6802" y="10311"/>
                  </a:cubicBezTo>
                  <a:cubicBezTo>
                    <a:pt x="7630" y="9641"/>
                    <a:pt x="8242" y="8813"/>
                    <a:pt x="8991" y="8084"/>
                  </a:cubicBezTo>
                  <a:cubicBezTo>
                    <a:pt x="9681" y="7413"/>
                    <a:pt x="10371" y="6704"/>
                    <a:pt x="11061" y="6033"/>
                  </a:cubicBezTo>
                  <a:cubicBezTo>
                    <a:pt x="11199" y="5876"/>
                    <a:pt x="11356" y="5738"/>
                    <a:pt x="11514" y="5580"/>
                  </a:cubicBezTo>
                  <a:cubicBezTo>
                    <a:pt x="12244" y="4811"/>
                    <a:pt x="12993" y="4042"/>
                    <a:pt x="13722" y="3273"/>
                  </a:cubicBezTo>
                  <a:cubicBezTo>
                    <a:pt x="14215" y="2780"/>
                    <a:pt x="14747" y="2288"/>
                    <a:pt x="15201" y="1795"/>
                  </a:cubicBezTo>
                  <a:cubicBezTo>
                    <a:pt x="15635" y="1321"/>
                    <a:pt x="16029" y="809"/>
                    <a:pt x="16443" y="316"/>
                  </a:cubicBezTo>
                  <a:cubicBezTo>
                    <a:pt x="16541" y="198"/>
                    <a:pt x="16660" y="99"/>
                    <a:pt x="16778" y="1"/>
                  </a:cubicBezTo>
                  <a:cubicBezTo>
                    <a:pt x="17882" y="158"/>
                    <a:pt x="18828" y="868"/>
                    <a:pt x="19282" y="1893"/>
                  </a:cubicBezTo>
                  <a:cubicBezTo>
                    <a:pt x="19873" y="3076"/>
                    <a:pt x="20484" y="4220"/>
                    <a:pt x="21076" y="5402"/>
                  </a:cubicBezTo>
                  <a:cubicBezTo>
                    <a:pt x="21253" y="5718"/>
                    <a:pt x="21352" y="6073"/>
                    <a:pt x="21490" y="6408"/>
                  </a:cubicBezTo>
                  <a:cubicBezTo>
                    <a:pt x="21667" y="6802"/>
                    <a:pt x="21845" y="7197"/>
                    <a:pt x="21983" y="7591"/>
                  </a:cubicBezTo>
                  <a:cubicBezTo>
                    <a:pt x="22279" y="8320"/>
                    <a:pt x="22555" y="9069"/>
                    <a:pt x="22831" y="9799"/>
                  </a:cubicBezTo>
                  <a:cubicBezTo>
                    <a:pt x="22909" y="10055"/>
                    <a:pt x="22969" y="10331"/>
                    <a:pt x="23047" y="10587"/>
                  </a:cubicBezTo>
                  <a:cubicBezTo>
                    <a:pt x="23402" y="11573"/>
                    <a:pt x="23777" y="12539"/>
                    <a:pt x="24092" y="13525"/>
                  </a:cubicBezTo>
                  <a:cubicBezTo>
                    <a:pt x="24250" y="14116"/>
                    <a:pt x="24368" y="14708"/>
                    <a:pt x="24467" y="15319"/>
                  </a:cubicBezTo>
                  <a:cubicBezTo>
                    <a:pt x="24526" y="15674"/>
                    <a:pt x="24605" y="16029"/>
                    <a:pt x="24684" y="16384"/>
                  </a:cubicBezTo>
                  <a:cubicBezTo>
                    <a:pt x="24822" y="17015"/>
                    <a:pt x="24782" y="17665"/>
                    <a:pt x="24526" y="18257"/>
                  </a:cubicBezTo>
                  <a:cubicBezTo>
                    <a:pt x="24427" y="18533"/>
                    <a:pt x="24191" y="18710"/>
                    <a:pt x="23915" y="18730"/>
                  </a:cubicBezTo>
                  <a:cubicBezTo>
                    <a:pt x="23797" y="18749"/>
                    <a:pt x="23678" y="18749"/>
                    <a:pt x="23560" y="18749"/>
                  </a:cubicBezTo>
                  <a:cubicBezTo>
                    <a:pt x="21450" y="18769"/>
                    <a:pt x="19341" y="18809"/>
                    <a:pt x="17232" y="18828"/>
                  </a:cubicBezTo>
                  <a:lnTo>
                    <a:pt x="11554" y="18828"/>
                  </a:lnTo>
                  <a:cubicBezTo>
                    <a:pt x="10844" y="18848"/>
                    <a:pt x="10134" y="18749"/>
                    <a:pt x="9464" y="18572"/>
                  </a:cubicBezTo>
                  <a:cubicBezTo>
                    <a:pt x="9227" y="18493"/>
                    <a:pt x="8991" y="18454"/>
                    <a:pt x="8754" y="18454"/>
                  </a:cubicBezTo>
                  <a:lnTo>
                    <a:pt x="1952" y="18454"/>
                  </a:lnTo>
                  <a:cubicBezTo>
                    <a:pt x="1854" y="18473"/>
                    <a:pt x="1736" y="18513"/>
                    <a:pt x="1637" y="18533"/>
                  </a:cubicBezTo>
                  <a:close/>
                  <a:moveTo>
                    <a:pt x="17981" y="1657"/>
                  </a:moveTo>
                  <a:lnTo>
                    <a:pt x="17074" y="1657"/>
                  </a:lnTo>
                  <a:cubicBezTo>
                    <a:pt x="16817" y="1637"/>
                    <a:pt x="16581" y="1716"/>
                    <a:pt x="16403" y="1893"/>
                  </a:cubicBezTo>
                  <a:cubicBezTo>
                    <a:pt x="15733" y="2504"/>
                    <a:pt x="15043" y="3116"/>
                    <a:pt x="14432" y="3786"/>
                  </a:cubicBezTo>
                  <a:cubicBezTo>
                    <a:pt x="13821" y="4456"/>
                    <a:pt x="13151" y="5186"/>
                    <a:pt x="12500" y="5876"/>
                  </a:cubicBezTo>
                  <a:cubicBezTo>
                    <a:pt x="11711" y="6704"/>
                    <a:pt x="10903" y="7532"/>
                    <a:pt x="10095" y="8360"/>
                  </a:cubicBezTo>
                  <a:cubicBezTo>
                    <a:pt x="9168" y="9306"/>
                    <a:pt x="8320" y="10311"/>
                    <a:pt x="7315" y="11159"/>
                  </a:cubicBezTo>
                  <a:cubicBezTo>
                    <a:pt x="6960" y="11494"/>
                    <a:pt x="6664" y="11869"/>
                    <a:pt x="6388" y="12283"/>
                  </a:cubicBezTo>
                  <a:cubicBezTo>
                    <a:pt x="6290" y="12441"/>
                    <a:pt x="6191" y="12579"/>
                    <a:pt x="6073" y="12736"/>
                  </a:cubicBezTo>
                  <a:cubicBezTo>
                    <a:pt x="5166" y="13683"/>
                    <a:pt x="4299" y="14688"/>
                    <a:pt x="3234" y="15457"/>
                  </a:cubicBezTo>
                  <a:cubicBezTo>
                    <a:pt x="2702" y="15871"/>
                    <a:pt x="2229" y="16344"/>
                    <a:pt x="1814" y="16877"/>
                  </a:cubicBezTo>
                  <a:cubicBezTo>
                    <a:pt x="1637" y="17034"/>
                    <a:pt x="1558" y="17271"/>
                    <a:pt x="1637" y="17488"/>
                  </a:cubicBezTo>
                  <a:lnTo>
                    <a:pt x="2524" y="17488"/>
                  </a:lnTo>
                  <a:lnTo>
                    <a:pt x="8399" y="17488"/>
                  </a:lnTo>
                  <a:cubicBezTo>
                    <a:pt x="8813" y="17488"/>
                    <a:pt x="9247" y="17527"/>
                    <a:pt x="9661" y="17645"/>
                  </a:cubicBezTo>
                  <a:cubicBezTo>
                    <a:pt x="10193" y="17783"/>
                    <a:pt x="10745" y="17862"/>
                    <a:pt x="11297" y="17843"/>
                  </a:cubicBezTo>
                  <a:lnTo>
                    <a:pt x="16423" y="17843"/>
                  </a:lnTo>
                  <a:cubicBezTo>
                    <a:pt x="18257" y="17862"/>
                    <a:pt x="20090" y="17902"/>
                    <a:pt x="21924" y="17921"/>
                  </a:cubicBezTo>
                  <a:lnTo>
                    <a:pt x="23402" y="17921"/>
                  </a:lnTo>
                  <a:cubicBezTo>
                    <a:pt x="23580" y="17921"/>
                    <a:pt x="23777" y="17941"/>
                    <a:pt x="23895" y="17724"/>
                  </a:cubicBezTo>
                  <a:cubicBezTo>
                    <a:pt x="23915" y="17645"/>
                    <a:pt x="23915" y="17567"/>
                    <a:pt x="23895" y="17488"/>
                  </a:cubicBezTo>
                  <a:cubicBezTo>
                    <a:pt x="23718" y="16936"/>
                    <a:pt x="23619" y="16344"/>
                    <a:pt x="23619" y="15773"/>
                  </a:cubicBezTo>
                  <a:cubicBezTo>
                    <a:pt x="23540" y="15043"/>
                    <a:pt x="23402" y="14333"/>
                    <a:pt x="23185" y="13624"/>
                  </a:cubicBezTo>
                  <a:cubicBezTo>
                    <a:pt x="22909" y="12697"/>
                    <a:pt x="22515" y="11790"/>
                    <a:pt x="22180" y="10883"/>
                  </a:cubicBezTo>
                  <a:cubicBezTo>
                    <a:pt x="22101" y="10627"/>
                    <a:pt x="22022" y="10351"/>
                    <a:pt x="21943" y="10095"/>
                  </a:cubicBezTo>
                  <a:cubicBezTo>
                    <a:pt x="21726" y="9464"/>
                    <a:pt x="21529" y="8813"/>
                    <a:pt x="21273" y="8202"/>
                  </a:cubicBezTo>
                  <a:cubicBezTo>
                    <a:pt x="20800" y="7098"/>
                    <a:pt x="20307" y="6033"/>
                    <a:pt x="19794" y="4969"/>
                  </a:cubicBezTo>
                  <a:cubicBezTo>
                    <a:pt x="19321" y="3983"/>
                    <a:pt x="18809" y="2997"/>
                    <a:pt x="18296" y="2031"/>
                  </a:cubicBezTo>
                  <a:cubicBezTo>
                    <a:pt x="18198" y="1893"/>
                    <a:pt x="18079" y="1775"/>
                    <a:pt x="17981" y="1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36;p28">
              <a:extLst>
                <a:ext uri="{FF2B5EF4-FFF2-40B4-BE49-F238E27FC236}">
                  <a16:creationId xmlns:a16="http://schemas.microsoft.com/office/drawing/2014/main" id="{258C8E97-53D9-4BEB-AA24-9F90707ED917}"/>
                </a:ext>
              </a:extLst>
            </p:cNvPr>
            <p:cNvSpPr/>
            <p:nvPr/>
          </p:nvSpPr>
          <p:spPr>
            <a:xfrm flipH="1">
              <a:off x="7368384" y="2998085"/>
              <a:ext cx="601519" cy="473998"/>
            </a:xfrm>
            <a:custGeom>
              <a:avLst/>
              <a:gdLst/>
              <a:ahLst/>
              <a:cxnLst/>
              <a:rect l="l" t="t" r="r" b="b"/>
              <a:pathLst>
                <a:path w="25019" h="19715" extrusionOk="0">
                  <a:moveTo>
                    <a:pt x="80" y="19695"/>
                  </a:moveTo>
                  <a:cubicBezTo>
                    <a:pt x="40" y="19518"/>
                    <a:pt x="1" y="19459"/>
                    <a:pt x="20" y="19400"/>
                  </a:cubicBezTo>
                  <a:cubicBezTo>
                    <a:pt x="395" y="18453"/>
                    <a:pt x="336" y="17428"/>
                    <a:pt x="513" y="16442"/>
                  </a:cubicBezTo>
                  <a:cubicBezTo>
                    <a:pt x="651" y="15417"/>
                    <a:pt x="888" y="14392"/>
                    <a:pt x="1203" y="13406"/>
                  </a:cubicBezTo>
                  <a:cubicBezTo>
                    <a:pt x="1420" y="12775"/>
                    <a:pt x="1558" y="12125"/>
                    <a:pt x="1755" y="11474"/>
                  </a:cubicBezTo>
                  <a:cubicBezTo>
                    <a:pt x="2130" y="10271"/>
                    <a:pt x="2623" y="9128"/>
                    <a:pt x="3234" y="8024"/>
                  </a:cubicBezTo>
                  <a:cubicBezTo>
                    <a:pt x="3372" y="7748"/>
                    <a:pt x="3490" y="7472"/>
                    <a:pt x="3589" y="7196"/>
                  </a:cubicBezTo>
                  <a:cubicBezTo>
                    <a:pt x="3825" y="6467"/>
                    <a:pt x="4160" y="5776"/>
                    <a:pt x="4575" y="5146"/>
                  </a:cubicBezTo>
                  <a:cubicBezTo>
                    <a:pt x="4653" y="5047"/>
                    <a:pt x="4713" y="4948"/>
                    <a:pt x="4772" y="4830"/>
                  </a:cubicBezTo>
                  <a:cubicBezTo>
                    <a:pt x="5265" y="3628"/>
                    <a:pt x="6171" y="2681"/>
                    <a:pt x="6960" y="1676"/>
                  </a:cubicBezTo>
                  <a:cubicBezTo>
                    <a:pt x="7059" y="1538"/>
                    <a:pt x="7197" y="1400"/>
                    <a:pt x="7335" y="1281"/>
                  </a:cubicBezTo>
                  <a:cubicBezTo>
                    <a:pt x="7571" y="1104"/>
                    <a:pt x="7729" y="828"/>
                    <a:pt x="7768" y="532"/>
                  </a:cubicBezTo>
                  <a:cubicBezTo>
                    <a:pt x="7847" y="79"/>
                    <a:pt x="8281" y="0"/>
                    <a:pt x="8596" y="315"/>
                  </a:cubicBezTo>
                  <a:cubicBezTo>
                    <a:pt x="8931" y="651"/>
                    <a:pt x="9247" y="1065"/>
                    <a:pt x="9582" y="1400"/>
                  </a:cubicBezTo>
                  <a:cubicBezTo>
                    <a:pt x="10390" y="2248"/>
                    <a:pt x="11159" y="3115"/>
                    <a:pt x="12027" y="3884"/>
                  </a:cubicBezTo>
                  <a:cubicBezTo>
                    <a:pt x="12539" y="4337"/>
                    <a:pt x="13012" y="4850"/>
                    <a:pt x="13426" y="5422"/>
                  </a:cubicBezTo>
                  <a:cubicBezTo>
                    <a:pt x="13446" y="5441"/>
                    <a:pt x="13466" y="5461"/>
                    <a:pt x="13486" y="5481"/>
                  </a:cubicBezTo>
                  <a:cubicBezTo>
                    <a:pt x="14609" y="6269"/>
                    <a:pt x="15359" y="7393"/>
                    <a:pt x="16305" y="8339"/>
                  </a:cubicBezTo>
                  <a:cubicBezTo>
                    <a:pt x="17133" y="9167"/>
                    <a:pt x="17941" y="9995"/>
                    <a:pt x="18769" y="10804"/>
                  </a:cubicBezTo>
                  <a:cubicBezTo>
                    <a:pt x="19282" y="11297"/>
                    <a:pt x="19834" y="11711"/>
                    <a:pt x="20366" y="12184"/>
                  </a:cubicBezTo>
                  <a:cubicBezTo>
                    <a:pt x="20642" y="12420"/>
                    <a:pt x="20938" y="12637"/>
                    <a:pt x="21214" y="12894"/>
                  </a:cubicBezTo>
                  <a:cubicBezTo>
                    <a:pt x="21924" y="13603"/>
                    <a:pt x="22633" y="14313"/>
                    <a:pt x="23343" y="15043"/>
                  </a:cubicBezTo>
                  <a:cubicBezTo>
                    <a:pt x="23560" y="15319"/>
                    <a:pt x="23796" y="15595"/>
                    <a:pt x="23994" y="15890"/>
                  </a:cubicBezTo>
                  <a:cubicBezTo>
                    <a:pt x="24151" y="15890"/>
                    <a:pt x="24349" y="15871"/>
                    <a:pt x="24565" y="15890"/>
                  </a:cubicBezTo>
                  <a:cubicBezTo>
                    <a:pt x="24763" y="15890"/>
                    <a:pt x="24920" y="16028"/>
                    <a:pt x="24940" y="16225"/>
                  </a:cubicBezTo>
                  <a:cubicBezTo>
                    <a:pt x="25019" y="16423"/>
                    <a:pt x="24960" y="16659"/>
                    <a:pt x="24782" y="16797"/>
                  </a:cubicBezTo>
                  <a:cubicBezTo>
                    <a:pt x="24289" y="17152"/>
                    <a:pt x="23698" y="17349"/>
                    <a:pt x="23087" y="17389"/>
                  </a:cubicBezTo>
                  <a:cubicBezTo>
                    <a:pt x="22535" y="17428"/>
                    <a:pt x="21983" y="17428"/>
                    <a:pt x="21431" y="17428"/>
                  </a:cubicBezTo>
                  <a:cubicBezTo>
                    <a:pt x="20307" y="17428"/>
                    <a:pt x="19183" y="17527"/>
                    <a:pt x="18059" y="17724"/>
                  </a:cubicBezTo>
                  <a:cubicBezTo>
                    <a:pt x="17271" y="17822"/>
                    <a:pt x="16482" y="17881"/>
                    <a:pt x="15694" y="17881"/>
                  </a:cubicBezTo>
                  <a:cubicBezTo>
                    <a:pt x="15102" y="17862"/>
                    <a:pt x="14531" y="17921"/>
                    <a:pt x="13959" y="18079"/>
                  </a:cubicBezTo>
                  <a:cubicBezTo>
                    <a:pt x="13505" y="18197"/>
                    <a:pt x="13012" y="18236"/>
                    <a:pt x="12539" y="18236"/>
                  </a:cubicBezTo>
                  <a:cubicBezTo>
                    <a:pt x="12106" y="18256"/>
                    <a:pt x="11672" y="18256"/>
                    <a:pt x="11258" y="18236"/>
                  </a:cubicBezTo>
                  <a:cubicBezTo>
                    <a:pt x="10016" y="18157"/>
                    <a:pt x="8833" y="18493"/>
                    <a:pt x="7650" y="18788"/>
                  </a:cubicBezTo>
                  <a:cubicBezTo>
                    <a:pt x="7216" y="18907"/>
                    <a:pt x="6763" y="18966"/>
                    <a:pt x="6309" y="18966"/>
                  </a:cubicBezTo>
                  <a:cubicBezTo>
                    <a:pt x="5876" y="18946"/>
                    <a:pt x="5442" y="19025"/>
                    <a:pt x="5048" y="19183"/>
                  </a:cubicBezTo>
                  <a:cubicBezTo>
                    <a:pt x="4791" y="19281"/>
                    <a:pt x="4535" y="19340"/>
                    <a:pt x="4259" y="19340"/>
                  </a:cubicBezTo>
                  <a:cubicBezTo>
                    <a:pt x="3944" y="19321"/>
                    <a:pt x="3648" y="19400"/>
                    <a:pt x="3372" y="19557"/>
                  </a:cubicBezTo>
                  <a:cubicBezTo>
                    <a:pt x="3214" y="19656"/>
                    <a:pt x="3037" y="19695"/>
                    <a:pt x="2859" y="19695"/>
                  </a:cubicBezTo>
                  <a:cubicBezTo>
                    <a:pt x="1933" y="19715"/>
                    <a:pt x="1026" y="19695"/>
                    <a:pt x="80" y="19695"/>
                  </a:cubicBezTo>
                  <a:close/>
                  <a:moveTo>
                    <a:pt x="8222" y="1617"/>
                  </a:moveTo>
                  <a:cubicBezTo>
                    <a:pt x="7236" y="2543"/>
                    <a:pt x="6566" y="3647"/>
                    <a:pt x="5797" y="4672"/>
                  </a:cubicBezTo>
                  <a:cubicBezTo>
                    <a:pt x="5521" y="5047"/>
                    <a:pt x="5324" y="5461"/>
                    <a:pt x="5205" y="5895"/>
                  </a:cubicBezTo>
                  <a:cubicBezTo>
                    <a:pt x="5048" y="6486"/>
                    <a:pt x="4772" y="7019"/>
                    <a:pt x="4397" y="7511"/>
                  </a:cubicBezTo>
                  <a:cubicBezTo>
                    <a:pt x="4160" y="7807"/>
                    <a:pt x="3983" y="8182"/>
                    <a:pt x="3904" y="8556"/>
                  </a:cubicBezTo>
                  <a:cubicBezTo>
                    <a:pt x="3825" y="8911"/>
                    <a:pt x="3707" y="9266"/>
                    <a:pt x="3510" y="9581"/>
                  </a:cubicBezTo>
                  <a:cubicBezTo>
                    <a:pt x="3431" y="9739"/>
                    <a:pt x="3352" y="9897"/>
                    <a:pt x="3313" y="10094"/>
                  </a:cubicBezTo>
                  <a:cubicBezTo>
                    <a:pt x="3175" y="10646"/>
                    <a:pt x="3076" y="11218"/>
                    <a:pt x="2918" y="11770"/>
                  </a:cubicBezTo>
                  <a:cubicBezTo>
                    <a:pt x="2879" y="12006"/>
                    <a:pt x="2800" y="12243"/>
                    <a:pt x="2682" y="12460"/>
                  </a:cubicBezTo>
                  <a:cubicBezTo>
                    <a:pt x="2347" y="12992"/>
                    <a:pt x="2406" y="13643"/>
                    <a:pt x="2169" y="14195"/>
                  </a:cubicBezTo>
                  <a:cubicBezTo>
                    <a:pt x="2268" y="14983"/>
                    <a:pt x="1874" y="15673"/>
                    <a:pt x="1736" y="16403"/>
                  </a:cubicBezTo>
                  <a:cubicBezTo>
                    <a:pt x="1657" y="16876"/>
                    <a:pt x="1460" y="17329"/>
                    <a:pt x="1381" y="17803"/>
                  </a:cubicBezTo>
                  <a:cubicBezTo>
                    <a:pt x="1282" y="18118"/>
                    <a:pt x="1302" y="18453"/>
                    <a:pt x="1460" y="18729"/>
                  </a:cubicBezTo>
                  <a:cubicBezTo>
                    <a:pt x="1795" y="18749"/>
                    <a:pt x="2130" y="18749"/>
                    <a:pt x="2445" y="18709"/>
                  </a:cubicBezTo>
                  <a:cubicBezTo>
                    <a:pt x="2840" y="18650"/>
                    <a:pt x="3194" y="18473"/>
                    <a:pt x="3589" y="18394"/>
                  </a:cubicBezTo>
                  <a:cubicBezTo>
                    <a:pt x="3983" y="18335"/>
                    <a:pt x="4417" y="18394"/>
                    <a:pt x="4752" y="18236"/>
                  </a:cubicBezTo>
                  <a:cubicBezTo>
                    <a:pt x="5225" y="18059"/>
                    <a:pt x="5757" y="17960"/>
                    <a:pt x="6270" y="18000"/>
                  </a:cubicBezTo>
                  <a:cubicBezTo>
                    <a:pt x="6625" y="18019"/>
                    <a:pt x="6999" y="17980"/>
                    <a:pt x="7354" y="17881"/>
                  </a:cubicBezTo>
                  <a:cubicBezTo>
                    <a:pt x="8163" y="17566"/>
                    <a:pt x="9030" y="17566"/>
                    <a:pt x="9838" y="17290"/>
                  </a:cubicBezTo>
                  <a:cubicBezTo>
                    <a:pt x="10036" y="17251"/>
                    <a:pt x="10252" y="17251"/>
                    <a:pt x="10469" y="17270"/>
                  </a:cubicBezTo>
                  <a:lnTo>
                    <a:pt x="12677" y="17270"/>
                  </a:lnTo>
                  <a:cubicBezTo>
                    <a:pt x="13032" y="17290"/>
                    <a:pt x="13407" y="17270"/>
                    <a:pt x="13762" y="17172"/>
                  </a:cubicBezTo>
                  <a:cubicBezTo>
                    <a:pt x="14432" y="16935"/>
                    <a:pt x="15142" y="16856"/>
                    <a:pt x="15832" y="16896"/>
                  </a:cubicBezTo>
                  <a:cubicBezTo>
                    <a:pt x="16837" y="16935"/>
                    <a:pt x="17843" y="16856"/>
                    <a:pt x="18848" y="16639"/>
                  </a:cubicBezTo>
                  <a:cubicBezTo>
                    <a:pt x="19104" y="16580"/>
                    <a:pt x="19380" y="16541"/>
                    <a:pt x="19656" y="16541"/>
                  </a:cubicBezTo>
                  <a:cubicBezTo>
                    <a:pt x="20760" y="16561"/>
                    <a:pt x="21845" y="16620"/>
                    <a:pt x="22949" y="16639"/>
                  </a:cubicBezTo>
                  <a:cubicBezTo>
                    <a:pt x="23067" y="16639"/>
                    <a:pt x="23205" y="16679"/>
                    <a:pt x="23284" y="16482"/>
                  </a:cubicBezTo>
                  <a:cubicBezTo>
                    <a:pt x="23264" y="16383"/>
                    <a:pt x="23225" y="16285"/>
                    <a:pt x="23166" y="16206"/>
                  </a:cubicBezTo>
                  <a:cubicBezTo>
                    <a:pt x="22890" y="15890"/>
                    <a:pt x="22594" y="15575"/>
                    <a:pt x="22278" y="15279"/>
                  </a:cubicBezTo>
                  <a:cubicBezTo>
                    <a:pt x="21273" y="14313"/>
                    <a:pt x="20327" y="13248"/>
                    <a:pt x="19164" y="12460"/>
                  </a:cubicBezTo>
                  <a:cubicBezTo>
                    <a:pt x="18868" y="12243"/>
                    <a:pt x="18592" y="11987"/>
                    <a:pt x="18335" y="11730"/>
                  </a:cubicBezTo>
                  <a:cubicBezTo>
                    <a:pt x="17389" y="10784"/>
                    <a:pt x="16443" y="9838"/>
                    <a:pt x="15497" y="8872"/>
                  </a:cubicBezTo>
                  <a:cubicBezTo>
                    <a:pt x="15083" y="8458"/>
                    <a:pt x="14728" y="8004"/>
                    <a:pt x="14333" y="7571"/>
                  </a:cubicBezTo>
                  <a:cubicBezTo>
                    <a:pt x="14116" y="7334"/>
                    <a:pt x="13880" y="7097"/>
                    <a:pt x="13624" y="6861"/>
                  </a:cubicBezTo>
                  <a:cubicBezTo>
                    <a:pt x="13052" y="6447"/>
                    <a:pt x="12559" y="5934"/>
                    <a:pt x="12184" y="5343"/>
                  </a:cubicBezTo>
                  <a:cubicBezTo>
                    <a:pt x="12106" y="5244"/>
                    <a:pt x="12027" y="5146"/>
                    <a:pt x="11928" y="5086"/>
                  </a:cubicBezTo>
                  <a:cubicBezTo>
                    <a:pt x="11021" y="4396"/>
                    <a:pt x="10292" y="3529"/>
                    <a:pt x="9503" y="2740"/>
                  </a:cubicBezTo>
                  <a:cubicBezTo>
                    <a:pt x="9109" y="2346"/>
                    <a:pt x="8793" y="1912"/>
                    <a:pt x="8222" y="1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37;p28">
              <a:extLst>
                <a:ext uri="{FF2B5EF4-FFF2-40B4-BE49-F238E27FC236}">
                  <a16:creationId xmlns:a16="http://schemas.microsoft.com/office/drawing/2014/main" id="{65CC7138-7964-4B09-B27F-5537766AE352}"/>
                </a:ext>
              </a:extLst>
            </p:cNvPr>
            <p:cNvSpPr/>
            <p:nvPr/>
          </p:nvSpPr>
          <p:spPr>
            <a:xfrm flipH="1">
              <a:off x="7216699" y="3708108"/>
              <a:ext cx="468324" cy="591590"/>
            </a:xfrm>
            <a:custGeom>
              <a:avLst/>
              <a:gdLst/>
              <a:ahLst/>
              <a:cxnLst/>
              <a:rect l="l" t="t" r="r" b="b"/>
              <a:pathLst>
                <a:path w="19479" h="24606" extrusionOk="0">
                  <a:moveTo>
                    <a:pt x="16304" y="770"/>
                  </a:moveTo>
                  <a:cubicBezTo>
                    <a:pt x="16383" y="454"/>
                    <a:pt x="16186" y="119"/>
                    <a:pt x="16659" y="1"/>
                  </a:cubicBezTo>
                  <a:cubicBezTo>
                    <a:pt x="17152" y="238"/>
                    <a:pt x="17685" y="533"/>
                    <a:pt x="18217" y="829"/>
                  </a:cubicBezTo>
                  <a:cubicBezTo>
                    <a:pt x="18453" y="947"/>
                    <a:pt x="18513" y="1243"/>
                    <a:pt x="18335" y="1440"/>
                  </a:cubicBezTo>
                  <a:cubicBezTo>
                    <a:pt x="18158" y="1657"/>
                    <a:pt x="18079" y="1933"/>
                    <a:pt x="18118" y="2209"/>
                  </a:cubicBezTo>
                  <a:lnTo>
                    <a:pt x="18118" y="11751"/>
                  </a:lnTo>
                  <a:cubicBezTo>
                    <a:pt x="18118" y="12106"/>
                    <a:pt x="18158" y="12481"/>
                    <a:pt x="18197" y="12835"/>
                  </a:cubicBezTo>
                  <a:cubicBezTo>
                    <a:pt x="18315" y="14669"/>
                    <a:pt x="18414" y="16502"/>
                    <a:pt x="18591" y="18316"/>
                  </a:cubicBezTo>
                  <a:cubicBezTo>
                    <a:pt x="18769" y="20110"/>
                    <a:pt x="18828" y="21885"/>
                    <a:pt x="18789" y="23679"/>
                  </a:cubicBezTo>
                  <a:cubicBezTo>
                    <a:pt x="18946" y="23738"/>
                    <a:pt x="19124" y="23817"/>
                    <a:pt x="19281" y="23915"/>
                  </a:cubicBezTo>
                  <a:cubicBezTo>
                    <a:pt x="19360" y="23974"/>
                    <a:pt x="19479" y="24112"/>
                    <a:pt x="19439" y="24191"/>
                  </a:cubicBezTo>
                  <a:cubicBezTo>
                    <a:pt x="19400" y="24329"/>
                    <a:pt x="19301" y="24447"/>
                    <a:pt x="19183" y="24507"/>
                  </a:cubicBezTo>
                  <a:cubicBezTo>
                    <a:pt x="19045" y="24566"/>
                    <a:pt x="18887" y="24605"/>
                    <a:pt x="18729" y="24586"/>
                  </a:cubicBezTo>
                  <a:cubicBezTo>
                    <a:pt x="18237" y="24586"/>
                    <a:pt x="17763" y="24546"/>
                    <a:pt x="17271" y="24507"/>
                  </a:cubicBezTo>
                  <a:cubicBezTo>
                    <a:pt x="16521" y="24388"/>
                    <a:pt x="15772" y="24231"/>
                    <a:pt x="15023" y="24073"/>
                  </a:cubicBezTo>
                  <a:cubicBezTo>
                    <a:pt x="13682" y="23797"/>
                    <a:pt x="12342" y="23442"/>
                    <a:pt x="11060" y="23008"/>
                  </a:cubicBezTo>
                  <a:cubicBezTo>
                    <a:pt x="10252" y="22732"/>
                    <a:pt x="9444" y="22437"/>
                    <a:pt x="8655" y="22101"/>
                  </a:cubicBezTo>
                  <a:cubicBezTo>
                    <a:pt x="7945" y="21825"/>
                    <a:pt x="7255" y="21490"/>
                    <a:pt x="6585" y="21116"/>
                  </a:cubicBezTo>
                  <a:cubicBezTo>
                    <a:pt x="5323" y="20406"/>
                    <a:pt x="4042" y="19676"/>
                    <a:pt x="2820" y="18848"/>
                  </a:cubicBezTo>
                  <a:cubicBezTo>
                    <a:pt x="1775" y="18139"/>
                    <a:pt x="769" y="17350"/>
                    <a:pt x="0" y="16226"/>
                  </a:cubicBezTo>
                  <a:cubicBezTo>
                    <a:pt x="138" y="16088"/>
                    <a:pt x="296" y="15950"/>
                    <a:pt x="473" y="15832"/>
                  </a:cubicBezTo>
                  <a:cubicBezTo>
                    <a:pt x="1321" y="15260"/>
                    <a:pt x="2129" y="14610"/>
                    <a:pt x="2898" y="13939"/>
                  </a:cubicBezTo>
                  <a:cubicBezTo>
                    <a:pt x="3470" y="13447"/>
                    <a:pt x="4002" y="12914"/>
                    <a:pt x="4495" y="12343"/>
                  </a:cubicBezTo>
                  <a:cubicBezTo>
                    <a:pt x="5481" y="11219"/>
                    <a:pt x="6546" y="10154"/>
                    <a:pt x="7867" y="9385"/>
                  </a:cubicBezTo>
                  <a:cubicBezTo>
                    <a:pt x="8596" y="8932"/>
                    <a:pt x="9247" y="8360"/>
                    <a:pt x="9759" y="7690"/>
                  </a:cubicBezTo>
                  <a:cubicBezTo>
                    <a:pt x="10824" y="6369"/>
                    <a:pt x="11967" y="5147"/>
                    <a:pt x="13190" y="3983"/>
                  </a:cubicBezTo>
                  <a:cubicBezTo>
                    <a:pt x="13485" y="3707"/>
                    <a:pt x="13761" y="3412"/>
                    <a:pt x="13998" y="3096"/>
                  </a:cubicBezTo>
                  <a:cubicBezTo>
                    <a:pt x="14609" y="2189"/>
                    <a:pt x="15398" y="1401"/>
                    <a:pt x="16304" y="770"/>
                  </a:cubicBezTo>
                  <a:close/>
                  <a:moveTo>
                    <a:pt x="17054" y="1440"/>
                  </a:moveTo>
                  <a:cubicBezTo>
                    <a:pt x="16364" y="1894"/>
                    <a:pt x="15752" y="2465"/>
                    <a:pt x="15240" y="3096"/>
                  </a:cubicBezTo>
                  <a:cubicBezTo>
                    <a:pt x="14668" y="3806"/>
                    <a:pt x="14057" y="4476"/>
                    <a:pt x="13426" y="5166"/>
                  </a:cubicBezTo>
                  <a:cubicBezTo>
                    <a:pt x="12539" y="6152"/>
                    <a:pt x="11612" y="7138"/>
                    <a:pt x="10725" y="8143"/>
                  </a:cubicBezTo>
                  <a:cubicBezTo>
                    <a:pt x="10075" y="8892"/>
                    <a:pt x="9444" y="9622"/>
                    <a:pt x="8596" y="10134"/>
                  </a:cubicBezTo>
                  <a:cubicBezTo>
                    <a:pt x="7472" y="10824"/>
                    <a:pt x="6467" y="11672"/>
                    <a:pt x="5580" y="12658"/>
                  </a:cubicBezTo>
                  <a:cubicBezTo>
                    <a:pt x="5323" y="12914"/>
                    <a:pt x="5106" y="13210"/>
                    <a:pt x="4909" y="13506"/>
                  </a:cubicBezTo>
                  <a:cubicBezTo>
                    <a:pt x="4712" y="13821"/>
                    <a:pt x="4436" y="14077"/>
                    <a:pt x="4140" y="14294"/>
                  </a:cubicBezTo>
                  <a:cubicBezTo>
                    <a:pt x="3825" y="14511"/>
                    <a:pt x="3510" y="14787"/>
                    <a:pt x="3214" y="15024"/>
                  </a:cubicBezTo>
                  <a:cubicBezTo>
                    <a:pt x="2958" y="15221"/>
                    <a:pt x="2741" y="15418"/>
                    <a:pt x="2524" y="15615"/>
                  </a:cubicBezTo>
                  <a:lnTo>
                    <a:pt x="1400" y="16562"/>
                  </a:lnTo>
                  <a:cubicBezTo>
                    <a:pt x="1893" y="17094"/>
                    <a:pt x="2544" y="17370"/>
                    <a:pt x="3036" y="17843"/>
                  </a:cubicBezTo>
                  <a:cubicBezTo>
                    <a:pt x="3510" y="18316"/>
                    <a:pt x="4140" y="18572"/>
                    <a:pt x="4712" y="18927"/>
                  </a:cubicBezTo>
                  <a:cubicBezTo>
                    <a:pt x="5284" y="19282"/>
                    <a:pt x="5856" y="19617"/>
                    <a:pt x="6427" y="19972"/>
                  </a:cubicBezTo>
                  <a:cubicBezTo>
                    <a:pt x="6999" y="20327"/>
                    <a:pt x="7709" y="20465"/>
                    <a:pt x="8261" y="20820"/>
                  </a:cubicBezTo>
                  <a:cubicBezTo>
                    <a:pt x="8813" y="21155"/>
                    <a:pt x="9483" y="21352"/>
                    <a:pt x="10094" y="21609"/>
                  </a:cubicBezTo>
                  <a:cubicBezTo>
                    <a:pt x="10686" y="21865"/>
                    <a:pt x="11336" y="22101"/>
                    <a:pt x="11967" y="22318"/>
                  </a:cubicBezTo>
                  <a:cubicBezTo>
                    <a:pt x="12618" y="22535"/>
                    <a:pt x="13268" y="22673"/>
                    <a:pt x="13919" y="22831"/>
                  </a:cubicBezTo>
                  <a:cubicBezTo>
                    <a:pt x="14570" y="22989"/>
                    <a:pt x="15220" y="23146"/>
                    <a:pt x="15890" y="23245"/>
                  </a:cubicBezTo>
                  <a:cubicBezTo>
                    <a:pt x="16561" y="23343"/>
                    <a:pt x="17152" y="23619"/>
                    <a:pt x="17862" y="23600"/>
                  </a:cubicBezTo>
                  <a:cubicBezTo>
                    <a:pt x="17901" y="22417"/>
                    <a:pt x="17882" y="21234"/>
                    <a:pt x="17803" y="20071"/>
                  </a:cubicBezTo>
                  <a:cubicBezTo>
                    <a:pt x="17685" y="18947"/>
                    <a:pt x="17586" y="17823"/>
                    <a:pt x="17487" y="16680"/>
                  </a:cubicBezTo>
                  <a:cubicBezTo>
                    <a:pt x="17428" y="15872"/>
                    <a:pt x="17409" y="15043"/>
                    <a:pt x="17290" y="14215"/>
                  </a:cubicBezTo>
                  <a:cubicBezTo>
                    <a:pt x="17152" y="13092"/>
                    <a:pt x="17093" y="11968"/>
                    <a:pt x="17093" y="10844"/>
                  </a:cubicBezTo>
                  <a:lnTo>
                    <a:pt x="17093" y="2505"/>
                  </a:lnTo>
                  <a:cubicBezTo>
                    <a:pt x="17073" y="2209"/>
                    <a:pt x="17054" y="1913"/>
                    <a:pt x="17034" y="14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38;p28">
              <a:extLst>
                <a:ext uri="{FF2B5EF4-FFF2-40B4-BE49-F238E27FC236}">
                  <a16:creationId xmlns:a16="http://schemas.microsoft.com/office/drawing/2014/main" id="{EADDC806-820F-4EE8-AB48-4293340A7B18}"/>
                </a:ext>
              </a:extLst>
            </p:cNvPr>
            <p:cNvSpPr/>
            <p:nvPr/>
          </p:nvSpPr>
          <p:spPr>
            <a:xfrm flipH="1">
              <a:off x="7214319" y="2716042"/>
              <a:ext cx="497247" cy="591109"/>
            </a:xfrm>
            <a:custGeom>
              <a:avLst/>
              <a:gdLst/>
              <a:ahLst/>
              <a:cxnLst/>
              <a:rect l="l" t="t" r="r" b="b"/>
              <a:pathLst>
                <a:path w="20682" h="24586" extrusionOk="0">
                  <a:moveTo>
                    <a:pt x="19912" y="23757"/>
                  </a:moveTo>
                  <a:cubicBezTo>
                    <a:pt x="19597" y="23974"/>
                    <a:pt x="19262" y="24171"/>
                    <a:pt x="18927" y="24388"/>
                  </a:cubicBezTo>
                  <a:cubicBezTo>
                    <a:pt x="18710" y="24546"/>
                    <a:pt x="18414" y="24585"/>
                    <a:pt x="18158" y="24467"/>
                  </a:cubicBezTo>
                  <a:cubicBezTo>
                    <a:pt x="18177" y="24349"/>
                    <a:pt x="18217" y="24230"/>
                    <a:pt x="18276" y="24053"/>
                  </a:cubicBezTo>
                  <a:cubicBezTo>
                    <a:pt x="17882" y="23757"/>
                    <a:pt x="17468" y="23461"/>
                    <a:pt x="17073" y="23146"/>
                  </a:cubicBezTo>
                  <a:cubicBezTo>
                    <a:pt x="16541" y="22712"/>
                    <a:pt x="15989" y="22259"/>
                    <a:pt x="15476" y="21786"/>
                  </a:cubicBezTo>
                  <a:cubicBezTo>
                    <a:pt x="14550" y="20898"/>
                    <a:pt x="13682" y="19972"/>
                    <a:pt x="12637" y="19183"/>
                  </a:cubicBezTo>
                  <a:cubicBezTo>
                    <a:pt x="12223" y="18848"/>
                    <a:pt x="11829" y="18434"/>
                    <a:pt x="11514" y="18000"/>
                  </a:cubicBezTo>
                  <a:cubicBezTo>
                    <a:pt x="11218" y="17606"/>
                    <a:pt x="10883" y="17251"/>
                    <a:pt x="10489" y="16955"/>
                  </a:cubicBezTo>
                  <a:cubicBezTo>
                    <a:pt x="9937" y="16581"/>
                    <a:pt x="9444" y="16108"/>
                    <a:pt x="9030" y="15575"/>
                  </a:cubicBezTo>
                  <a:cubicBezTo>
                    <a:pt x="8754" y="15221"/>
                    <a:pt x="8399" y="14905"/>
                    <a:pt x="8004" y="14669"/>
                  </a:cubicBezTo>
                  <a:cubicBezTo>
                    <a:pt x="7196" y="14176"/>
                    <a:pt x="6467" y="13565"/>
                    <a:pt x="5816" y="12874"/>
                  </a:cubicBezTo>
                  <a:cubicBezTo>
                    <a:pt x="5382" y="12401"/>
                    <a:pt x="4909" y="11968"/>
                    <a:pt x="4456" y="11514"/>
                  </a:cubicBezTo>
                  <a:cubicBezTo>
                    <a:pt x="4160" y="11159"/>
                    <a:pt x="3786" y="10903"/>
                    <a:pt x="3352" y="10706"/>
                  </a:cubicBezTo>
                  <a:cubicBezTo>
                    <a:pt x="2465" y="10312"/>
                    <a:pt x="1637" y="9779"/>
                    <a:pt x="927" y="9089"/>
                  </a:cubicBezTo>
                  <a:cubicBezTo>
                    <a:pt x="710" y="8892"/>
                    <a:pt x="434" y="8734"/>
                    <a:pt x="217" y="8537"/>
                  </a:cubicBezTo>
                  <a:cubicBezTo>
                    <a:pt x="0" y="8340"/>
                    <a:pt x="59" y="7827"/>
                    <a:pt x="375" y="7788"/>
                  </a:cubicBezTo>
                  <a:cubicBezTo>
                    <a:pt x="887" y="7749"/>
                    <a:pt x="1183" y="7433"/>
                    <a:pt x="1518" y="7137"/>
                  </a:cubicBezTo>
                  <a:cubicBezTo>
                    <a:pt x="1715" y="6999"/>
                    <a:pt x="1932" y="6881"/>
                    <a:pt x="2169" y="6783"/>
                  </a:cubicBezTo>
                  <a:cubicBezTo>
                    <a:pt x="2386" y="6684"/>
                    <a:pt x="2603" y="6566"/>
                    <a:pt x="2800" y="6428"/>
                  </a:cubicBezTo>
                  <a:cubicBezTo>
                    <a:pt x="3233" y="5974"/>
                    <a:pt x="3805" y="5757"/>
                    <a:pt x="4338" y="5462"/>
                  </a:cubicBezTo>
                  <a:cubicBezTo>
                    <a:pt x="4653" y="5284"/>
                    <a:pt x="4968" y="5067"/>
                    <a:pt x="5244" y="4831"/>
                  </a:cubicBezTo>
                  <a:cubicBezTo>
                    <a:pt x="6092" y="4022"/>
                    <a:pt x="7117" y="3490"/>
                    <a:pt x="8202" y="3037"/>
                  </a:cubicBezTo>
                  <a:cubicBezTo>
                    <a:pt x="8931" y="2721"/>
                    <a:pt x="9680" y="2445"/>
                    <a:pt x="10410" y="2189"/>
                  </a:cubicBezTo>
                  <a:cubicBezTo>
                    <a:pt x="11100" y="1952"/>
                    <a:pt x="11770" y="1657"/>
                    <a:pt x="12440" y="1381"/>
                  </a:cubicBezTo>
                  <a:cubicBezTo>
                    <a:pt x="13209" y="1046"/>
                    <a:pt x="14018" y="710"/>
                    <a:pt x="14885" y="632"/>
                  </a:cubicBezTo>
                  <a:cubicBezTo>
                    <a:pt x="15674" y="553"/>
                    <a:pt x="16462" y="415"/>
                    <a:pt x="17231" y="257"/>
                  </a:cubicBezTo>
                  <a:cubicBezTo>
                    <a:pt x="18355" y="1"/>
                    <a:pt x="19518" y="139"/>
                    <a:pt x="20543" y="651"/>
                  </a:cubicBezTo>
                  <a:cubicBezTo>
                    <a:pt x="20583" y="750"/>
                    <a:pt x="20622" y="868"/>
                    <a:pt x="20622" y="986"/>
                  </a:cubicBezTo>
                  <a:cubicBezTo>
                    <a:pt x="20642" y="1933"/>
                    <a:pt x="20661" y="2879"/>
                    <a:pt x="20642" y="3825"/>
                  </a:cubicBezTo>
                  <a:cubicBezTo>
                    <a:pt x="20681" y="4259"/>
                    <a:pt x="20602" y="4673"/>
                    <a:pt x="20405" y="5067"/>
                  </a:cubicBezTo>
                  <a:cubicBezTo>
                    <a:pt x="20326" y="5265"/>
                    <a:pt x="20287" y="5481"/>
                    <a:pt x="20307" y="5679"/>
                  </a:cubicBezTo>
                  <a:cubicBezTo>
                    <a:pt x="20307" y="6349"/>
                    <a:pt x="20326" y="7039"/>
                    <a:pt x="20307" y="7709"/>
                  </a:cubicBezTo>
                  <a:cubicBezTo>
                    <a:pt x="20307" y="8044"/>
                    <a:pt x="20267" y="8379"/>
                    <a:pt x="20169" y="8695"/>
                  </a:cubicBezTo>
                  <a:cubicBezTo>
                    <a:pt x="20011" y="9129"/>
                    <a:pt x="19952" y="9582"/>
                    <a:pt x="19952" y="10036"/>
                  </a:cubicBezTo>
                  <a:cubicBezTo>
                    <a:pt x="19952" y="14077"/>
                    <a:pt x="19932" y="18099"/>
                    <a:pt x="19912" y="22141"/>
                  </a:cubicBezTo>
                  <a:cubicBezTo>
                    <a:pt x="19912" y="22377"/>
                    <a:pt x="19893" y="22633"/>
                    <a:pt x="19912" y="22870"/>
                  </a:cubicBezTo>
                  <a:cubicBezTo>
                    <a:pt x="19932" y="23126"/>
                    <a:pt x="19912" y="23422"/>
                    <a:pt x="19912" y="23757"/>
                  </a:cubicBezTo>
                  <a:close/>
                  <a:moveTo>
                    <a:pt x="19577" y="1341"/>
                  </a:moveTo>
                  <a:cubicBezTo>
                    <a:pt x="19084" y="1223"/>
                    <a:pt x="18651" y="1124"/>
                    <a:pt x="18217" y="1026"/>
                  </a:cubicBezTo>
                  <a:cubicBezTo>
                    <a:pt x="17704" y="888"/>
                    <a:pt x="17270" y="1184"/>
                    <a:pt x="16778" y="1223"/>
                  </a:cubicBezTo>
                  <a:cubicBezTo>
                    <a:pt x="16659" y="1223"/>
                    <a:pt x="16541" y="1223"/>
                    <a:pt x="16423" y="1243"/>
                  </a:cubicBezTo>
                  <a:cubicBezTo>
                    <a:pt x="15476" y="1460"/>
                    <a:pt x="14491" y="1519"/>
                    <a:pt x="13564" y="1893"/>
                  </a:cubicBezTo>
                  <a:cubicBezTo>
                    <a:pt x="12499" y="2327"/>
                    <a:pt x="11455" y="2840"/>
                    <a:pt x="10351" y="3175"/>
                  </a:cubicBezTo>
                  <a:cubicBezTo>
                    <a:pt x="9799" y="3332"/>
                    <a:pt x="9247" y="3549"/>
                    <a:pt x="8734" y="3786"/>
                  </a:cubicBezTo>
                  <a:cubicBezTo>
                    <a:pt x="8024" y="4082"/>
                    <a:pt x="7354" y="4436"/>
                    <a:pt x="6703" y="4851"/>
                  </a:cubicBezTo>
                  <a:cubicBezTo>
                    <a:pt x="5875" y="5462"/>
                    <a:pt x="5087" y="6132"/>
                    <a:pt x="4180" y="6664"/>
                  </a:cubicBezTo>
                  <a:cubicBezTo>
                    <a:pt x="3470" y="7059"/>
                    <a:pt x="2859" y="7650"/>
                    <a:pt x="2090" y="7946"/>
                  </a:cubicBezTo>
                  <a:cubicBezTo>
                    <a:pt x="1853" y="7985"/>
                    <a:pt x="1715" y="8202"/>
                    <a:pt x="1735" y="8439"/>
                  </a:cubicBezTo>
                  <a:cubicBezTo>
                    <a:pt x="2051" y="8734"/>
                    <a:pt x="2366" y="9010"/>
                    <a:pt x="2701" y="9247"/>
                  </a:cubicBezTo>
                  <a:cubicBezTo>
                    <a:pt x="3095" y="9503"/>
                    <a:pt x="3490" y="9700"/>
                    <a:pt x="3924" y="9898"/>
                  </a:cubicBezTo>
                  <a:cubicBezTo>
                    <a:pt x="4377" y="10134"/>
                    <a:pt x="4791" y="10450"/>
                    <a:pt x="5146" y="10824"/>
                  </a:cubicBezTo>
                  <a:cubicBezTo>
                    <a:pt x="6270" y="12027"/>
                    <a:pt x="7393" y="13249"/>
                    <a:pt x="8852" y="14097"/>
                  </a:cubicBezTo>
                  <a:cubicBezTo>
                    <a:pt x="9187" y="14353"/>
                    <a:pt x="9503" y="14649"/>
                    <a:pt x="9759" y="14984"/>
                  </a:cubicBezTo>
                  <a:cubicBezTo>
                    <a:pt x="10134" y="15437"/>
                    <a:pt x="10548" y="15832"/>
                    <a:pt x="11041" y="16167"/>
                  </a:cubicBezTo>
                  <a:cubicBezTo>
                    <a:pt x="11494" y="16502"/>
                    <a:pt x="11908" y="16916"/>
                    <a:pt x="12263" y="17389"/>
                  </a:cubicBezTo>
                  <a:cubicBezTo>
                    <a:pt x="12559" y="17803"/>
                    <a:pt x="12913" y="18178"/>
                    <a:pt x="13327" y="18513"/>
                  </a:cubicBezTo>
                  <a:cubicBezTo>
                    <a:pt x="14096" y="19104"/>
                    <a:pt x="14826" y="19775"/>
                    <a:pt x="15496" y="20484"/>
                  </a:cubicBezTo>
                  <a:cubicBezTo>
                    <a:pt x="16383" y="21372"/>
                    <a:pt x="17310" y="22200"/>
                    <a:pt x="18315" y="22949"/>
                  </a:cubicBezTo>
                  <a:cubicBezTo>
                    <a:pt x="18473" y="23126"/>
                    <a:pt x="18710" y="23205"/>
                    <a:pt x="18946" y="23126"/>
                  </a:cubicBezTo>
                  <a:cubicBezTo>
                    <a:pt x="18946" y="22909"/>
                    <a:pt x="18966" y="22673"/>
                    <a:pt x="18966" y="22456"/>
                  </a:cubicBezTo>
                  <a:cubicBezTo>
                    <a:pt x="18946" y="18296"/>
                    <a:pt x="18946" y="14136"/>
                    <a:pt x="18927" y="9976"/>
                  </a:cubicBezTo>
                  <a:cubicBezTo>
                    <a:pt x="18907" y="9484"/>
                    <a:pt x="18986" y="9010"/>
                    <a:pt x="19143" y="8537"/>
                  </a:cubicBezTo>
                  <a:cubicBezTo>
                    <a:pt x="19242" y="8222"/>
                    <a:pt x="19281" y="7887"/>
                    <a:pt x="19281" y="7551"/>
                  </a:cubicBezTo>
                  <a:cubicBezTo>
                    <a:pt x="19301" y="6861"/>
                    <a:pt x="19281" y="6152"/>
                    <a:pt x="19281" y="5442"/>
                  </a:cubicBezTo>
                  <a:cubicBezTo>
                    <a:pt x="19262" y="5146"/>
                    <a:pt x="19321" y="4831"/>
                    <a:pt x="19479" y="4574"/>
                  </a:cubicBezTo>
                  <a:cubicBezTo>
                    <a:pt x="19617" y="4338"/>
                    <a:pt x="19676" y="4062"/>
                    <a:pt x="19656" y="3786"/>
                  </a:cubicBezTo>
                  <a:lnTo>
                    <a:pt x="19656" y="1854"/>
                  </a:lnTo>
                  <a:cubicBezTo>
                    <a:pt x="19636" y="1676"/>
                    <a:pt x="19617" y="1519"/>
                    <a:pt x="19577" y="13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39;p28">
              <a:extLst>
                <a:ext uri="{FF2B5EF4-FFF2-40B4-BE49-F238E27FC236}">
                  <a16:creationId xmlns:a16="http://schemas.microsoft.com/office/drawing/2014/main" id="{6C553C20-8344-4A56-9957-99F4D8F4CA17}"/>
                </a:ext>
              </a:extLst>
            </p:cNvPr>
            <p:cNvSpPr/>
            <p:nvPr/>
          </p:nvSpPr>
          <p:spPr>
            <a:xfrm flipH="1">
              <a:off x="6659755" y="3703852"/>
              <a:ext cx="478277" cy="592527"/>
            </a:xfrm>
            <a:custGeom>
              <a:avLst/>
              <a:gdLst/>
              <a:ahLst/>
              <a:cxnLst/>
              <a:rect l="l" t="t" r="r" b="b"/>
              <a:pathLst>
                <a:path w="19893" h="24645" extrusionOk="0">
                  <a:moveTo>
                    <a:pt x="1656" y="2071"/>
                  </a:moveTo>
                  <a:cubicBezTo>
                    <a:pt x="1262" y="2130"/>
                    <a:pt x="947" y="2130"/>
                    <a:pt x="809" y="1716"/>
                  </a:cubicBezTo>
                  <a:cubicBezTo>
                    <a:pt x="769" y="1597"/>
                    <a:pt x="592" y="1519"/>
                    <a:pt x="454" y="1479"/>
                  </a:cubicBezTo>
                  <a:cubicBezTo>
                    <a:pt x="316" y="1420"/>
                    <a:pt x="158" y="1361"/>
                    <a:pt x="0" y="1341"/>
                  </a:cubicBezTo>
                  <a:cubicBezTo>
                    <a:pt x="99" y="1203"/>
                    <a:pt x="138" y="1085"/>
                    <a:pt x="178" y="1085"/>
                  </a:cubicBezTo>
                  <a:cubicBezTo>
                    <a:pt x="868" y="947"/>
                    <a:pt x="1538" y="691"/>
                    <a:pt x="2129" y="316"/>
                  </a:cubicBezTo>
                  <a:cubicBezTo>
                    <a:pt x="2642" y="1"/>
                    <a:pt x="2741" y="40"/>
                    <a:pt x="3056" y="553"/>
                  </a:cubicBezTo>
                  <a:cubicBezTo>
                    <a:pt x="3253" y="927"/>
                    <a:pt x="3588" y="1223"/>
                    <a:pt x="3963" y="1420"/>
                  </a:cubicBezTo>
                  <a:cubicBezTo>
                    <a:pt x="4219" y="1519"/>
                    <a:pt x="4436" y="1696"/>
                    <a:pt x="4554" y="1952"/>
                  </a:cubicBezTo>
                  <a:cubicBezTo>
                    <a:pt x="4732" y="2228"/>
                    <a:pt x="4929" y="2485"/>
                    <a:pt x="5166" y="2741"/>
                  </a:cubicBezTo>
                  <a:cubicBezTo>
                    <a:pt x="5658" y="3273"/>
                    <a:pt x="6191" y="3786"/>
                    <a:pt x="6703" y="4298"/>
                  </a:cubicBezTo>
                  <a:cubicBezTo>
                    <a:pt x="6841" y="4476"/>
                    <a:pt x="7019" y="4614"/>
                    <a:pt x="7196" y="4712"/>
                  </a:cubicBezTo>
                  <a:cubicBezTo>
                    <a:pt x="7650" y="4910"/>
                    <a:pt x="7906" y="5264"/>
                    <a:pt x="8182" y="5639"/>
                  </a:cubicBezTo>
                  <a:cubicBezTo>
                    <a:pt x="8497" y="6092"/>
                    <a:pt x="8872" y="6506"/>
                    <a:pt x="9306" y="6842"/>
                  </a:cubicBezTo>
                  <a:cubicBezTo>
                    <a:pt x="10213" y="7532"/>
                    <a:pt x="10942" y="8399"/>
                    <a:pt x="11652" y="9267"/>
                  </a:cubicBezTo>
                  <a:cubicBezTo>
                    <a:pt x="12145" y="9858"/>
                    <a:pt x="12677" y="10410"/>
                    <a:pt x="13249" y="10903"/>
                  </a:cubicBezTo>
                  <a:cubicBezTo>
                    <a:pt x="14215" y="11790"/>
                    <a:pt x="15122" y="12756"/>
                    <a:pt x="16068" y="13663"/>
                  </a:cubicBezTo>
                  <a:cubicBezTo>
                    <a:pt x="16561" y="14116"/>
                    <a:pt x="17054" y="14550"/>
                    <a:pt x="17586" y="14984"/>
                  </a:cubicBezTo>
                  <a:cubicBezTo>
                    <a:pt x="18315" y="15595"/>
                    <a:pt x="19064" y="16167"/>
                    <a:pt x="19774" y="16778"/>
                  </a:cubicBezTo>
                  <a:cubicBezTo>
                    <a:pt x="19833" y="16798"/>
                    <a:pt x="19833" y="16877"/>
                    <a:pt x="19893" y="16975"/>
                  </a:cubicBezTo>
                  <a:cubicBezTo>
                    <a:pt x="19518" y="17350"/>
                    <a:pt x="19143" y="17744"/>
                    <a:pt x="18729" y="18119"/>
                  </a:cubicBezTo>
                  <a:cubicBezTo>
                    <a:pt x="18138" y="18631"/>
                    <a:pt x="17527" y="19144"/>
                    <a:pt x="16896" y="19617"/>
                  </a:cubicBezTo>
                  <a:cubicBezTo>
                    <a:pt x="15969" y="20287"/>
                    <a:pt x="14885" y="20662"/>
                    <a:pt x="13820" y="21017"/>
                  </a:cubicBezTo>
                  <a:cubicBezTo>
                    <a:pt x="12933" y="21273"/>
                    <a:pt x="12085" y="21608"/>
                    <a:pt x="11277" y="22042"/>
                  </a:cubicBezTo>
                  <a:cubicBezTo>
                    <a:pt x="10489" y="22515"/>
                    <a:pt x="9582" y="22712"/>
                    <a:pt x="8694" y="22890"/>
                  </a:cubicBezTo>
                  <a:cubicBezTo>
                    <a:pt x="8123" y="23008"/>
                    <a:pt x="7571" y="23146"/>
                    <a:pt x="7019" y="23284"/>
                  </a:cubicBezTo>
                  <a:cubicBezTo>
                    <a:pt x="6762" y="23343"/>
                    <a:pt x="6526" y="23382"/>
                    <a:pt x="6309" y="23442"/>
                  </a:cubicBezTo>
                  <a:cubicBezTo>
                    <a:pt x="6151" y="23461"/>
                    <a:pt x="6013" y="23520"/>
                    <a:pt x="5895" y="23599"/>
                  </a:cubicBezTo>
                  <a:cubicBezTo>
                    <a:pt x="5698" y="23836"/>
                    <a:pt x="5402" y="23974"/>
                    <a:pt x="5106" y="24033"/>
                  </a:cubicBezTo>
                  <a:cubicBezTo>
                    <a:pt x="4121" y="24309"/>
                    <a:pt x="3135" y="24644"/>
                    <a:pt x="2090" y="24546"/>
                  </a:cubicBezTo>
                  <a:cubicBezTo>
                    <a:pt x="1617" y="24486"/>
                    <a:pt x="1321" y="24250"/>
                    <a:pt x="1321" y="23796"/>
                  </a:cubicBezTo>
                  <a:cubicBezTo>
                    <a:pt x="1301" y="22909"/>
                    <a:pt x="1361" y="22022"/>
                    <a:pt x="1459" y="21155"/>
                  </a:cubicBezTo>
                  <a:cubicBezTo>
                    <a:pt x="1637" y="19735"/>
                    <a:pt x="1715" y="18296"/>
                    <a:pt x="1696" y="16857"/>
                  </a:cubicBezTo>
                  <a:cubicBezTo>
                    <a:pt x="1676" y="12283"/>
                    <a:pt x="1676" y="7689"/>
                    <a:pt x="1676" y="3116"/>
                  </a:cubicBezTo>
                  <a:cubicBezTo>
                    <a:pt x="1676" y="2780"/>
                    <a:pt x="1656" y="2465"/>
                    <a:pt x="1656" y="2071"/>
                  </a:cubicBezTo>
                  <a:close/>
                  <a:moveTo>
                    <a:pt x="2327" y="23382"/>
                  </a:moveTo>
                  <a:cubicBezTo>
                    <a:pt x="2800" y="23382"/>
                    <a:pt x="3214" y="23461"/>
                    <a:pt x="3608" y="23225"/>
                  </a:cubicBezTo>
                  <a:cubicBezTo>
                    <a:pt x="3746" y="23146"/>
                    <a:pt x="3904" y="23106"/>
                    <a:pt x="4042" y="23106"/>
                  </a:cubicBezTo>
                  <a:cubicBezTo>
                    <a:pt x="4515" y="23126"/>
                    <a:pt x="4968" y="23028"/>
                    <a:pt x="5363" y="22791"/>
                  </a:cubicBezTo>
                  <a:cubicBezTo>
                    <a:pt x="5560" y="22692"/>
                    <a:pt x="5757" y="22614"/>
                    <a:pt x="5974" y="22574"/>
                  </a:cubicBezTo>
                  <a:cubicBezTo>
                    <a:pt x="7157" y="22456"/>
                    <a:pt x="8280" y="22062"/>
                    <a:pt x="9444" y="21825"/>
                  </a:cubicBezTo>
                  <a:cubicBezTo>
                    <a:pt x="9897" y="21746"/>
                    <a:pt x="10331" y="21588"/>
                    <a:pt x="10725" y="21372"/>
                  </a:cubicBezTo>
                  <a:cubicBezTo>
                    <a:pt x="11671" y="20859"/>
                    <a:pt x="12657" y="20445"/>
                    <a:pt x="13682" y="20149"/>
                  </a:cubicBezTo>
                  <a:cubicBezTo>
                    <a:pt x="15082" y="19735"/>
                    <a:pt x="16403" y="19025"/>
                    <a:pt x="17527" y="18079"/>
                  </a:cubicBezTo>
                  <a:cubicBezTo>
                    <a:pt x="17783" y="17843"/>
                    <a:pt x="18118" y="17665"/>
                    <a:pt x="18414" y="17448"/>
                  </a:cubicBezTo>
                  <a:cubicBezTo>
                    <a:pt x="18512" y="17350"/>
                    <a:pt x="18631" y="17251"/>
                    <a:pt x="18729" y="17153"/>
                  </a:cubicBezTo>
                  <a:cubicBezTo>
                    <a:pt x="17822" y="16443"/>
                    <a:pt x="16994" y="15772"/>
                    <a:pt x="16166" y="15102"/>
                  </a:cubicBezTo>
                  <a:cubicBezTo>
                    <a:pt x="16009" y="14984"/>
                    <a:pt x="15851" y="14826"/>
                    <a:pt x="15713" y="14668"/>
                  </a:cubicBezTo>
                  <a:cubicBezTo>
                    <a:pt x="14747" y="13722"/>
                    <a:pt x="13820" y="12756"/>
                    <a:pt x="12815" y="11869"/>
                  </a:cubicBezTo>
                  <a:cubicBezTo>
                    <a:pt x="12105" y="11238"/>
                    <a:pt x="11435" y="10568"/>
                    <a:pt x="10843" y="9838"/>
                  </a:cubicBezTo>
                  <a:cubicBezTo>
                    <a:pt x="10351" y="9227"/>
                    <a:pt x="9779" y="8655"/>
                    <a:pt x="9227" y="8103"/>
                  </a:cubicBezTo>
                  <a:cubicBezTo>
                    <a:pt x="8793" y="7670"/>
                    <a:pt x="8261" y="7315"/>
                    <a:pt x="7886" y="6861"/>
                  </a:cubicBezTo>
                  <a:cubicBezTo>
                    <a:pt x="7354" y="6191"/>
                    <a:pt x="6743" y="5600"/>
                    <a:pt x="6072" y="5087"/>
                  </a:cubicBezTo>
                  <a:cubicBezTo>
                    <a:pt x="5718" y="4791"/>
                    <a:pt x="5402" y="4456"/>
                    <a:pt x="5106" y="4101"/>
                  </a:cubicBezTo>
                  <a:cubicBezTo>
                    <a:pt x="4633" y="3589"/>
                    <a:pt x="4101" y="3155"/>
                    <a:pt x="3707" y="2544"/>
                  </a:cubicBezTo>
                  <a:cubicBezTo>
                    <a:pt x="3490" y="2189"/>
                    <a:pt x="3115" y="1992"/>
                    <a:pt x="2701" y="1972"/>
                  </a:cubicBezTo>
                  <a:lnTo>
                    <a:pt x="2701" y="3037"/>
                  </a:lnTo>
                  <a:cubicBezTo>
                    <a:pt x="2701" y="7177"/>
                    <a:pt x="2721" y="11337"/>
                    <a:pt x="2701" y="15496"/>
                  </a:cubicBezTo>
                  <a:cubicBezTo>
                    <a:pt x="2701" y="17291"/>
                    <a:pt x="2760" y="19104"/>
                    <a:pt x="2445" y="20879"/>
                  </a:cubicBezTo>
                  <a:cubicBezTo>
                    <a:pt x="2405" y="21155"/>
                    <a:pt x="2386" y="21431"/>
                    <a:pt x="2346" y="21707"/>
                  </a:cubicBezTo>
                  <a:cubicBezTo>
                    <a:pt x="2287" y="22259"/>
                    <a:pt x="2267" y="22830"/>
                    <a:pt x="2327" y="233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40;p28">
              <a:extLst>
                <a:ext uri="{FF2B5EF4-FFF2-40B4-BE49-F238E27FC236}">
                  <a16:creationId xmlns:a16="http://schemas.microsoft.com/office/drawing/2014/main" id="{01A587A6-7EE9-40DD-9EBC-D5472CC2462F}"/>
                </a:ext>
              </a:extLst>
            </p:cNvPr>
            <p:cNvSpPr/>
            <p:nvPr/>
          </p:nvSpPr>
          <p:spPr>
            <a:xfrm flipH="1">
              <a:off x="6802423" y="2643987"/>
              <a:ext cx="1072199" cy="367850"/>
            </a:xfrm>
            <a:custGeom>
              <a:avLst/>
              <a:gdLst/>
              <a:ahLst/>
              <a:cxnLst/>
              <a:rect l="l" t="t" r="r" b="b"/>
              <a:pathLst>
                <a:path w="44596" h="15300" extrusionOk="0">
                  <a:moveTo>
                    <a:pt x="197" y="15300"/>
                  </a:moveTo>
                  <a:cubicBezTo>
                    <a:pt x="119" y="15063"/>
                    <a:pt x="0" y="14925"/>
                    <a:pt x="20" y="14827"/>
                  </a:cubicBezTo>
                  <a:cubicBezTo>
                    <a:pt x="59" y="14551"/>
                    <a:pt x="138" y="14294"/>
                    <a:pt x="257" y="14058"/>
                  </a:cubicBezTo>
                  <a:cubicBezTo>
                    <a:pt x="1223" y="12343"/>
                    <a:pt x="2406" y="10765"/>
                    <a:pt x="3766" y="9366"/>
                  </a:cubicBezTo>
                  <a:cubicBezTo>
                    <a:pt x="4298" y="8833"/>
                    <a:pt x="4890" y="8340"/>
                    <a:pt x="5481" y="7848"/>
                  </a:cubicBezTo>
                  <a:cubicBezTo>
                    <a:pt x="6132" y="7295"/>
                    <a:pt x="6802" y="6763"/>
                    <a:pt x="7492" y="6270"/>
                  </a:cubicBezTo>
                  <a:cubicBezTo>
                    <a:pt x="8103" y="5856"/>
                    <a:pt x="8734" y="5462"/>
                    <a:pt x="9365" y="5127"/>
                  </a:cubicBezTo>
                  <a:cubicBezTo>
                    <a:pt x="10351" y="4575"/>
                    <a:pt x="11376" y="4082"/>
                    <a:pt x="12362" y="3550"/>
                  </a:cubicBezTo>
                  <a:cubicBezTo>
                    <a:pt x="12973" y="3195"/>
                    <a:pt x="13623" y="2919"/>
                    <a:pt x="14294" y="2702"/>
                  </a:cubicBezTo>
                  <a:cubicBezTo>
                    <a:pt x="14727" y="2564"/>
                    <a:pt x="15161" y="2406"/>
                    <a:pt x="15575" y="2209"/>
                  </a:cubicBezTo>
                  <a:cubicBezTo>
                    <a:pt x="17133" y="1519"/>
                    <a:pt x="18808" y="1105"/>
                    <a:pt x="20504" y="928"/>
                  </a:cubicBezTo>
                  <a:cubicBezTo>
                    <a:pt x="21253" y="849"/>
                    <a:pt x="21963" y="730"/>
                    <a:pt x="22692" y="632"/>
                  </a:cubicBezTo>
                  <a:cubicBezTo>
                    <a:pt x="22988" y="592"/>
                    <a:pt x="23284" y="533"/>
                    <a:pt x="23599" y="514"/>
                  </a:cubicBezTo>
                  <a:cubicBezTo>
                    <a:pt x="25117" y="454"/>
                    <a:pt x="26635" y="218"/>
                    <a:pt x="28133" y="21"/>
                  </a:cubicBezTo>
                  <a:cubicBezTo>
                    <a:pt x="28331" y="1"/>
                    <a:pt x="28508" y="1"/>
                    <a:pt x="28685" y="21"/>
                  </a:cubicBezTo>
                  <a:cubicBezTo>
                    <a:pt x="31643" y="356"/>
                    <a:pt x="34580" y="671"/>
                    <a:pt x="37478" y="1342"/>
                  </a:cubicBezTo>
                  <a:cubicBezTo>
                    <a:pt x="38681" y="1637"/>
                    <a:pt x="39883" y="1992"/>
                    <a:pt x="41047" y="2446"/>
                  </a:cubicBezTo>
                  <a:cubicBezTo>
                    <a:pt x="41421" y="2603"/>
                    <a:pt x="41816" y="2702"/>
                    <a:pt x="42190" y="2820"/>
                  </a:cubicBezTo>
                  <a:cubicBezTo>
                    <a:pt x="42979" y="3017"/>
                    <a:pt x="43728" y="3372"/>
                    <a:pt x="44398" y="3865"/>
                  </a:cubicBezTo>
                  <a:cubicBezTo>
                    <a:pt x="44477" y="3924"/>
                    <a:pt x="44516" y="3983"/>
                    <a:pt x="44576" y="4062"/>
                  </a:cubicBezTo>
                  <a:cubicBezTo>
                    <a:pt x="44595" y="4082"/>
                    <a:pt x="44576" y="4121"/>
                    <a:pt x="44576" y="4200"/>
                  </a:cubicBezTo>
                  <a:cubicBezTo>
                    <a:pt x="44438" y="4220"/>
                    <a:pt x="44280" y="4200"/>
                    <a:pt x="44142" y="4161"/>
                  </a:cubicBezTo>
                  <a:cubicBezTo>
                    <a:pt x="43255" y="3767"/>
                    <a:pt x="42328" y="3451"/>
                    <a:pt x="41382" y="3195"/>
                  </a:cubicBezTo>
                  <a:cubicBezTo>
                    <a:pt x="40771" y="2998"/>
                    <a:pt x="40179" y="2761"/>
                    <a:pt x="39568" y="2584"/>
                  </a:cubicBezTo>
                  <a:cubicBezTo>
                    <a:pt x="38681" y="2347"/>
                    <a:pt x="37794" y="2110"/>
                    <a:pt x="36907" y="1933"/>
                  </a:cubicBezTo>
                  <a:cubicBezTo>
                    <a:pt x="35704" y="1677"/>
                    <a:pt x="34501" y="1460"/>
                    <a:pt x="33299" y="1243"/>
                  </a:cubicBezTo>
                  <a:cubicBezTo>
                    <a:pt x="32845" y="1164"/>
                    <a:pt x="32392" y="1125"/>
                    <a:pt x="31938" y="1105"/>
                  </a:cubicBezTo>
                  <a:cubicBezTo>
                    <a:pt x="29829" y="1085"/>
                    <a:pt x="27719" y="1105"/>
                    <a:pt x="25610" y="1105"/>
                  </a:cubicBezTo>
                  <a:cubicBezTo>
                    <a:pt x="24309" y="1105"/>
                    <a:pt x="23047" y="1401"/>
                    <a:pt x="21785" y="1558"/>
                  </a:cubicBezTo>
                  <a:cubicBezTo>
                    <a:pt x="21174" y="1637"/>
                    <a:pt x="20583" y="1756"/>
                    <a:pt x="19971" y="1834"/>
                  </a:cubicBezTo>
                  <a:cubicBezTo>
                    <a:pt x="18946" y="1972"/>
                    <a:pt x="17941" y="2229"/>
                    <a:pt x="16955" y="2584"/>
                  </a:cubicBezTo>
                  <a:cubicBezTo>
                    <a:pt x="15950" y="2938"/>
                    <a:pt x="14944" y="3293"/>
                    <a:pt x="13958" y="3707"/>
                  </a:cubicBezTo>
                  <a:cubicBezTo>
                    <a:pt x="13052" y="4121"/>
                    <a:pt x="12184" y="4634"/>
                    <a:pt x="11277" y="5107"/>
                  </a:cubicBezTo>
                  <a:cubicBezTo>
                    <a:pt x="10962" y="5285"/>
                    <a:pt x="10646" y="5482"/>
                    <a:pt x="10311" y="5620"/>
                  </a:cubicBezTo>
                  <a:cubicBezTo>
                    <a:pt x="9266" y="6053"/>
                    <a:pt x="8300" y="6645"/>
                    <a:pt x="7433" y="7374"/>
                  </a:cubicBezTo>
                  <a:cubicBezTo>
                    <a:pt x="6960" y="7769"/>
                    <a:pt x="6467" y="8124"/>
                    <a:pt x="5974" y="8478"/>
                  </a:cubicBezTo>
                  <a:cubicBezTo>
                    <a:pt x="5087" y="9129"/>
                    <a:pt x="4278" y="9898"/>
                    <a:pt x="3569" y="10746"/>
                  </a:cubicBezTo>
                  <a:cubicBezTo>
                    <a:pt x="2524" y="11928"/>
                    <a:pt x="1538" y="13190"/>
                    <a:pt x="651" y="14491"/>
                  </a:cubicBezTo>
                  <a:cubicBezTo>
                    <a:pt x="513" y="14728"/>
                    <a:pt x="395" y="14984"/>
                    <a:pt x="197" y="153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41;p28">
              <a:extLst>
                <a:ext uri="{FF2B5EF4-FFF2-40B4-BE49-F238E27FC236}">
                  <a16:creationId xmlns:a16="http://schemas.microsoft.com/office/drawing/2014/main" id="{77FAC00E-BA10-47D3-9ADB-A01F5E14CA57}"/>
                </a:ext>
              </a:extLst>
            </p:cNvPr>
            <p:cNvSpPr/>
            <p:nvPr/>
          </p:nvSpPr>
          <p:spPr>
            <a:xfrm flipH="1">
              <a:off x="7898304" y="3062062"/>
              <a:ext cx="153127" cy="706272"/>
            </a:xfrm>
            <a:custGeom>
              <a:avLst/>
              <a:gdLst/>
              <a:ahLst/>
              <a:cxnLst/>
              <a:rect l="l" t="t" r="r" b="b"/>
              <a:pathLst>
                <a:path w="6369" h="29376" extrusionOk="0">
                  <a:moveTo>
                    <a:pt x="1" y="16482"/>
                  </a:moveTo>
                  <a:cubicBezTo>
                    <a:pt x="1" y="14964"/>
                    <a:pt x="316" y="13486"/>
                    <a:pt x="513" y="12007"/>
                  </a:cubicBezTo>
                  <a:cubicBezTo>
                    <a:pt x="572" y="11652"/>
                    <a:pt x="632" y="11277"/>
                    <a:pt x="691" y="10923"/>
                  </a:cubicBezTo>
                  <a:cubicBezTo>
                    <a:pt x="947" y="9129"/>
                    <a:pt x="1578" y="7433"/>
                    <a:pt x="2288" y="5777"/>
                  </a:cubicBezTo>
                  <a:cubicBezTo>
                    <a:pt x="2642" y="4988"/>
                    <a:pt x="3037" y="4239"/>
                    <a:pt x="3392" y="3470"/>
                  </a:cubicBezTo>
                  <a:cubicBezTo>
                    <a:pt x="3747" y="2741"/>
                    <a:pt x="4180" y="2090"/>
                    <a:pt x="4732" y="1499"/>
                  </a:cubicBezTo>
                  <a:cubicBezTo>
                    <a:pt x="5087" y="1085"/>
                    <a:pt x="5442" y="671"/>
                    <a:pt x="5817" y="257"/>
                  </a:cubicBezTo>
                  <a:cubicBezTo>
                    <a:pt x="5895" y="178"/>
                    <a:pt x="5994" y="99"/>
                    <a:pt x="6093" y="40"/>
                  </a:cubicBezTo>
                  <a:cubicBezTo>
                    <a:pt x="6132" y="1"/>
                    <a:pt x="6211" y="1"/>
                    <a:pt x="6250" y="40"/>
                  </a:cubicBezTo>
                  <a:cubicBezTo>
                    <a:pt x="6309" y="99"/>
                    <a:pt x="6369" y="198"/>
                    <a:pt x="6349" y="257"/>
                  </a:cubicBezTo>
                  <a:cubicBezTo>
                    <a:pt x="6270" y="415"/>
                    <a:pt x="6171" y="572"/>
                    <a:pt x="6053" y="730"/>
                  </a:cubicBezTo>
                  <a:cubicBezTo>
                    <a:pt x="5757" y="1144"/>
                    <a:pt x="5422" y="1538"/>
                    <a:pt x="5127" y="1952"/>
                  </a:cubicBezTo>
                  <a:cubicBezTo>
                    <a:pt x="4121" y="3352"/>
                    <a:pt x="3490" y="4949"/>
                    <a:pt x="2840" y="6526"/>
                  </a:cubicBezTo>
                  <a:cubicBezTo>
                    <a:pt x="2465" y="7433"/>
                    <a:pt x="2150" y="8360"/>
                    <a:pt x="1893" y="9306"/>
                  </a:cubicBezTo>
                  <a:cubicBezTo>
                    <a:pt x="1696" y="9976"/>
                    <a:pt x="1617" y="10686"/>
                    <a:pt x="1479" y="11376"/>
                  </a:cubicBezTo>
                  <a:cubicBezTo>
                    <a:pt x="1322" y="12303"/>
                    <a:pt x="1124" y="13229"/>
                    <a:pt x="986" y="14156"/>
                  </a:cubicBezTo>
                  <a:cubicBezTo>
                    <a:pt x="770" y="15910"/>
                    <a:pt x="789" y="17705"/>
                    <a:pt x="1046" y="19459"/>
                  </a:cubicBezTo>
                  <a:cubicBezTo>
                    <a:pt x="1184" y="20524"/>
                    <a:pt x="1282" y="21588"/>
                    <a:pt x="1341" y="22653"/>
                  </a:cubicBezTo>
                  <a:cubicBezTo>
                    <a:pt x="1400" y="23402"/>
                    <a:pt x="1519" y="24151"/>
                    <a:pt x="1696" y="24900"/>
                  </a:cubicBezTo>
                  <a:cubicBezTo>
                    <a:pt x="1933" y="26005"/>
                    <a:pt x="2169" y="27128"/>
                    <a:pt x="2406" y="28213"/>
                  </a:cubicBezTo>
                  <a:cubicBezTo>
                    <a:pt x="2504" y="28548"/>
                    <a:pt x="2485" y="28883"/>
                    <a:pt x="2327" y="29198"/>
                  </a:cubicBezTo>
                  <a:cubicBezTo>
                    <a:pt x="2288" y="29277"/>
                    <a:pt x="2189" y="29376"/>
                    <a:pt x="2150" y="29356"/>
                  </a:cubicBezTo>
                  <a:cubicBezTo>
                    <a:pt x="2031" y="29336"/>
                    <a:pt x="1933" y="29277"/>
                    <a:pt x="1874" y="29198"/>
                  </a:cubicBezTo>
                  <a:cubicBezTo>
                    <a:pt x="1814" y="29119"/>
                    <a:pt x="1775" y="29041"/>
                    <a:pt x="1775" y="28942"/>
                  </a:cubicBezTo>
                  <a:cubicBezTo>
                    <a:pt x="1696" y="27720"/>
                    <a:pt x="1322" y="26537"/>
                    <a:pt x="1006" y="25374"/>
                  </a:cubicBezTo>
                  <a:cubicBezTo>
                    <a:pt x="730" y="24112"/>
                    <a:pt x="553" y="22850"/>
                    <a:pt x="454" y="21569"/>
                  </a:cubicBezTo>
                  <a:cubicBezTo>
                    <a:pt x="375" y="20721"/>
                    <a:pt x="296" y="19873"/>
                    <a:pt x="218" y="19006"/>
                  </a:cubicBezTo>
                  <a:cubicBezTo>
                    <a:pt x="119" y="18158"/>
                    <a:pt x="80" y="17330"/>
                    <a:pt x="1" y="164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42;p28">
              <a:extLst>
                <a:ext uri="{FF2B5EF4-FFF2-40B4-BE49-F238E27FC236}">
                  <a16:creationId xmlns:a16="http://schemas.microsoft.com/office/drawing/2014/main" id="{A9A7045A-D4DC-4FFF-A93D-8436F7C4A77E}"/>
                </a:ext>
              </a:extLst>
            </p:cNvPr>
            <p:cNvSpPr/>
            <p:nvPr/>
          </p:nvSpPr>
          <p:spPr>
            <a:xfrm flipH="1">
              <a:off x="7055062" y="3405701"/>
              <a:ext cx="198639" cy="195802"/>
            </a:xfrm>
            <a:custGeom>
              <a:avLst/>
              <a:gdLst/>
              <a:ahLst/>
              <a:cxnLst/>
              <a:rect l="l" t="t" r="r" b="b"/>
              <a:pathLst>
                <a:path w="8262" h="8144" extrusionOk="0">
                  <a:moveTo>
                    <a:pt x="297" y="1479"/>
                  </a:moveTo>
                  <a:lnTo>
                    <a:pt x="1046" y="1026"/>
                  </a:lnTo>
                  <a:cubicBezTo>
                    <a:pt x="1144" y="967"/>
                    <a:pt x="1243" y="868"/>
                    <a:pt x="1361" y="849"/>
                  </a:cubicBezTo>
                  <a:cubicBezTo>
                    <a:pt x="1854" y="849"/>
                    <a:pt x="2229" y="573"/>
                    <a:pt x="2623" y="356"/>
                  </a:cubicBezTo>
                  <a:cubicBezTo>
                    <a:pt x="3135" y="99"/>
                    <a:pt x="3727" y="1"/>
                    <a:pt x="4299" y="119"/>
                  </a:cubicBezTo>
                  <a:cubicBezTo>
                    <a:pt x="4673" y="178"/>
                    <a:pt x="5028" y="237"/>
                    <a:pt x="5403" y="257"/>
                  </a:cubicBezTo>
                  <a:cubicBezTo>
                    <a:pt x="6290" y="336"/>
                    <a:pt x="7118" y="770"/>
                    <a:pt x="7670" y="1479"/>
                  </a:cubicBezTo>
                  <a:cubicBezTo>
                    <a:pt x="7709" y="1539"/>
                    <a:pt x="7729" y="1578"/>
                    <a:pt x="7768" y="1637"/>
                  </a:cubicBezTo>
                  <a:cubicBezTo>
                    <a:pt x="7946" y="2367"/>
                    <a:pt x="8261" y="3076"/>
                    <a:pt x="8143" y="3865"/>
                  </a:cubicBezTo>
                  <a:cubicBezTo>
                    <a:pt x="8143" y="3944"/>
                    <a:pt x="8123" y="4003"/>
                    <a:pt x="8123" y="4062"/>
                  </a:cubicBezTo>
                  <a:cubicBezTo>
                    <a:pt x="7867" y="4713"/>
                    <a:pt x="7650" y="5363"/>
                    <a:pt x="7394" y="6034"/>
                  </a:cubicBezTo>
                  <a:cubicBezTo>
                    <a:pt x="7157" y="6566"/>
                    <a:pt x="6763" y="7019"/>
                    <a:pt x="6250" y="7295"/>
                  </a:cubicBezTo>
                  <a:cubicBezTo>
                    <a:pt x="5521" y="7769"/>
                    <a:pt x="4673" y="8005"/>
                    <a:pt x="3825" y="8005"/>
                  </a:cubicBezTo>
                  <a:cubicBezTo>
                    <a:pt x="3707" y="8005"/>
                    <a:pt x="3569" y="8005"/>
                    <a:pt x="3451" y="8005"/>
                  </a:cubicBezTo>
                  <a:cubicBezTo>
                    <a:pt x="2406" y="8143"/>
                    <a:pt x="1736" y="7591"/>
                    <a:pt x="1223" y="6763"/>
                  </a:cubicBezTo>
                  <a:cubicBezTo>
                    <a:pt x="947" y="6290"/>
                    <a:pt x="632" y="5836"/>
                    <a:pt x="375" y="5344"/>
                  </a:cubicBezTo>
                  <a:cubicBezTo>
                    <a:pt x="218" y="5087"/>
                    <a:pt x="119" y="4792"/>
                    <a:pt x="99" y="4496"/>
                  </a:cubicBezTo>
                  <a:cubicBezTo>
                    <a:pt x="80" y="3490"/>
                    <a:pt x="1" y="2465"/>
                    <a:pt x="297" y="1479"/>
                  </a:cubicBezTo>
                  <a:close/>
                  <a:moveTo>
                    <a:pt x="4555" y="1125"/>
                  </a:moveTo>
                  <a:lnTo>
                    <a:pt x="4555" y="1164"/>
                  </a:lnTo>
                  <a:cubicBezTo>
                    <a:pt x="4279" y="1125"/>
                    <a:pt x="4003" y="1125"/>
                    <a:pt x="3727" y="1164"/>
                  </a:cubicBezTo>
                  <a:cubicBezTo>
                    <a:pt x="3333" y="1203"/>
                    <a:pt x="2958" y="1322"/>
                    <a:pt x="2623" y="1519"/>
                  </a:cubicBezTo>
                  <a:cubicBezTo>
                    <a:pt x="2169" y="1933"/>
                    <a:pt x="1736" y="2347"/>
                    <a:pt x="1341" y="2820"/>
                  </a:cubicBezTo>
                  <a:cubicBezTo>
                    <a:pt x="1006" y="3155"/>
                    <a:pt x="1065" y="3609"/>
                    <a:pt x="967" y="4003"/>
                  </a:cubicBezTo>
                  <a:cubicBezTo>
                    <a:pt x="888" y="4299"/>
                    <a:pt x="1125" y="4496"/>
                    <a:pt x="1263" y="4752"/>
                  </a:cubicBezTo>
                  <a:cubicBezTo>
                    <a:pt x="1677" y="5383"/>
                    <a:pt x="2189" y="5955"/>
                    <a:pt x="2800" y="6408"/>
                  </a:cubicBezTo>
                  <a:cubicBezTo>
                    <a:pt x="3293" y="6822"/>
                    <a:pt x="3924" y="7019"/>
                    <a:pt x="4575" y="6980"/>
                  </a:cubicBezTo>
                  <a:cubicBezTo>
                    <a:pt x="5462" y="6941"/>
                    <a:pt x="6270" y="6428"/>
                    <a:pt x="6704" y="5659"/>
                  </a:cubicBezTo>
                  <a:cubicBezTo>
                    <a:pt x="7000" y="5186"/>
                    <a:pt x="6980" y="4673"/>
                    <a:pt x="7118" y="4180"/>
                  </a:cubicBezTo>
                  <a:cubicBezTo>
                    <a:pt x="7276" y="3609"/>
                    <a:pt x="7236" y="3017"/>
                    <a:pt x="7059" y="2485"/>
                  </a:cubicBezTo>
                  <a:cubicBezTo>
                    <a:pt x="6881" y="1834"/>
                    <a:pt x="6369" y="1361"/>
                    <a:pt x="5718" y="1243"/>
                  </a:cubicBezTo>
                  <a:cubicBezTo>
                    <a:pt x="5344" y="1184"/>
                    <a:pt x="4949" y="1144"/>
                    <a:pt x="4555" y="1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43;p28">
              <a:extLst>
                <a:ext uri="{FF2B5EF4-FFF2-40B4-BE49-F238E27FC236}">
                  <a16:creationId xmlns:a16="http://schemas.microsoft.com/office/drawing/2014/main" id="{08BA6D36-4BA5-4162-8EB3-881FC992300B}"/>
                </a:ext>
              </a:extLst>
            </p:cNvPr>
            <p:cNvSpPr/>
            <p:nvPr/>
          </p:nvSpPr>
          <p:spPr>
            <a:xfrm flipH="1">
              <a:off x="7561757" y="3891552"/>
              <a:ext cx="392975" cy="410502"/>
            </a:xfrm>
            <a:custGeom>
              <a:avLst/>
              <a:gdLst/>
              <a:ahLst/>
              <a:cxnLst/>
              <a:rect l="l" t="t" r="r" b="b"/>
              <a:pathLst>
                <a:path w="16345" h="17074" extrusionOk="0">
                  <a:moveTo>
                    <a:pt x="16344" y="16758"/>
                  </a:moveTo>
                  <a:cubicBezTo>
                    <a:pt x="16167" y="17074"/>
                    <a:pt x="15970" y="17074"/>
                    <a:pt x="15792" y="16995"/>
                  </a:cubicBezTo>
                  <a:cubicBezTo>
                    <a:pt x="15418" y="16817"/>
                    <a:pt x="15043" y="16601"/>
                    <a:pt x="14668" y="16384"/>
                  </a:cubicBezTo>
                  <a:cubicBezTo>
                    <a:pt x="13998" y="15970"/>
                    <a:pt x="13347" y="15516"/>
                    <a:pt x="12677" y="15102"/>
                  </a:cubicBezTo>
                  <a:cubicBezTo>
                    <a:pt x="12027" y="14649"/>
                    <a:pt x="11396" y="14156"/>
                    <a:pt x="10844" y="13604"/>
                  </a:cubicBezTo>
                  <a:cubicBezTo>
                    <a:pt x="9897" y="12717"/>
                    <a:pt x="8951" y="11889"/>
                    <a:pt x="8064" y="10942"/>
                  </a:cubicBezTo>
                  <a:cubicBezTo>
                    <a:pt x="7019" y="9878"/>
                    <a:pt x="6033" y="8754"/>
                    <a:pt x="5028" y="7630"/>
                  </a:cubicBezTo>
                  <a:cubicBezTo>
                    <a:pt x="3707" y="6152"/>
                    <a:pt x="2662" y="4456"/>
                    <a:pt x="1578" y="2800"/>
                  </a:cubicBezTo>
                  <a:cubicBezTo>
                    <a:pt x="1105" y="2110"/>
                    <a:pt x="651" y="1420"/>
                    <a:pt x="217" y="730"/>
                  </a:cubicBezTo>
                  <a:cubicBezTo>
                    <a:pt x="119" y="612"/>
                    <a:pt x="60" y="474"/>
                    <a:pt x="1" y="356"/>
                  </a:cubicBezTo>
                  <a:cubicBezTo>
                    <a:pt x="257" y="20"/>
                    <a:pt x="375" y="1"/>
                    <a:pt x="553" y="218"/>
                  </a:cubicBezTo>
                  <a:cubicBezTo>
                    <a:pt x="868" y="632"/>
                    <a:pt x="1164" y="1065"/>
                    <a:pt x="1459" y="1479"/>
                  </a:cubicBezTo>
                  <a:cubicBezTo>
                    <a:pt x="2425" y="2899"/>
                    <a:pt x="3332" y="4338"/>
                    <a:pt x="4377" y="5698"/>
                  </a:cubicBezTo>
                  <a:cubicBezTo>
                    <a:pt x="5324" y="6940"/>
                    <a:pt x="6388" y="8084"/>
                    <a:pt x="7394" y="9247"/>
                  </a:cubicBezTo>
                  <a:cubicBezTo>
                    <a:pt x="8833" y="10883"/>
                    <a:pt x="10509" y="12283"/>
                    <a:pt x="12066" y="13781"/>
                  </a:cubicBezTo>
                  <a:cubicBezTo>
                    <a:pt x="12441" y="14097"/>
                    <a:pt x="12835" y="14393"/>
                    <a:pt x="13249" y="14649"/>
                  </a:cubicBezTo>
                  <a:cubicBezTo>
                    <a:pt x="14116" y="15221"/>
                    <a:pt x="14984" y="15773"/>
                    <a:pt x="15851" y="16344"/>
                  </a:cubicBezTo>
                  <a:cubicBezTo>
                    <a:pt x="16029" y="16482"/>
                    <a:pt x="16186" y="16620"/>
                    <a:pt x="16344" y="16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44;p28">
              <a:extLst>
                <a:ext uri="{FF2B5EF4-FFF2-40B4-BE49-F238E27FC236}">
                  <a16:creationId xmlns:a16="http://schemas.microsoft.com/office/drawing/2014/main" id="{6959AED4-B6ED-454E-90F6-D6BCCF0A7617}"/>
                </a:ext>
              </a:extLst>
            </p:cNvPr>
            <p:cNvSpPr/>
            <p:nvPr/>
          </p:nvSpPr>
          <p:spPr>
            <a:xfrm flipH="1">
              <a:off x="6491482" y="4013856"/>
              <a:ext cx="428053" cy="311903"/>
            </a:xfrm>
            <a:custGeom>
              <a:avLst/>
              <a:gdLst/>
              <a:ahLst/>
              <a:cxnLst/>
              <a:rect l="l" t="t" r="r" b="b"/>
              <a:pathLst>
                <a:path w="17804" h="12973" extrusionOk="0">
                  <a:moveTo>
                    <a:pt x="17389" y="0"/>
                  </a:moveTo>
                  <a:cubicBezTo>
                    <a:pt x="17744" y="296"/>
                    <a:pt x="17803" y="592"/>
                    <a:pt x="17665" y="887"/>
                  </a:cubicBezTo>
                  <a:cubicBezTo>
                    <a:pt x="17370" y="1498"/>
                    <a:pt x="17015" y="2070"/>
                    <a:pt x="16561" y="2563"/>
                  </a:cubicBezTo>
                  <a:cubicBezTo>
                    <a:pt x="15911" y="3253"/>
                    <a:pt x="15260" y="3943"/>
                    <a:pt x="14609" y="4633"/>
                  </a:cubicBezTo>
                  <a:cubicBezTo>
                    <a:pt x="13959" y="5323"/>
                    <a:pt x="13308" y="5993"/>
                    <a:pt x="12461" y="6467"/>
                  </a:cubicBezTo>
                  <a:cubicBezTo>
                    <a:pt x="12283" y="6585"/>
                    <a:pt x="12125" y="6703"/>
                    <a:pt x="11968" y="6861"/>
                  </a:cubicBezTo>
                  <a:cubicBezTo>
                    <a:pt x="10055" y="8497"/>
                    <a:pt x="7887" y="9759"/>
                    <a:pt x="5738" y="11040"/>
                  </a:cubicBezTo>
                  <a:cubicBezTo>
                    <a:pt x="4417" y="11829"/>
                    <a:pt x="2958" y="12322"/>
                    <a:pt x="1519" y="12775"/>
                  </a:cubicBezTo>
                  <a:cubicBezTo>
                    <a:pt x="1026" y="12933"/>
                    <a:pt x="513" y="12973"/>
                    <a:pt x="1" y="12894"/>
                  </a:cubicBezTo>
                  <a:cubicBezTo>
                    <a:pt x="237" y="12795"/>
                    <a:pt x="356" y="12736"/>
                    <a:pt x="474" y="12697"/>
                  </a:cubicBezTo>
                  <a:cubicBezTo>
                    <a:pt x="967" y="12519"/>
                    <a:pt x="1460" y="12381"/>
                    <a:pt x="1933" y="12164"/>
                  </a:cubicBezTo>
                  <a:cubicBezTo>
                    <a:pt x="2879" y="11730"/>
                    <a:pt x="3825" y="11297"/>
                    <a:pt x="4732" y="10804"/>
                  </a:cubicBezTo>
                  <a:cubicBezTo>
                    <a:pt x="5639" y="10311"/>
                    <a:pt x="6507" y="9739"/>
                    <a:pt x="7394" y="9187"/>
                  </a:cubicBezTo>
                  <a:cubicBezTo>
                    <a:pt x="7966" y="8832"/>
                    <a:pt x="8498" y="8438"/>
                    <a:pt x="9070" y="8103"/>
                  </a:cubicBezTo>
                  <a:cubicBezTo>
                    <a:pt x="9878" y="7590"/>
                    <a:pt x="10627" y="7019"/>
                    <a:pt x="11357" y="6407"/>
                  </a:cubicBezTo>
                  <a:cubicBezTo>
                    <a:pt x="11573" y="6191"/>
                    <a:pt x="11810" y="6013"/>
                    <a:pt x="12066" y="5836"/>
                  </a:cubicBezTo>
                  <a:cubicBezTo>
                    <a:pt x="13229" y="5146"/>
                    <a:pt x="14057" y="4140"/>
                    <a:pt x="14945" y="3155"/>
                  </a:cubicBezTo>
                  <a:cubicBezTo>
                    <a:pt x="15122" y="2918"/>
                    <a:pt x="15339" y="2701"/>
                    <a:pt x="15556" y="2484"/>
                  </a:cubicBezTo>
                  <a:cubicBezTo>
                    <a:pt x="16206" y="1932"/>
                    <a:pt x="16739" y="1242"/>
                    <a:pt x="17094" y="473"/>
                  </a:cubicBezTo>
                  <a:cubicBezTo>
                    <a:pt x="17172" y="335"/>
                    <a:pt x="17251" y="217"/>
                    <a:pt x="17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45;p28">
              <a:extLst>
                <a:ext uri="{FF2B5EF4-FFF2-40B4-BE49-F238E27FC236}">
                  <a16:creationId xmlns:a16="http://schemas.microsoft.com/office/drawing/2014/main" id="{1559C497-F14B-4568-B113-83DEFFAF7EF2}"/>
                </a:ext>
              </a:extLst>
            </p:cNvPr>
            <p:cNvSpPr/>
            <p:nvPr/>
          </p:nvSpPr>
          <p:spPr>
            <a:xfrm flipH="1">
              <a:off x="7051744" y="4347061"/>
              <a:ext cx="133700" cy="26110"/>
            </a:xfrm>
            <a:custGeom>
              <a:avLst/>
              <a:gdLst/>
              <a:ahLst/>
              <a:cxnLst/>
              <a:rect l="l" t="t" r="r" b="b"/>
              <a:pathLst>
                <a:path w="5561" h="1086" extrusionOk="0">
                  <a:moveTo>
                    <a:pt x="5560" y="434"/>
                  </a:moveTo>
                  <a:cubicBezTo>
                    <a:pt x="3865" y="927"/>
                    <a:pt x="2091" y="1085"/>
                    <a:pt x="316" y="888"/>
                  </a:cubicBezTo>
                  <a:cubicBezTo>
                    <a:pt x="257" y="888"/>
                    <a:pt x="198" y="888"/>
                    <a:pt x="139" y="848"/>
                  </a:cubicBezTo>
                  <a:cubicBezTo>
                    <a:pt x="80" y="789"/>
                    <a:pt x="1" y="710"/>
                    <a:pt x="1" y="651"/>
                  </a:cubicBezTo>
                  <a:cubicBezTo>
                    <a:pt x="1" y="553"/>
                    <a:pt x="60" y="474"/>
                    <a:pt x="139" y="434"/>
                  </a:cubicBezTo>
                  <a:cubicBezTo>
                    <a:pt x="277" y="395"/>
                    <a:pt x="434" y="375"/>
                    <a:pt x="572" y="375"/>
                  </a:cubicBezTo>
                  <a:cubicBezTo>
                    <a:pt x="1834" y="296"/>
                    <a:pt x="3076" y="296"/>
                    <a:pt x="4318" y="80"/>
                  </a:cubicBezTo>
                  <a:cubicBezTo>
                    <a:pt x="4772" y="1"/>
                    <a:pt x="5048" y="99"/>
                    <a:pt x="5560" y="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46;p28">
              <a:extLst>
                <a:ext uri="{FF2B5EF4-FFF2-40B4-BE49-F238E27FC236}">
                  <a16:creationId xmlns:a16="http://schemas.microsoft.com/office/drawing/2014/main" id="{774AE096-FB7B-4EE7-BB3D-9CCFD3EEA7AF}"/>
                </a:ext>
              </a:extLst>
            </p:cNvPr>
            <p:cNvSpPr/>
            <p:nvPr/>
          </p:nvSpPr>
          <p:spPr>
            <a:xfrm flipH="1">
              <a:off x="7110047" y="4445660"/>
              <a:ext cx="32722" cy="86289"/>
            </a:xfrm>
            <a:custGeom>
              <a:avLst/>
              <a:gdLst/>
              <a:ahLst/>
              <a:cxnLst/>
              <a:rect l="l" t="t" r="r" b="b"/>
              <a:pathLst>
                <a:path w="1361" h="3589" extrusionOk="0">
                  <a:moveTo>
                    <a:pt x="1360" y="336"/>
                  </a:moveTo>
                  <a:cubicBezTo>
                    <a:pt x="1222" y="809"/>
                    <a:pt x="1104" y="1302"/>
                    <a:pt x="966" y="1794"/>
                  </a:cubicBezTo>
                  <a:cubicBezTo>
                    <a:pt x="769" y="2386"/>
                    <a:pt x="572" y="2958"/>
                    <a:pt x="355" y="3589"/>
                  </a:cubicBezTo>
                  <a:cubicBezTo>
                    <a:pt x="256" y="3470"/>
                    <a:pt x="158" y="3431"/>
                    <a:pt x="138" y="3352"/>
                  </a:cubicBezTo>
                  <a:cubicBezTo>
                    <a:pt x="0" y="2938"/>
                    <a:pt x="20" y="2504"/>
                    <a:pt x="138" y="2090"/>
                  </a:cubicBezTo>
                  <a:cubicBezTo>
                    <a:pt x="335" y="1578"/>
                    <a:pt x="473" y="1065"/>
                    <a:pt x="552" y="513"/>
                  </a:cubicBezTo>
                  <a:cubicBezTo>
                    <a:pt x="631" y="60"/>
                    <a:pt x="848" y="0"/>
                    <a:pt x="1360" y="3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47;p28">
              <a:extLst>
                <a:ext uri="{FF2B5EF4-FFF2-40B4-BE49-F238E27FC236}">
                  <a16:creationId xmlns:a16="http://schemas.microsoft.com/office/drawing/2014/main" id="{F49E91EA-61D5-47E8-8BBE-C2E5007C45B1}"/>
                </a:ext>
              </a:extLst>
            </p:cNvPr>
            <p:cNvSpPr/>
            <p:nvPr/>
          </p:nvSpPr>
          <p:spPr>
            <a:xfrm flipH="1">
              <a:off x="7283994" y="3570176"/>
              <a:ext cx="59770" cy="73041"/>
            </a:xfrm>
            <a:custGeom>
              <a:avLst/>
              <a:gdLst/>
              <a:ahLst/>
              <a:cxnLst/>
              <a:rect l="l" t="t" r="r" b="b"/>
              <a:pathLst>
                <a:path w="2486" h="3038" extrusionOk="0">
                  <a:moveTo>
                    <a:pt x="2485" y="2998"/>
                  </a:moveTo>
                  <a:cubicBezTo>
                    <a:pt x="1696" y="3037"/>
                    <a:pt x="1243" y="2781"/>
                    <a:pt x="711" y="1933"/>
                  </a:cubicBezTo>
                  <a:cubicBezTo>
                    <a:pt x="356" y="1381"/>
                    <a:pt x="1" y="809"/>
                    <a:pt x="415" y="1"/>
                  </a:cubicBezTo>
                  <a:cubicBezTo>
                    <a:pt x="612" y="435"/>
                    <a:pt x="790" y="770"/>
                    <a:pt x="947" y="1125"/>
                  </a:cubicBezTo>
                  <a:cubicBezTo>
                    <a:pt x="1125" y="1519"/>
                    <a:pt x="1381" y="1854"/>
                    <a:pt x="1696" y="2150"/>
                  </a:cubicBezTo>
                  <a:cubicBezTo>
                    <a:pt x="1953" y="2446"/>
                    <a:pt x="2367" y="2584"/>
                    <a:pt x="2485" y="2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48;p28">
              <a:extLst>
                <a:ext uri="{FF2B5EF4-FFF2-40B4-BE49-F238E27FC236}">
                  <a16:creationId xmlns:a16="http://schemas.microsoft.com/office/drawing/2014/main" id="{409ED090-99AD-44BE-871F-06FF46E721E3}"/>
                </a:ext>
              </a:extLst>
            </p:cNvPr>
            <p:cNvSpPr/>
            <p:nvPr/>
          </p:nvSpPr>
          <p:spPr>
            <a:xfrm flipH="1">
              <a:off x="6350713" y="3108512"/>
              <a:ext cx="17094" cy="73017"/>
            </a:xfrm>
            <a:custGeom>
              <a:avLst/>
              <a:gdLst/>
              <a:ahLst/>
              <a:cxnLst/>
              <a:rect l="l" t="t" r="r" b="b"/>
              <a:pathLst>
                <a:path w="711" h="3037" extrusionOk="0">
                  <a:moveTo>
                    <a:pt x="237" y="1"/>
                  </a:moveTo>
                  <a:cubicBezTo>
                    <a:pt x="336" y="79"/>
                    <a:pt x="454" y="119"/>
                    <a:pt x="474" y="198"/>
                  </a:cubicBezTo>
                  <a:cubicBezTo>
                    <a:pt x="711" y="1085"/>
                    <a:pt x="711" y="2012"/>
                    <a:pt x="494" y="2899"/>
                  </a:cubicBezTo>
                  <a:cubicBezTo>
                    <a:pt x="454" y="2978"/>
                    <a:pt x="395" y="3037"/>
                    <a:pt x="297" y="3037"/>
                  </a:cubicBezTo>
                  <a:cubicBezTo>
                    <a:pt x="237" y="3037"/>
                    <a:pt x="159" y="2978"/>
                    <a:pt x="80" y="2918"/>
                  </a:cubicBezTo>
                  <a:cubicBezTo>
                    <a:pt x="40" y="2879"/>
                    <a:pt x="21" y="2820"/>
                    <a:pt x="21" y="2761"/>
                  </a:cubicBezTo>
                  <a:cubicBezTo>
                    <a:pt x="21" y="1972"/>
                    <a:pt x="1" y="1183"/>
                    <a:pt x="21" y="395"/>
                  </a:cubicBezTo>
                  <a:cubicBezTo>
                    <a:pt x="21" y="257"/>
                    <a:pt x="159" y="139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49;p28">
              <a:extLst>
                <a:ext uri="{FF2B5EF4-FFF2-40B4-BE49-F238E27FC236}">
                  <a16:creationId xmlns:a16="http://schemas.microsoft.com/office/drawing/2014/main" id="{8D0C7434-C97D-4FB4-98EB-A12998E93748}"/>
                </a:ext>
              </a:extLst>
            </p:cNvPr>
            <p:cNvSpPr/>
            <p:nvPr/>
          </p:nvSpPr>
          <p:spPr>
            <a:xfrm flipH="1">
              <a:off x="8134354" y="3899150"/>
              <a:ext cx="65900" cy="54048"/>
            </a:xfrm>
            <a:custGeom>
              <a:avLst/>
              <a:gdLst/>
              <a:ahLst/>
              <a:cxnLst/>
              <a:rect l="l" t="t" r="r" b="b"/>
              <a:pathLst>
                <a:path w="2741" h="2248" extrusionOk="0">
                  <a:moveTo>
                    <a:pt x="2563" y="0"/>
                  </a:moveTo>
                  <a:cubicBezTo>
                    <a:pt x="2642" y="138"/>
                    <a:pt x="2701" y="276"/>
                    <a:pt x="2741" y="434"/>
                  </a:cubicBezTo>
                  <a:cubicBezTo>
                    <a:pt x="2741" y="532"/>
                    <a:pt x="2681" y="730"/>
                    <a:pt x="2603" y="749"/>
                  </a:cubicBezTo>
                  <a:cubicBezTo>
                    <a:pt x="2149" y="907"/>
                    <a:pt x="1893" y="1301"/>
                    <a:pt x="1558" y="1597"/>
                  </a:cubicBezTo>
                  <a:cubicBezTo>
                    <a:pt x="1124" y="1991"/>
                    <a:pt x="572" y="2129"/>
                    <a:pt x="0" y="2248"/>
                  </a:cubicBezTo>
                  <a:cubicBezTo>
                    <a:pt x="20" y="2149"/>
                    <a:pt x="20" y="2070"/>
                    <a:pt x="59" y="2050"/>
                  </a:cubicBezTo>
                  <a:cubicBezTo>
                    <a:pt x="868" y="1380"/>
                    <a:pt x="1676" y="730"/>
                    <a:pt x="2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50;p28">
              <a:extLst>
                <a:ext uri="{FF2B5EF4-FFF2-40B4-BE49-F238E27FC236}">
                  <a16:creationId xmlns:a16="http://schemas.microsoft.com/office/drawing/2014/main" id="{D4016526-C2F6-4F79-A930-A79AC5AEE4C3}"/>
                </a:ext>
              </a:extLst>
            </p:cNvPr>
            <p:cNvSpPr/>
            <p:nvPr/>
          </p:nvSpPr>
          <p:spPr>
            <a:xfrm flipH="1">
              <a:off x="7312437" y="3416136"/>
              <a:ext cx="27048" cy="56909"/>
            </a:xfrm>
            <a:custGeom>
              <a:avLst/>
              <a:gdLst/>
              <a:ahLst/>
              <a:cxnLst/>
              <a:rect l="l" t="t" r="r" b="b"/>
              <a:pathLst>
                <a:path w="1125" h="2367" extrusionOk="0">
                  <a:moveTo>
                    <a:pt x="1124" y="493"/>
                  </a:moveTo>
                  <a:cubicBezTo>
                    <a:pt x="1124" y="592"/>
                    <a:pt x="1104" y="671"/>
                    <a:pt x="1085" y="769"/>
                  </a:cubicBezTo>
                  <a:cubicBezTo>
                    <a:pt x="888" y="1282"/>
                    <a:pt x="690" y="1775"/>
                    <a:pt x="474" y="2288"/>
                  </a:cubicBezTo>
                  <a:cubicBezTo>
                    <a:pt x="434" y="2347"/>
                    <a:pt x="257" y="2366"/>
                    <a:pt x="138" y="2366"/>
                  </a:cubicBezTo>
                  <a:cubicBezTo>
                    <a:pt x="99" y="2366"/>
                    <a:pt x="20" y="2248"/>
                    <a:pt x="20" y="2169"/>
                  </a:cubicBezTo>
                  <a:cubicBezTo>
                    <a:pt x="0" y="2012"/>
                    <a:pt x="0" y="1854"/>
                    <a:pt x="40" y="1716"/>
                  </a:cubicBezTo>
                  <a:cubicBezTo>
                    <a:pt x="198" y="1223"/>
                    <a:pt x="355" y="730"/>
                    <a:pt x="533" y="237"/>
                  </a:cubicBezTo>
                  <a:cubicBezTo>
                    <a:pt x="572" y="139"/>
                    <a:pt x="671" y="60"/>
                    <a:pt x="789" y="40"/>
                  </a:cubicBezTo>
                  <a:cubicBezTo>
                    <a:pt x="966" y="1"/>
                    <a:pt x="1045" y="158"/>
                    <a:pt x="1085" y="316"/>
                  </a:cubicBezTo>
                  <a:cubicBezTo>
                    <a:pt x="1104" y="375"/>
                    <a:pt x="1104" y="434"/>
                    <a:pt x="1124" y="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51;p28">
              <a:extLst>
                <a:ext uri="{FF2B5EF4-FFF2-40B4-BE49-F238E27FC236}">
                  <a16:creationId xmlns:a16="http://schemas.microsoft.com/office/drawing/2014/main" id="{A74233A5-DFEE-47BE-8111-CC37561CE77B}"/>
                </a:ext>
              </a:extLst>
            </p:cNvPr>
            <p:cNvSpPr/>
            <p:nvPr/>
          </p:nvSpPr>
          <p:spPr>
            <a:xfrm flipH="1">
              <a:off x="7661774" y="2697554"/>
              <a:ext cx="60226" cy="21350"/>
            </a:xfrm>
            <a:custGeom>
              <a:avLst/>
              <a:gdLst/>
              <a:ahLst/>
              <a:cxnLst/>
              <a:rect l="l" t="t" r="r" b="b"/>
              <a:pathLst>
                <a:path w="2505" h="888" extrusionOk="0">
                  <a:moveTo>
                    <a:pt x="1" y="494"/>
                  </a:moveTo>
                  <a:cubicBezTo>
                    <a:pt x="553" y="1"/>
                    <a:pt x="1183" y="237"/>
                    <a:pt x="1775" y="198"/>
                  </a:cubicBezTo>
                  <a:cubicBezTo>
                    <a:pt x="2130" y="158"/>
                    <a:pt x="2130" y="198"/>
                    <a:pt x="2504" y="513"/>
                  </a:cubicBezTo>
                  <a:cubicBezTo>
                    <a:pt x="2189" y="868"/>
                    <a:pt x="1775" y="750"/>
                    <a:pt x="1400" y="750"/>
                  </a:cubicBezTo>
                  <a:cubicBezTo>
                    <a:pt x="947" y="750"/>
                    <a:pt x="434" y="888"/>
                    <a:pt x="1" y="4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52;p28">
              <a:extLst>
                <a:ext uri="{FF2B5EF4-FFF2-40B4-BE49-F238E27FC236}">
                  <a16:creationId xmlns:a16="http://schemas.microsoft.com/office/drawing/2014/main" id="{631FE2B1-58EE-451A-8806-5461BFF759EB}"/>
                </a:ext>
              </a:extLst>
            </p:cNvPr>
            <p:cNvSpPr/>
            <p:nvPr/>
          </p:nvSpPr>
          <p:spPr>
            <a:xfrm flipH="1">
              <a:off x="8053306" y="3861211"/>
              <a:ext cx="18032" cy="55009"/>
            </a:xfrm>
            <a:custGeom>
              <a:avLst/>
              <a:gdLst/>
              <a:ahLst/>
              <a:cxnLst/>
              <a:rect l="l" t="t" r="r" b="b"/>
              <a:pathLst>
                <a:path w="750" h="2288" extrusionOk="0">
                  <a:moveTo>
                    <a:pt x="454" y="2288"/>
                  </a:moveTo>
                  <a:cubicBezTo>
                    <a:pt x="1" y="1539"/>
                    <a:pt x="375" y="809"/>
                    <a:pt x="40" y="178"/>
                  </a:cubicBezTo>
                  <a:cubicBezTo>
                    <a:pt x="139" y="21"/>
                    <a:pt x="336" y="1"/>
                    <a:pt x="454" y="139"/>
                  </a:cubicBezTo>
                  <a:cubicBezTo>
                    <a:pt x="533" y="178"/>
                    <a:pt x="592" y="257"/>
                    <a:pt x="612" y="356"/>
                  </a:cubicBezTo>
                  <a:cubicBezTo>
                    <a:pt x="671" y="651"/>
                    <a:pt x="691" y="947"/>
                    <a:pt x="710" y="1243"/>
                  </a:cubicBezTo>
                  <a:cubicBezTo>
                    <a:pt x="750" y="1618"/>
                    <a:pt x="671" y="1972"/>
                    <a:pt x="454" y="2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53;p28">
              <a:extLst>
                <a:ext uri="{FF2B5EF4-FFF2-40B4-BE49-F238E27FC236}">
                  <a16:creationId xmlns:a16="http://schemas.microsoft.com/office/drawing/2014/main" id="{999BE710-19B5-4230-8004-1048DEA7DE28}"/>
                </a:ext>
              </a:extLst>
            </p:cNvPr>
            <p:cNvSpPr/>
            <p:nvPr/>
          </p:nvSpPr>
          <p:spPr>
            <a:xfrm flipH="1">
              <a:off x="6318472" y="3129838"/>
              <a:ext cx="20412" cy="39382"/>
            </a:xfrm>
            <a:custGeom>
              <a:avLst/>
              <a:gdLst/>
              <a:ahLst/>
              <a:cxnLst/>
              <a:rect l="l" t="t" r="r" b="b"/>
              <a:pathLst>
                <a:path w="849" h="1638" extrusionOk="0">
                  <a:moveTo>
                    <a:pt x="414" y="1637"/>
                  </a:moveTo>
                  <a:cubicBezTo>
                    <a:pt x="60" y="1203"/>
                    <a:pt x="0" y="612"/>
                    <a:pt x="257" y="139"/>
                  </a:cubicBezTo>
                  <a:cubicBezTo>
                    <a:pt x="336" y="1"/>
                    <a:pt x="533" y="1"/>
                    <a:pt x="631" y="99"/>
                  </a:cubicBezTo>
                  <a:cubicBezTo>
                    <a:pt x="848" y="375"/>
                    <a:pt x="789" y="691"/>
                    <a:pt x="789" y="987"/>
                  </a:cubicBezTo>
                  <a:cubicBezTo>
                    <a:pt x="809" y="1263"/>
                    <a:pt x="671" y="1519"/>
                    <a:pt x="414" y="16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54;p28">
              <a:extLst>
                <a:ext uri="{FF2B5EF4-FFF2-40B4-BE49-F238E27FC236}">
                  <a16:creationId xmlns:a16="http://schemas.microsoft.com/office/drawing/2014/main" id="{74D75C99-D3FA-4B32-8E73-1CC8A7A2BA49}"/>
                </a:ext>
              </a:extLst>
            </p:cNvPr>
            <p:cNvSpPr/>
            <p:nvPr/>
          </p:nvSpPr>
          <p:spPr>
            <a:xfrm flipH="1">
              <a:off x="7609169" y="2668655"/>
              <a:ext cx="55009" cy="13296"/>
            </a:xfrm>
            <a:custGeom>
              <a:avLst/>
              <a:gdLst/>
              <a:ahLst/>
              <a:cxnLst/>
              <a:rect l="l" t="t" r="r" b="b"/>
              <a:pathLst>
                <a:path w="2288" h="553" extrusionOk="0">
                  <a:moveTo>
                    <a:pt x="1" y="394"/>
                  </a:moveTo>
                  <a:cubicBezTo>
                    <a:pt x="20" y="335"/>
                    <a:pt x="20" y="237"/>
                    <a:pt x="40" y="237"/>
                  </a:cubicBezTo>
                  <a:cubicBezTo>
                    <a:pt x="316" y="158"/>
                    <a:pt x="612" y="118"/>
                    <a:pt x="908" y="118"/>
                  </a:cubicBezTo>
                  <a:cubicBezTo>
                    <a:pt x="1361" y="118"/>
                    <a:pt x="1854" y="0"/>
                    <a:pt x="2288" y="237"/>
                  </a:cubicBezTo>
                  <a:cubicBezTo>
                    <a:pt x="2248" y="335"/>
                    <a:pt x="2248" y="434"/>
                    <a:pt x="2209" y="434"/>
                  </a:cubicBezTo>
                  <a:cubicBezTo>
                    <a:pt x="1479" y="552"/>
                    <a:pt x="730" y="552"/>
                    <a:pt x="1" y="3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55;p28">
              <a:extLst>
                <a:ext uri="{FF2B5EF4-FFF2-40B4-BE49-F238E27FC236}">
                  <a16:creationId xmlns:a16="http://schemas.microsoft.com/office/drawing/2014/main" id="{94352B0D-7EFB-4DEF-BAB2-73EC5D131D36}"/>
                </a:ext>
              </a:extLst>
            </p:cNvPr>
            <p:cNvSpPr/>
            <p:nvPr/>
          </p:nvSpPr>
          <p:spPr>
            <a:xfrm flipH="1">
              <a:off x="8085523" y="3880661"/>
              <a:ext cx="14257" cy="35559"/>
            </a:xfrm>
            <a:custGeom>
              <a:avLst/>
              <a:gdLst/>
              <a:ahLst/>
              <a:cxnLst/>
              <a:rect l="l" t="t" r="r" b="b"/>
              <a:pathLst>
                <a:path w="593" h="1479" extrusionOk="0">
                  <a:moveTo>
                    <a:pt x="513" y="809"/>
                  </a:moveTo>
                  <a:cubicBezTo>
                    <a:pt x="513" y="1203"/>
                    <a:pt x="375" y="1479"/>
                    <a:pt x="218" y="1380"/>
                  </a:cubicBezTo>
                  <a:cubicBezTo>
                    <a:pt x="1" y="1262"/>
                    <a:pt x="1" y="1045"/>
                    <a:pt x="1" y="848"/>
                  </a:cubicBezTo>
                  <a:cubicBezTo>
                    <a:pt x="1" y="355"/>
                    <a:pt x="139" y="0"/>
                    <a:pt x="297" y="99"/>
                  </a:cubicBezTo>
                  <a:cubicBezTo>
                    <a:pt x="592" y="257"/>
                    <a:pt x="435" y="592"/>
                    <a:pt x="513" y="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56;p28">
              <a:extLst>
                <a:ext uri="{FF2B5EF4-FFF2-40B4-BE49-F238E27FC236}">
                  <a16:creationId xmlns:a16="http://schemas.microsoft.com/office/drawing/2014/main" id="{0C0469C4-7F58-4632-A756-F07CA71D8967}"/>
                </a:ext>
              </a:extLst>
            </p:cNvPr>
            <p:cNvSpPr/>
            <p:nvPr/>
          </p:nvSpPr>
          <p:spPr>
            <a:xfrm flipH="1">
              <a:off x="7176885" y="3457850"/>
              <a:ext cx="33684" cy="54528"/>
            </a:xfrm>
            <a:custGeom>
              <a:avLst/>
              <a:gdLst/>
              <a:ahLst/>
              <a:cxnLst/>
              <a:rect l="l" t="t" r="r" b="b"/>
              <a:pathLst>
                <a:path w="1401" h="2268" extrusionOk="0">
                  <a:moveTo>
                    <a:pt x="60" y="2268"/>
                  </a:moveTo>
                  <a:cubicBezTo>
                    <a:pt x="1" y="1913"/>
                    <a:pt x="60" y="1558"/>
                    <a:pt x="237" y="1262"/>
                  </a:cubicBezTo>
                  <a:cubicBezTo>
                    <a:pt x="454" y="848"/>
                    <a:pt x="691" y="474"/>
                    <a:pt x="987" y="119"/>
                  </a:cubicBezTo>
                  <a:cubicBezTo>
                    <a:pt x="1065" y="40"/>
                    <a:pt x="1184" y="0"/>
                    <a:pt x="1282" y="20"/>
                  </a:cubicBezTo>
                  <a:cubicBezTo>
                    <a:pt x="1361" y="99"/>
                    <a:pt x="1401" y="217"/>
                    <a:pt x="1381" y="336"/>
                  </a:cubicBezTo>
                  <a:cubicBezTo>
                    <a:pt x="1065" y="907"/>
                    <a:pt x="730" y="1479"/>
                    <a:pt x="375" y="2051"/>
                  </a:cubicBezTo>
                  <a:cubicBezTo>
                    <a:pt x="336" y="2130"/>
                    <a:pt x="198" y="2169"/>
                    <a:pt x="60" y="2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57;p28">
              <a:extLst>
                <a:ext uri="{FF2B5EF4-FFF2-40B4-BE49-F238E27FC236}">
                  <a16:creationId xmlns:a16="http://schemas.microsoft.com/office/drawing/2014/main" id="{4827F8D4-842D-4D96-BE8D-3FA6B1809EEF}"/>
                </a:ext>
              </a:extLst>
            </p:cNvPr>
            <p:cNvSpPr/>
            <p:nvPr/>
          </p:nvSpPr>
          <p:spPr>
            <a:xfrm flipH="1">
              <a:off x="7143706" y="3459749"/>
              <a:ext cx="31784" cy="57365"/>
            </a:xfrm>
            <a:custGeom>
              <a:avLst/>
              <a:gdLst/>
              <a:ahLst/>
              <a:cxnLst/>
              <a:rect l="l" t="t" r="r" b="b"/>
              <a:pathLst>
                <a:path w="1322" h="2386" extrusionOk="0">
                  <a:moveTo>
                    <a:pt x="1223" y="0"/>
                  </a:moveTo>
                  <a:cubicBezTo>
                    <a:pt x="1243" y="158"/>
                    <a:pt x="1322" y="296"/>
                    <a:pt x="1282" y="375"/>
                  </a:cubicBezTo>
                  <a:cubicBezTo>
                    <a:pt x="1006" y="1045"/>
                    <a:pt x="691" y="1716"/>
                    <a:pt x="395" y="2366"/>
                  </a:cubicBezTo>
                  <a:cubicBezTo>
                    <a:pt x="395" y="2386"/>
                    <a:pt x="277" y="2386"/>
                    <a:pt x="198" y="2386"/>
                  </a:cubicBezTo>
                  <a:cubicBezTo>
                    <a:pt x="1" y="1873"/>
                    <a:pt x="218" y="1440"/>
                    <a:pt x="454" y="1006"/>
                  </a:cubicBezTo>
                  <a:cubicBezTo>
                    <a:pt x="632" y="651"/>
                    <a:pt x="730" y="198"/>
                    <a:pt x="1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57660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583561" y="583080"/>
            <a:ext cx="3667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Mô</a:t>
            </a:r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hình</a:t>
            </a:r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quan</a:t>
            </a:r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hệ</a:t>
            </a:r>
            <a:endParaRPr lang="x-none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sp>
        <p:nvSpPr>
          <p:cNvPr id="179" name="Oval 178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1741578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Montserrat" pitchFamily="2" charset="0"/>
              </a:rPr>
              <a:t>2</a:t>
            </a:r>
            <a:endParaRPr lang="x-none" sz="36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185" name="TextBox 184">
            <a:hlinkClick r:id="rId8" action="ppaction://hlinksldjump"/>
          </p:cNvPr>
          <p:cNvSpPr txBox="1"/>
          <p:nvPr/>
        </p:nvSpPr>
        <p:spPr>
          <a:xfrm>
            <a:off x="419922" y="5523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6" name="TextBox 185">
            <a:hlinkClick r:id="rId9" action="ppaction://hlinksldjump"/>
          </p:cNvPr>
          <p:cNvSpPr txBox="1"/>
          <p:nvPr/>
        </p:nvSpPr>
        <p:spPr>
          <a:xfrm>
            <a:off x="419922" y="30632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87" name="TextBox 186">
            <a:hlinkClick r:id="rId10" action="ppaction://hlinksldjump"/>
          </p:cNvPr>
          <p:cNvSpPr txBox="1"/>
          <p:nvPr/>
        </p:nvSpPr>
        <p:spPr>
          <a:xfrm>
            <a:off x="430728" y="42928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88" name="TextBox 187">
            <a:hlinkClick r:id="rId11" action="ppaction://hlinksldjump"/>
          </p:cNvPr>
          <p:cNvSpPr txBox="1"/>
          <p:nvPr/>
        </p:nvSpPr>
        <p:spPr>
          <a:xfrm>
            <a:off x="419922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11539236" y="5017724"/>
            <a:ext cx="535975" cy="536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1</a:t>
            </a:r>
            <a:endParaRPr lang="x-none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B31E88-A1A0-4B5E-A2CE-D76FB9F6266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36" b="89815" l="4806" r="92237">
                        <a14:foregroundMark x1="36876" y1="62963" x2="57209" y2="84568"/>
                        <a14:foregroundMark x1="52680" y1="61111" x2="41867" y2="90123"/>
                        <a14:foregroundMark x1="41867" y1="90123" x2="41590" y2="89815"/>
                        <a14:foregroundMark x1="47320" y1="77469" x2="53235" y2="87500"/>
                        <a14:foregroundMark x1="53235" y1="87500" x2="45102" y2="89815"/>
                        <a14:foregroundMark x1="45102" y1="89815" x2="39372" y2="80247"/>
                        <a14:foregroundMark x1="39372" y1="80247" x2="38909" y2="70988"/>
                        <a14:foregroundMark x1="38447" y1="68210" x2="39834" y2="85494"/>
                        <a14:foregroundMark x1="39834" y1="85494" x2="37800" y2="88272"/>
                        <a14:foregroundMark x1="56562" y1="70370" x2="58595" y2="89506"/>
                        <a14:foregroundMark x1="53604" y1="37963" x2="42329" y2="17901"/>
                        <a14:foregroundMark x1="35675" y1="59259" x2="42699" y2="64969"/>
                        <a14:foregroundMark x1="37523" y1="45370" x2="53882" y2="19136"/>
                        <a14:foregroundMark x1="53882" y1="19136" x2="54344" y2="10031"/>
                        <a14:foregroundMark x1="54344" y1="10031" x2="43715" y2="7870"/>
                        <a14:foregroundMark x1="43715" y1="7870" x2="37338" y2="9877"/>
                        <a14:foregroundMark x1="37338" y1="9877" x2="36044" y2="20679"/>
                        <a14:foregroundMark x1="36044" y1="20679" x2="36784" y2="29784"/>
                        <a14:foregroundMark x1="36784" y1="29784" x2="39279" y2="38735"/>
                        <a14:foregroundMark x1="39279" y1="38735" x2="50185" y2="45370"/>
                        <a14:foregroundMark x1="50185" y1="45370" x2="57856" y2="44290"/>
                        <a14:foregroundMark x1="57856" y1="44290" x2="57394" y2="14660"/>
                        <a14:foregroundMark x1="11368" y1="6636" x2="24492" y2="9259"/>
                        <a14:foregroundMark x1="24492" y1="9259" x2="26525" y2="17130"/>
                        <a14:foregroundMark x1="26525" y1="17130" x2="9889" y2="16204"/>
                        <a14:foregroundMark x1="6747" y1="7407" x2="6470" y2="17593"/>
                        <a14:foregroundMark x1="3142" y1="35802" x2="21996" y2="37346"/>
                        <a14:foregroundMark x1="21996" y1="37346" x2="24122" y2="45062"/>
                        <a14:foregroundMark x1="24122" y1="45062" x2="25139" y2="72685"/>
                        <a14:foregroundMark x1="25139" y1="72685" x2="19131" y2="77469"/>
                        <a14:foregroundMark x1="19131" y1="77469" x2="9704" y2="76389"/>
                        <a14:foregroundMark x1="9704" y1="76389" x2="5176" y2="67130"/>
                        <a14:foregroundMark x1="5176" y1="67130" x2="5176" y2="37191"/>
                        <a14:foregroundMark x1="5176" y1="37191" x2="4898" y2="36883"/>
                        <a14:foregroundMark x1="14418" y1="37963" x2="26340" y2="64660"/>
                        <a14:foregroundMark x1="23752" y1="41358" x2="15712" y2="73920"/>
                        <a14:foregroundMark x1="13956" y1="60494" x2="9335" y2="41049"/>
                        <a14:foregroundMark x1="9335" y1="41049" x2="9242" y2="40895"/>
                        <a14:foregroundMark x1="71257" y1="45525" x2="84381" y2="79938"/>
                        <a14:foregroundMark x1="70980" y1="81636" x2="88170" y2="44753"/>
                        <a14:foregroundMark x1="90573" y1="45525" x2="92237" y2="70833"/>
                        <a14:foregroundMark x1="92237" y1="70833" x2="91682" y2="75617"/>
                        <a14:foregroundMark x1="63863" y1="31019" x2="63863" y2="31019"/>
                        <a14:foregroundMark x1="66081" y1="31019" x2="66081" y2="31019"/>
                        <a14:foregroundMark x1="68022" y1="31173" x2="68022" y2="31173"/>
                        <a14:foregroundMark x1="69501" y1="31173" x2="69501" y2="31173"/>
                        <a14:foregroundMark x1="60444" y1="47068" x2="60444" y2="47068"/>
                        <a14:foregroundMark x1="72181" y1="38426" x2="72089" y2="31327"/>
                        <a14:foregroundMark x1="72181" y1="39660" x2="72181" y2="41204"/>
                        <a14:foregroundMark x1="71811" y1="39969" x2="71627" y2="39815"/>
                        <a14:foregroundMark x1="71996" y1="39969" x2="72274" y2="39969"/>
                        <a14:foregroundMark x1="71904" y1="39506" x2="72089" y2="41667"/>
                        <a14:foregroundMark x1="71811" y1="31173" x2="70980" y2="30864"/>
                        <a14:foregroundMark x1="69409" y1="30710" x2="68577" y2="30556"/>
                        <a14:foregroundMark x1="64418" y1="31019" x2="63124" y2="30864"/>
                        <a14:foregroundMark x1="62200" y1="30864" x2="62292" y2="30864"/>
                        <a14:foregroundMark x1="60998" y1="31019" x2="60998" y2="31019"/>
                        <a14:foregroundMark x1="67006" y1="30710" x2="69224" y2="31173"/>
                        <a14:foregroundMark x1="66359" y1="30710" x2="66174" y2="30710"/>
                        <a14:foregroundMark x1="65712" y1="30710" x2="65527" y2="30710"/>
                        <a14:foregroundMark x1="64880" y1="30710" x2="64880" y2="30710"/>
                        <a14:foregroundMark x1="64140" y1="30710" x2="64140" y2="30710"/>
                        <a14:foregroundMark x1="63863" y1="30864" x2="63863" y2="30864"/>
                        <a14:foregroundMark x1="64510" y1="30864" x2="64510" y2="30864"/>
                        <a14:foregroundMark x1="67930" y1="30710" x2="68115" y2="30710"/>
                        <a14:foregroundMark x1="69686" y1="30710" x2="71627" y2="30864"/>
                        <a14:foregroundMark x1="71811" y1="31173" x2="71996" y2="32562"/>
                        <a14:foregroundMark x1="71904" y1="31173" x2="72181" y2="32562"/>
                        <a14:foregroundMark x1="71904" y1="31019" x2="72089" y2="38426"/>
                        <a14:foregroundMark x1="71811" y1="32870" x2="72181" y2="34877"/>
                        <a14:foregroundMark x1="71811" y1="34877" x2="72181" y2="38580"/>
                        <a14:foregroundMark x1="71811" y1="35802" x2="72089" y2="39198"/>
                        <a14:foregroundMark x1="32625" y1="26235" x2="32717" y2="38272"/>
                        <a14:foregroundMark x1="32601" y1="41358" x2="32532" y2="42438"/>
                        <a14:foregroundMark x1="32810" y1="38117" x2="32601" y2="41358"/>
                        <a14:foregroundMark x1="32532" y1="41358" x2="32532" y2="52469"/>
                        <a14:foregroundMark x1="32532" y1="39198" x2="32532" y2="41358"/>
                        <a14:foregroundMark x1="29667" y1="53704" x2="28743" y2="54012"/>
                        <a14:foregroundMark x1="28558" y1="53858" x2="28558" y2="53858"/>
                        <a14:foregroundMark x1="28466" y1="53858" x2="28466" y2="53858"/>
                        <a14:foregroundMark x1="31238" y1="53549" x2="31238" y2="53549"/>
                        <a14:foregroundMark x1="31793" y1="53549" x2="31793" y2="53549"/>
                        <a14:foregroundMark x1="28189" y1="58333" x2="34288" y2="58796"/>
                        <a14:foregroundMark x1="5176" y1="22531" x2="5360" y2="31481"/>
                        <a14:foregroundMark x1="60536" y1="64506" x2="66728" y2="63580"/>
                        <a14:foregroundMark x1="32717" y1="26389" x2="35028" y2="26543"/>
                        <a14:backgroundMark x1="29205" y1="40741" x2="29390" y2="41975"/>
                        <a14:backgroundMark x1="32348" y1="41358" x2="32348" y2="41358"/>
                        <a14:backgroundMark x1="32348" y1="41049" x2="32348" y2="41049"/>
                        <a14:backgroundMark x1="31885" y1="52469" x2="31885" y2="52469"/>
                      </a14:backgroundRemoval>
                    </a14:imgEffect>
                  </a14:imgLayer>
                </a14:imgProps>
              </a:ext>
            </a:extLst>
          </a:blip>
          <a:srcRect r="5206" b="4507"/>
          <a:stretch/>
        </p:blipFill>
        <p:spPr>
          <a:xfrm>
            <a:off x="2220341" y="1255897"/>
            <a:ext cx="8394422" cy="50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932819" y="583080"/>
            <a:ext cx="296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Thiết</a:t>
            </a:r>
            <a:r>
              <a:rPr lang="en-US" sz="32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kế</a:t>
            </a:r>
            <a:r>
              <a:rPr lang="en-US" sz="32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tserrat" pitchFamily="2" charset="77"/>
              </a:rPr>
              <a:t>bảng</a:t>
            </a:r>
            <a:endParaRPr lang="x-none" sz="3200" b="1" spc="300" dirty="0">
              <a:solidFill>
                <a:prstClr val="black">
                  <a:lumMod val="75000"/>
                  <a:lumOff val="25000"/>
                </a:prst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sp>
        <p:nvSpPr>
          <p:cNvPr id="179" name="Oval 178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1741578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2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85" name="TextBox 184">
            <a:hlinkClick r:id="rId8" action="ppaction://hlinksldjump"/>
          </p:cNvPr>
          <p:cNvSpPr txBox="1"/>
          <p:nvPr/>
        </p:nvSpPr>
        <p:spPr>
          <a:xfrm>
            <a:off x="419922" y="5523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86" name="TextBox 185">
            <a:hlinkClick r:id="rId9" action="ppaction://hlinksldjump"/>
          </p:cNvPr>
          <p:cNvSpPr txBox="1"/>
          <p:nvPr/>
        </p:nvSpPr>
        <p:spPr>
          <a:xfrm>
            <a:off x="419922" y="30632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3</a:t>
            </a:r>
          </a:p>
        </p:txBody>
      </p:sp>
      <p:sp>
        <p:nvSpPr>
          <p:cNvPr id="187" name="TextBox 186">
            <a:hlinkClick r:id="rId10" action="ppaction://hlinksldjump"/>
          </p:cNvPr>
          <p:cNvSpPr txBox="1"/>
          <p:nvPr/>
        </p:nvSpPr>
        <p:spPr>
          <a:xfrm>
            <a:off x="430728" y="42928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88" name="TextBox 187">
            <a:hlinkClick r:id="rId11" action="ppaction://hlinksldjump"/>
          </p:cNvPr>
          <p:cNvSpPr txBox="1"/>
          <p:nvPr/>
        </p:nvSpPr>
        <p:spPr>
          <a:xfrm>
            <a:off x="419922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11286865" y="284173"/>
            <a:ext cx="535975" cy="536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Montserrat" pitchFamily="2" charset="0"/>
              </a:rPr>
              <a:t>2</a:t>
            </a:r>
            <a:endParaRPr lang="x-none" sz="24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2DAC8-92C7-4822-A19C-300DE84DC1CE}"/>
              </a:ext>
            </a:extLst>
          </p:cNvPr>
          <p:cNvSpPr txBox="1"/>
          <p:nvPr/>
        </p:nvSpPr>
        <p:spPr>
          <a:xfrm>
            <a:off x="2228384" y="1350828"/>
            <a:ext cx="9170472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KHACHHANG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TenKH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SDT,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GioiTinh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CMND,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DiaChi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Avatar,  #UserName)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PHIEUTHUEPHONG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MaPhieu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#MaKH, #MaPhong,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TinhTrang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NgayThue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NgayKetThuc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NgayLapPhieu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NHATRO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MaNhaTro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#MaChuNha,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DiaChi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SoLuongPhong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TinhTrang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Quan)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MaPhong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#MaNhaTro,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DienTich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GiaThue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TinhTrang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Anh)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vi-V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 descr="Add color concept illustration Free Vector">
            <a:extLst>
              <a:ext uri="{FF2B5EF4-FFF2-40B4-BE49-F238E27FC236}">
                <a16:creationId xmlns:a16="http://schemas.microsoft.com/office/drawing/2014/main" id="{EA39578E-B0ED-42A5-BAA5-97696E77B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353" b="95444" l="6550" r="92173">
                        <a14:foregroundMark x1="44728" y1="84652" x2="44728" y2="84652"/>
                        <a14:foregroundMark x1="91853" y1="84892" x2="91853" y2="84892"/>
                        <a14:foregroundMark x1="46166" y1="77218" x2="48083" y2="79856"/>
                        <a14:foregroundMark x1="52396" y1="76499" x2="46486" y2="89209"/>
                        <a14:foregroundMark x1="46486" y1="89209" x2="46326" y2="89209"/>
                        <a14:foregroundMark x1="44409" y1="82014" x2="52716" y2="88729"/>
                        <a14:foregroundMark x1="52716" y1="88729" x2="52716" y2="88729"/>
                        <a14:foregroundMark x1="42492" y1="90168" x2="38179" y2="75540"/>
                        <a14:foregroundMark x1="38179" y1="75540" x2="38179" y2="75540"/>
                        <a14:foregroundMark x1="52077" y1="74580" x2="38658" y2="71942"/>
                        <a14:foregroundMark x1="38658" y1="71942" x2="38339" y2="72182"/>
                        <a14:foregroundMark x1="37220" y1="73381" x2="37859" y2="84652"/>
                        <a14:foregroundMark x1="49042" y1="38609" x2="54792" y2="44125"/>
                        <a14:foregroundMark x1="7668" y1="23022" x2="6709" y2="26619"/>
                        <a14:foregroundMark x1="12620" y1="71942" x2="19010" y2="78897"/>
                        <a14:foregroundMark x1="21086" y1="77938" x2="25240" y2="78177"/>
                        <a14:foregroundMark x1="40575" y1="90887" x2="36262" y2="74101"/>
                        <a14:foregroundMark x1="36102" y1="72422" x2="36102" y2="72422"/>
                        <a14:foregroundMark x1="35144" y1="74820" x2="35144" y2="74820"/>
                        <a14:foregroundMark x1="35144" y1="74820" x2="37540" y2="90408"/>
                        <a14:foregroundMark x1="37540" y1="90408" x2="37540" y2="90408"/>
                        <a14:foregroundMark x1="37540" y1="92566" x2="37540" y2="92566"/>
                        <a14:foregroundMark x1="53514" y1="74341" x2="53514" y2="74341"/>
                        <a14:foregroundMark x1="53994" y1="74580" x2="53994" y2="74580"/>
                        <a14:foregroundMark x1="54313" y1="77938" x2="54473" y2="78657"/>
                        <a14:foregroundMark x1="77636" y1="57794" x2="68051" y2="60911"/>
                        <a14:foregroundMark x1="10543" y1="61151" x2="42812" y2="59472"/>
                        <a14:foregroundMark x1="42812" y1="59472" x2="48722" y2="59712"/>
                        <a14:foregroundMark x1="47923" y1="61631" x2="32428" y2="50600"/>
                        <a14:foregroundMark x1="51278" y1="62350" x2="45847" y2="61871"/>
                        <a14:foregroundMark x1="11821" y1="60192" x2="9265" y2="60192"/>
                        <a14:foregroundMark x1="13738" y1="56835" x2="42173" y2="24700"/>
                        <a14:foregroundMark x1="10863" y1="21823" x2="50160" y2="59233"/>
                        <a14:foregroundMark x1="20927" y1="57074" x2="13578" y2="37650"/>
                        <a14:foregroundMark x1="13578" y1="37650" x2="13578" y2="37650"/>
                        <a14:foregroundMark x1="18850" y1="43885" x2="39617" y2="22302"/>
                        <a14:foregroundMark x1="39617" y1="22302" x2="20607" y2="19904"/>
                        <a14:foregroundMark x1="42971" y1="22782" x2="48882" y2="47722"/>
                        <a14:foregroundMark x1="48882" y1="47722" x2="48882" y2="45803"/>
                        <a14:foregroundMark x1="46645" y1="31894" x2="43291" y2="32134"/>
                        <a14:foregroundMark x1="44569" y1="28777" x2="48722" y2="17506"/>
                        <a14:foregroundMark x1="49521" y1="20384" x2="17412" y2="20384"/>
                        <a14:foregroundMark x1="19968" y1="20384" x2="45847" y2="18705"/>
                        <a14:foregroundMark x1="35463" y1="19904" x2="15815" y2="19904"/>
                        <a14:foregroundMark x1="15815" y1="19904" x2="8466" y2="35252"/>
                        <a14:foregroundMark x1="8466" y1="35252" x2="11182" y2="52278"/>
                        <a14:foregroundMark x1="11182" y1="52278" x2="12300" y2="53237"/>
                        <a14:foregroundMark x1="11502" y1="55156" x2="23482" y2="28297"/>
                        <a14:foregroundMark x1="23482" y1="28297" x2="30192" y2="23981"/>
                        <a14:foregroundMark x1="39936" y1="37650" x2="34026" y2="50600"/>
                        <a14:foregroundMark x1="34026" y1="50600" x2="25719" y2="52038"/>
                        <a14:foregroundMark x1="87220" y1="20144" x2="80351" y2="28777"/>
                        <a14:foregroundMark x1="83546" y1="19904" x2="87220" y2="25420"/>
                        <a14:foregroundMark x1="86262" y1="18225" x2="83706" y2="15827"/>
                        <a14:foregroundMark x1="87220" y1="16787" x2="88019" y2="30935"/>
                        <a14:foregroundMark x1="88019" y1="30935" x2="82428" y2="28537"/>
                        <a14:foregroundMark x1="82428" y1="29976" x2="92173" y2="26619"/>
                        <a14:foregroundMark x1="92173" y1="26619" x2="91693" y2="23022"/>
                        <a14:foregroundMark x1="80990" y1="31894" x2="80990" y2="31894"/>
                        <a14:backgroundMark x1="63259" y1="94964" x2="70607" y2="94245"/>
                        <a14:backgroundMark x1="35144" y1="68345" x2="50479" y2="69065"/>
                        <a14:backgroundMark x1="50479" y1="69065" x2="52716" y2="67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46" y="3650778"/>
            <a:ext cx="5154052" cy="343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sign inspiration concept illustration Free Vector">
            <a:extLst>
              <a:ext uri="{FF2B5EF4-FFF2-40B4-BE49-F238E27FC236}">
                <a16:creationId xmlns:a16="http://schemas.microsoft.com/office/drawing/2014/main" id="{6D219CB5-1FA1-49CC-9701-409C9627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585" b="97444" l="9585" r="89617">
                        <a14:foregroundMark x1="43770" y1="91054" x2="43770" y2="91054"/>
                        <a14:foregroundMark x1="44089" y1="92971" x2="44888" y2="93450"/>
                        <a14:foregroundMark x1="39617" y1="97444" x2="39617" y2="9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5" y="1930016"/>
            <a:ext cx="5154052" cy="515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00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63" name="Graphic 62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1995886" y="427228"/>
            <a:ext cx="40357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b="1" dirty="0" err="1">
                <a:effectLst/>
                <a:latin typeface="Montserrat"/>
                <a:ea typeface="MS Gothic" panose="020B0609070205080204" pitchFamily="49" charset="-128"/>
              </a:rPr>
              <a:t>Mô</a:t>
            </a:r>
            <a:r>
              <a:rPr lang="en-US" sz="1900" b="1" dirty="0">
                <a:effectLst/>
                <a:latin typeface="Montserrat"/>
                <a:ea typeface="MS Gothic" panose="020B0609070205080204" pitchFamily="49" charset="-128"/>
              </a:rPr>
              <a:t> </a:t>
            </a:r>
            <a:r>
              <a:rPr lang="en-US" sz="1900" b="1" dirty="0" err="1">
                <a:effectLst/>
                <a:latin typeface="Montserrat"/>
                <a:ea typeface="MS Gothic" panose="020B0609070205080204" pitchFamily="49" charset="-128"/>
              </a:rPr>
              <a:t>hình</a:t>
            </a:r>
            <a:r>
              <a:rPr lang="en-US" sz="1900" b="1" dirty="0">
                <a:effectLst/>
                <a:latin typeface="Montserrat"/>
                <a:ea typeface="MS Gothic" panose="020B0609070205080204" pitchFamily="49" charset="-128"/>
              </a:rPr>
              <a:t> </a:t>
            </a:r>
            <a:r>
              <a:rPr lang="en-US" sz="1900" b="1" dirty="0" err="1">
                <a:effectLst/>
                <a:latin typeface="Montserrat"/>
                <a:ea typeface="MS Gothic" panose="020B0609070205080204" pitchFamily="49" charset="-128"/>
              </a:rPr>
              <a:t>thực</a:t>
            </a:r>
            <a:r>
              <a:rPr lang="en-US" sz="1900" b="1" dirty="0">
                <a:effectLst/>
                <a:latin typeface="Montserrat"/>
                <a:ea typeface="MS Gothic" panose="020B0609070205080204" pitchFamily="49" charset="-128"/>
              </a:rPr>
              <a:t> </a:t>
            </a:r>
            <a:r>
              <a:rPr lang="en-US" sz="1900" b="1" dirty="0" err="1">
                <a:effectLst/>
                <a:latin typeface="Montserrat"/>
                <a:ea typeface="MS Gothic" panose="020B0609070205080204" pitchFamily="49" charset="-128"/>
              </a:rPr>
              <a:t>thể</a:t>
            </a:r>
            <a:r>
              <a:rPr lang="en-US" sz="1900" b="1" dirty="0">
                <a:effectLst/>
                <a:latin typeface="Montserrat"/>
                <a:ea typeface="MS Gothic" panose="020B0609070205080204" pitchFamily="49" charset="-128"/>
              </a:rPr>
              <a:t> - </a:t>
            </a:r>
            <a:r>
              <a:rPr lang="en-US" sz="1900" b="1" dirty="0" err="1">
                <a:effectLst/>
                <a:latin typeface="Montserrat"/>
                <a:ea typeface="MS Gothic" panose="020B0609070205080204" pitchFamily="49" charset="-128"/>
              </a:rPr>
              <a:t>Mối</a:t>
            </a:r>
            <a:r>
              <a:rPr lang="en-US" sz="1900" b="1" dirty="0">
                <a:effectLst/>
                <a:latin typeface="Montserrat"/>
                <a:ea typeface="MS Gothic" panose="020B0609070205080204" pitchFamily="49" charset="-128"/>
              </a:rPr>
              <a:t> </a:t>
            </a:r>
            <a:r>
              <a:rPr lang="en-US" sz="1900" b="1" dirty="0" err="1">
                <a:effectLst/>
                <a:latin typeface="Montserrat"/>
                <a:ea typeface="MS Gothic" panose="020B0609070205080204" pitchFamily="49" charset="-128"/>
              </a:rPr>
              <a:t>kết</a:t>
            </a:r>
            <a:r>
              <a:rPr lang="en-US" sz="1900" b="1" dirty="0">
                <a:effectLst/>
                <a:latin typeface="Montserrat"/>
                <a:ea typeface="MS Gothic" panose="020B0609070205080204" pitchFamily="49" charset="-128"/>
              </a:rPr>
              <a:t> </a:t>
            </a:r>
            <a:r>
              <a:rPr lang="en-US" sz="1900" b="1" dirty="0" err="1">
                <a:effectLst/>
                <a:latin typeface="Montserrat"/>
                <a:ea typeface="MS Gothic" panose="020B0609070205080204" pitchFamily="49" charset="-128"/>
              </a:rPr>
              <a:t>hợp</a:t>
            </a:r>
            <a:r>
              <a:rPr lang="en-US" sz="1900" b="1" dirty="0">
                <a:effectLst/>
                <a:latin typeface="Montserrat"/>
                <a:ea typeface="MS Gothic" panose="020B0609070205080204" pitchFamily="49" charset="-128"/>
              </a:rPr>
              <a:t> (ERD)</a:t>
            </a:r>
            <a:endParaRPr lang="x-none" sz="3200" b="1" spc="300" dirty="0">
              <a:solidFill>
                <a:prstClr val="black">
                  <a:lumMod val="75000"/>
                  <a:lumOff val="25000"/>
                </a:prst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32676">
            <a:off x="2810819" y="925495"/>
            <a:ext cx="2059204" cy="109283"/>
          </a:xfrm>
          <a:prstGeom prst="rect">
            <a:avLst/>
          </a:prstGeom>
        </p:spPr>
      </p:pic>
      <p:sp>
        <p:nvSpPr>
          <p:cNvPr id="179" name="Oval 178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1741578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2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85" name="TextBox 184">
            <a:hlinkClick r:id="rId8" action="ppaction://hlinksldjump"/>
          </p:cNvPr>
          <p:cNvSpPr txBox="1"/>
          <p:nvPr/>
        </p:nvSpPr>
        <p:spPr>
          <a:xfrm>
            <a:off x="419922" y="5523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86" name="TextBox 185">
            <a:hlinkClick r:id="rId9" action="ppaction://hlinksldjump"/>
          </p:cNvPr>
          <p:cNvSpPr txBox="1"/>
          <p:nvPr/>
        </p:nvSpPr>
        <p:spPr>
          <a:xfrm>
            <a:off x="419922" y="30632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3</a:t>
            </a:r>
          </a:p>
        </p:txBody>
      </p:sp>
      <p:sp>
        <p:nvSpPr>
          <p:cNvPr id="187" name="TextBox 186">
            <a:hlinkClick r:id="rId10" action="ppaction://hlinksldjump"/>
          </p:cNvPr>
          <p:cNvSpPr txBox="1"/>
          <p:nvPr/>
        </p:nvSpPr>
        <p:spPr>
          <a:xfrm>
            <a:off x="430728" y="42928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88" name="TextBox 187">
            <a:hlinkClick r:id="rId11" action="ppaction://hlinksldjump"/>
          </p:cNvPr>
          <p:cNvSpPr txBox="1"/>
          <p:nvPr/>
        </p:nvSpPr>
        <p:spPr>
          <a:xfrm>
            <a:off x="419922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4E30F-62DD-4C82-92EF-E70B21BDFC6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62"/>
          <a:stretch/>
        </p:blipFill>
        <p:spPr bwMode="auto">
          <a:xfrm>
            <a:off x="6400602" y="0"/>
            <a:ext cx="5055003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83008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2393186" y="583080"/>
            <a:ext cx="8048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CHƯƠNG TRÌNH HỖ TRỢ TÌM NHÀ TRỌ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8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8" name="TextBox 107">
            <a:hlinkClick r:id="rId9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9" name="TextBox 108">
            <a:hlinkClick r:id="rId10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0" name="TextBox 109">
            <a:hlinkClick r:id="rId11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1547AD-BA80-49CA-8A6D-EF0707289F95}"/>
              </a:ext>
            </a:extLst>
          </p:cNvPr>
          <p:cNvSpPr txBox="1"/>
          <p:nvPr/>
        </p:nvSpPr>
        <p:spPr>
          <a:xfrm>
            <a:off x="1784915" y="1538276"/>
            <a:ext cx="10312117" cy="496905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3.1.	Giao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diện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đăng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nhập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3.2.	Giao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diện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đăng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ký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3.3.	Giao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diện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thông tin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cá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nhân</a:t>
            </a: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	3.3.1.	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Đổi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mật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khẩu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	3.3.2.	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Lịch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sử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thuê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phòng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	3.3.3.	Danh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sách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yêu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cầu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của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bạn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3.4.	Giao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diện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danh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sách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trọ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của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bạn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	3.4.1.	Thêm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nhà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trọ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	3.4.2.	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Xoá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nhà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trọ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	3.4.3.	Xem chi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tiết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trọ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	3.4.4.	Danh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sách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yêu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cầu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thuê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phòng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3.5.	Giao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diện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danh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sách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phòng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đang cho thuê (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tìm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trọ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)</a:t>
            </a: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	3.5.1.	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Chức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năng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bộ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lọc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	3.5.2.	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Chức</a:t>
            </a:r>
            <a:r>
              <a:rPr lang="vi-VN" dirty="0">
                <a:solidFill>
                  <a:schemeClr val="bg1"/>
                </a:solidFill>
                <a:latin typeface="Hind Guntur"/>
              </a:rPr>
              <a:t> năng xem thông tin 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phòng</a:t>
            </a:r>
            <a:endParaRPr lang="vi-VN" dirty="0">
              <a:solidFill>
                <a:schemeClr val="bg1"/>
              </a:solidFill>
              <a:latin typeface="Hind Guntur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dirty="0">
                <a:solidFill>
                  <a:schemeClr val="bg1"/>
                </a:solidFill>
                <a:latin typeface="Hind Guntur"/>
              </a:rPr>
              <a:t>3.6.	</a:t>
            </a:r>
            <a:r>
              <a:rPr lang="vi-VN" dirty="0" err="1">
                <a:solidFill>
                  <a:schemeClr val="bg1"/>
                </a:solidFill>
                <a:latin typeface="Hind Guntur"/>
              </a:rPr>
              <a:t>Thoát</a:t>
            </a:r>
            <a:endParaRPr lang="vi-VN" dirty="0">
              <a:solidFill>
                <a:schemeClr val="bg1"/>
              </a:solidFill>
              <a:latin typeface="Hind Guntur"/>
            </a:endParaRPr>
          </a:p>
        </p:txBody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prstClr val="white"/>
              </a:solidFill>
            </a:endParaRPr>
          </a:p>
        </p:txBody>
      </p:sp>
      <p:pic>
        <p:nvPicPr>
          <p:cNvPr id="48" name="Graphic 47" descr="Coffee">
            <a:hlinkClick r:id="rId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2337276" y="430281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3.1. ĐĂNG NHẬP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480000">
            <a:off x="2674370" y="946465"/>
            <a:ext cx="2900823" cy="12386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935442" y="3014999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Montserrat" pitchFamily="2" charset="0"/>
              </a:rPr>
              <a:t>3</a:t>
            </a:r>
            <a:endParaRPr lang="x-none" sz="36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sp>
        <p:nvSpPr>
          <p:cNvPr id="107" name="TextBox 106">
            <a:hlinkClick r:id="rId8" action="ppaction://hlinksldjump"/>
          </p:cNvPr>
          <p:cNvSpPr txBox="1"/>
          <p:nvPr/>
        </p:nvSpPr>
        <p:spPr>
          <a:xfrm>
            <a:off x="419922" y="5306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1</a:t>
            </a:r>
          </a:p>
        </p:txBody>
      </p:sp>
      <p:sp>
        <p:nvSpPr>
          <p:cNvPr id="108" name="TextBox 107">
            <a:hlinkClick r:id="rId9" action="ppaction://hlinksldjump"/>
          </p:cNvPr>
          <p:cNvSpPr txBox="1"/>
          <p:nvPr/>
        </p:nvSpPr>
        <p:spPr>
          <a:xfrm>
            <a:off x="432093" y="18494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109" name="TextBox 108">
            <a:hlinkClick r:id="rId10" action="ppaction://hlinksldjump"/>
          </p:cNvPr>
          <p:cNvSpPr txBox="1"/>
          <p:nvPr/>
        </p:nvSpPr>
        <p:spPr>
          <a:xfrm>
            <a:off x="419922" y="4363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4</a:t>
            </a:r>
          </a:p>
        </p:txBody>
      </p:sp>
      <p:sp>
        <p:nvSpPr>
          <p:cNvPr id="110" name="TextBox 109">
            <a:hlinkClick r:id="rId11" action="ppaction://hlinksldjump"/>
          </p:cNvPr>
          <p:cNvSpPr txBox="1"/>
          <p:nvPr/>
        </p:nvSpPr>
        <p:spPr>
          <a:xfrm>
            <a:off x="430769" y="56148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7E6E6">
                    <a:lumMod val="75000"/>
                  </a:srgbClr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11539236" y="5017724"/>
            <a:ext cx="535975" cy="536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Montserrat" pitchFamily="2" charset="0"/>
              </a:rPr>
              <a:t>1</a:t>
            </a:r>
            <a:endParaRPr lang="x-none" sz="2400" b="1" dirty="0">
              <a:solidFill>
                <a:prstClr val="black"/>
              </a:solidFill>
              <a:latin typeface="Montserrat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1FDDBA-C409-4922-8B9B-63724CA6B90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t="1619" r="4275" b="1023"/>
          <a:stretch/>
        </p:blipFill>
        <p:spPr>
          <a:xfrm>
            <a:off x="6937829" y="43211"/>
            <a:ext cx="4441372" cy="68147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D9A5E7-3373-44E3-97AB-D4A311F08718}"/>
              </a:ext>
            </a:extLst>
          </p:cNvPr>
          <p:cNvSpPr txBox="1"/>
          <p:nvPr/>
        </p:nvSpPr>
        <p:spPr>
          <a:xfrm>
            <a:off x="1916234" y="1435708"/>
            <a:ext cx="486156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Ở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2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đăng</a:t>
            </a:r>
            <a:r>
              <a:rPr lang="en-US" sz="20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nhập</a:t>
            </a:r>
            <a:r>
              <a:rPr lang="en-US" sz="20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sẵn</a:t>
            </a:r>
            <a:r>
              <a:rPr lang="en-US" sz="20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đăng</a:t>
            </a:r>
            <a:r>
              <a:rPr lang="en-US" sz="2000" b="1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khoản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mới</a:t>
            </a:r>
            <a:r>
              <a:rPr lang="en-US" sz="2000" dirty="0">
                <a:solidFill>
                  <a:schemeClr val="bg1"/>
                </a:solidFill>
                <a:effectLst/>
                <a:latin typeface="Hind Guntur"/>
                <a:ea typeface="Times New Roman" panose="02020603050405020304" pitchFamily="18" charset="0"/>
              </a:rPr>
              <a:t>.</a:t>
            </a:r>
            <a:endParaRPr lang="vi-VN" sz="2000" dirty="0">
              <a:solidFill>
                <a:schemeClr val="bg1"/>
              </a:solidFill>
              <a:effectLst/>
              <a:latin typeface="Hind Guntur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373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|1.4|1.6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5834B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1734</Words>
  <Application>Microsoft Office PowerPoint</Application>
  <PresentationFormat>Widescreen</PresentationFormat>
  <Paragraphs>318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Arial</vt:lpstr>
      <vt:lpstr>Bahnschrift SemiBold Condensed</vt:lpstr>
      <vt:lpstr>Calibri</vt:lpstr>
      <vt:lpstr>Calibri Light</vt:lpstr>
      <vt:lpstr>Candara Light</vt:lpstr>
      <vt:lpstr>Hind Guntur</vt:lpstr>
      <vt:lpstr>Montserrat</vt:lpstr>
      <vt:lpstr>Times New Roman</vt:lpstr>
      <vt:lpstr>Wingdings</vt:lpstr>
      <vt:lpstr>Office Theme</vt:lpstr>
      <vt:lpstr>1_Office Theme</vt:lpstr>
      <vt:lpstr>4_Office Theme</vt:lpstr>
      <vt:lpstr>5_Office Theme</vt:lpstr>
      <vt:lpstr>7_Office Theme</vt:lpstr>
      <vt:lpstr>9_Office Theme</vt:lpstr>
      <vt:lpstr>10_Office Theme</vt:lpstr>
      <vt:lpstr>11_Office Theme</vt:lpstr>
      <vt:lpstr>12_Office Theme</vt:lpstr>
      <vt:lpstr>14_Office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Nguyễn Nhật Sang</cp:lastModifiedBy>
  <cp:revision>22</cp:revision>
  <dcterms:created xsi:type="dcterms:W3CDTF">2020-07-14T16:36:24Z</dcterms:created>
  <dcterms:modified xsi:type="dcterms:W3CDTF">2022-02-09T21:19:19Z</dcterms:modified>
</cp:coreProperties>
</file>