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91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6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32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51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54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0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6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6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24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9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5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257A-C7C4-4A49-B616-FBBF0933C79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5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  <a:alpha val="26000"/>
              </a:schemeClr>
            </a:gs>
            <a:gs pos="100000">
              <a:schemeClr val="accent5">
                <a:lumMod val="40000"/>
                <a:lumOff val="60000"/>
                <a:alpha val="19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6">
            <a:extLst>
              <a:ext uri="{FF2B5EF4-FFF2-40B4-BE49-F238E27FC236}">
                <a16:creationId xmlns:a16="http://schemas.microsoft.com/office/drawing/2014/main" id="{1B771911-D604-4BC1-AD66-705C4FAFDBEB}"/>
              </a:ext>
            </a:extLst>
          </p:cNvPr>
          <p:cNvSpPr/>
          <p:nvPr/>
        </p:nvSpPr>
        <p:spPr>
          <a:xfrm>
            <a:off x="1837267" y="1727617"/>
            <a:ext cx="5528130" cy="3991916"/>
          </a:xfrm>
          <a:prstGeom prst="foldedCorner">
            <a:avLst>
              <a:gd name="adj" fmla="val 1465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257175" algn="ctr" defTabSz="685800">
              <a:defRPr/>
            </a:pPr>
            <a:endParaRPr lang="en-US" sz="1050" kern="0">
              <a:solidFill>
                <a:srgbClr val="FFFFFF"/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0AFA34-6794-425D-BC2A-D7001DFA5093}"/>
              </a:ext>
            </a:extLst>
          </p:cNvPr>
          <p:cNvGrpSpPr/>
          <p:nvPr/>
        </p:nvGrpSpPr>
        <p:grpSpPr>
          <a:xfrm>
            <a:off x="7094831" y="2432969"/>
            <a:ext cx="1502661" cy="2662034"/>
            <a:chOff x="8863020" y="1131619"/>
            <a:chExt cx="2343028" cy="4150783"/>
          </a:xfrm>
        </p:grpSpPr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DEDD06F-5880-453C-B1C6-B96FB889ACD4}"/>
                </a:ext>
              </a:extLst>
            </p:cNvPr>
            <p:cNvSpPr>
              <a:spLocks/>
            </p:cNvSpPr>
            <p:nvPr/>
          </p:nvSpPr>
          <p:spPr bwMode="auto">
            <a:xfrm rot="1722277" flipV="1">
              <a:off x="8938207" y="4603600"/>
              <a:ext cx="246693" cy="608239"/>
            </a:xfrm>
            <a:custGeom>
              <a:avLst/>
              <a:gdLst>
                <a:gd name="T0" fmla="*/ 0 w 466"/>
                <a:gd name="T1" fmla="*/ 417965 h 1392"/>
                <a:gd name="T2" fmla="*/ 1393 w 466"/>
                <a:gd name="T3" fmla="*/ 562838 h 1392"/>
                <a:gd name="T4" fmla="*/ 216449 w 466"/>
                <a:gd name="T5" fmla="*/ 579490 h 1392"/>
                <a:gd name="T6" fmla="*/ 215985 w 466"/>
                <a:gd name="T7" fmla="*/ 417965 h 1392"/>
                <a:gd name="T8" fmla="*/ 143525 w 466"/>
                <a:gd name="T9" fmla="*/ 17068 h 1392"/>
                <a:gd name="T10" fmla="*/ 138880 w 466"/>
                <a:gd name="T11" fmla="*/ 12905 h 1392"/>
                <a:gd name="T12" fmla="*/ 134700 w 466"/>
                <a:gd name="T13" fmla="*/ 9991 h 1392"/>
                <a:gd name="T14" fmla="*/ 130520 w 466"/>
                <a:gd name="T15" fmla="*/ 7077 h 1392"/>
                <a:gd name="T16" fmla="*/ 126339 w 466"/>
                <a:gd name="T17" fmla="*/ 4163 h 1392"/>
                <a:gd name="T18" fmla="*/ 122159 w 466"/>
                <a:gd name="T19" fmla="*/ 2498 h 1392"/>
                <a:gd name="T20" fmla="*/ 118908 w 466"/>
                <a:gd name="T21" fmla="*/ 1665 h 1392"/>
                <a:gd name="T22" fmla="*/ 114727 w 466"/>
                <a:gd name="T23" fmla="*/ 833 h 1392"/>
                <a:gd name="T24" fmla="*/ 110547 w 466"/>
                <a:gd name="T25" fmla="*/ 0 h 1392"/>
                <a:gd name="T26" fmla="*/ 106831 w 466"/>
                <a:gd name="T27" fmla="*/ 833 h 1392"/>
                <a:gd name="T28" fmla="*/ 102651 w 466"/>
                <a:gd name="T29" fmla="*/ 1665 h 1392"/>
                <a:gd name="T30" fmla="*/ 99399 w 466"/>
                <a:gd name="T31" fmla="*/ 2914 h 1392"/>
                <a:gd name="T32" fmla="*/ 95683 w 466"/>
                <a:gd name="T33" fmla="*/ 4579 h 1392"/>
                <a:gd name="T34" fmla="*/ 91968 w 466"/>
                <a:gd name="T35" fmla="*/ 7493 h 1392"/>
                <a:gd name="T36" fmla="*/ 88252 w 466"/>
                <a:gd name="T37" fmla="*/ 10408 h 1392"/>
                <a:gd name="T38" fmla="*/ 85000 w 466"/>
                <a:gd name="T39" fmla="*/ 14571 h 1392"/>
                <a:gd name="T40" fmla="*/ 81284 w 466"/>
                <a:gd name="T41" fmla="*/ 18734 h 1392"/>
                <a:gd name="T42" fmla="*/ 0 w 466"/>
                <a:gd name="T43" fmla="*/ 417965 h 139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6" h="1392">
                  <a:moveTo>
                    <a:pt x="0" y="1004"/>
                  </a:moveTo>
                  <a:lnTo>
                    <a:pt x="3" y="1352"/>
                  </a:lnTo>
                  <a:lnTo>
                    <a:pt x="466" y="1392"/>
                  </a:lnTo>
                  <a:lnTo>
                    <a:pt x="465" y="1004"/>
                  </a:lnTo>
                  <a:lnTo>
                    <a:pt x="309" y="41"/>
                  </a:lnTo>
                  <a:lnTo>
                    <a:pt x="299" y="31"/>
                  </a:lnTo>
                  <a:lnTo>
                    <a:pt x="290" y="24"/>
                  </a:lnTo>
                  <a:lnTo>
                    <a:pt x="281" y="17"/>
                  </a:lnTo>
                  <a:lnTo>
                    <a:pt x="272" y="10"/>
                  </a:lnTo>
                  <a:lnTo>
                    <a:pt x="263" y="6"/>
                  </a:lnTo>
                  <a:lnTo>
                    <a:pt x="256" y="4"/>
                  </a:lnTo>
                  <a:lnTo>
                    <a:pt x="247" y="2"/>
                  </a:lnTo>
                  <a:lnTo>
                    <a:pt x="238" y="0"/>
                  </a:lnTo>
                  <a:lnTo>
                    <a:pt x="230" y="2"/>
                  </a:lnTo>
                  <a:lnTo>
                    <a:pt x="221" y="4"/>
                  </a:lnTo>
                  <a:lnTo>
                    <a:pt x="214" y="7"/>
                  </a:lnTo>
                  <a:lnTo>
                    <a:pt x="206" y="11"/>
                  </a:lnTo>
                  <a:lnTo>
                    <a:pt x="198" y="18"/>
                  </a:lnTo>
                  <a:lnTo>
                    <a:pt x="190" y="25"/>
                  </a:lnTo>
                  <a:lnTo>
                    <a:pt x="183" y="35"/>
                  </a:lnTo>
                  <a:lnTo>
                    <a:pt x="175" y="45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05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B5C2A19-DCE4-42E2-834C-00649E6B2569}"/>
                </a:ext>
              </a:extLst>
            </p:cNvPr>
            <p:cNvSpPr>
              <a:spLocks/>
            </p:cNvSpPr>
            <p:nvPr/>
          </p:nvSpPr>
          <p:spPr bwMode="auto">
            <a:xfrm rot="1722277" flipV="1">
              <a:off x="8863020" y="5096889"/>
              <a:ext cx="97601" cy="185513"/>
            </a:xfrm>
            <a:custGeom>
              <a:avLst/>
              <a:gdLst>
                <a:gd name="T0" fmla="*/ 117 w 117"/>
                <a:gd name="T1" fmla="*/ 343 h 359"/>
                <a:gd name="T2" fmla="*/ 61 w 117"/>
                <a:gd name="T3" fmla="*/ 0 h 359"/>
                <a:gd name="T4" fmla="*/ 0 w 117"/>
                <a:gd name="T5" fmla="*/ 336 h 359"/>
                <a:gd name="T6" fmla="*/ 12 w 117"/>
                <a:gd name="T7" fmla="*/ 346 h 359"/>
                <a:gd name="T8" fmla="*/ 24 w 117"/>
                <a:gd name="T9" fmla="*/ 353 h 359"/>
                <a:gd name="T10" fmla="*/ 31 w 117"/>
                <a:gd name="T11" fmla="*/ 355 h 359"/>
                <a:gd name="T12" fmla="*/ 36 w 117"/>
                <a:gd name="T13" fmla="*/ 357 h 359"/>
                <a:gd name="T14" fmla="*/ 43 w 117"/>
                <a:gd name="T15" fmla="*/ 359 h 359"/>
                <a:gd name="T16" fmla="*/ 48 w 117"/>
                <a:gd name="T17" fmla="*/ 359 h 359"/>
                <a:gd name="T18" fmla="*/ 54 w 117"/>
                <a:gd name="T19" fmla="*/ 357 h 359"/>
                <a:gd name="T20" fmla="*/ 59 w 117"/>
                <a:gd name="T21" fmla="*/ 356 h 359"/>
                <a:gd name="T22" fmla="*/ 64 w 117"/>
                <a:gd name="T23" fmla="*/ 353 h 359"/>
                <a:gd name="T24" fmla="*/ 68 w 117"/>
                <a:gd name="T25" fmla="*/ 350 h 359"/>
                <a:gd name="T26" fmla="*/ 73 w 117"/>
                <a:gd name="T27" fmla="*/ 344 h 359"/>
                <a:gd name="T28" fmla="*/ 76 w 117"/>
                <a:gd name="T29" fmla="*/ 339 h 359"/>
                <a:gd name="T30" fmla="*/ 79 w 117"/>
                <a:gd name="T31" fmla="*/ 331 h 359"/>
                <a:gd name="T32" fmla="*/ 82 w 117"/>
                <a:gd name="T33" fmla="*/ 323 h 359"/>
                <a:gd name="T34" fmla="*/ 86 w 117"/>
                <a:gd name="T35" fmla="*/ 322 h 359"/>
                <a:gd name="T36" fmla="*/ 89 w 117"/>
                <a:gd name="T37" fmla="*/ 322 h 359"/>
                <a:gd name="T38" fmla="*/ 94 w 117"/>
                <a:gd name="T39" fmla="*/ 324 h 359"/>
                <a:gd name="T40" fmla="*/ 98 w 117"/>
                <a:gd name="T41" fmla="*/ 326 h 359"/>
                <a:gd name="T42" fmla="*/ 107 w 117"/>
                <a:gd name="T43" fmla="*/ 333 h 359"/>
                <a:gd name="T44" fmla="*/ 117 w 117"/>
                <a:gd name="T45" fmla="*/ 34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359">
                  <a:moveTo>
                    <a:pt x="117" y="343"/>
                  </a:moveTo>
                  <a:lnTo>
                    <a:pt x="61" y="0"/>
                  </a:lnTo>
                  <a:lnTo>
                    <a:pt x="0" y="336"/>
                  </a:lnTo>
                  <a:lnTo>
                    <a:pt x="12" y="346"/>
                  </a:lnTo>
                  <a:lnTo>
                    <a:pt x="24" y="353"/>
                  </a:lnTo>
                  <a:lnTo>
                    <a:pt x="31" y="355"/>
                  </a:lnTo>
                  <a:lnTo>
                    <a:pt x="36" y="357"/>
                  </a:lnTo>
                  <a:lnTo>
                    <a:pt x="43" y="359"/>
                  </a:lnTo>
                  <a:lnTo>
                    <a:pt x="48" y="359"/>
                  </a:lnTo>
                  <a:lnTo>
                    <a:pt x="54" y="357"/>
                  </a:lnTo>
                  <a:lnTo>
                    <a:pt x="59" y="356"/>
                  </a:lnTo>
                  <a:lnTo>
                    <a:pt x="64" y="353"/>
                  </a:lnTo>
                  <a:lnTo>
                    <a:pt x="68" y="350"/>
                  </a:lnTo>
                  <a:lnTo>
                    <a:pt x="73" y="344"/>
                  </a:lnTo>
                  <a:lnTo>
                    <a:pt x="76" y="339"/>
                  </a:lnTo>
                  <a:lnTo>
                    <a:pt x="79" y="331"/>
                  </a:lnTo>
                  <a:lnTo>
                    <a:pt x="82" y="323"/>
                  </a:lnTo>
                  <a:lnTo>
                    <a:pt x="86" y="322"/>
                  </a:lnTo>
                  <a:lnTo>
                    <a:pt x="89" y="322"/>
                  </a:lnTo>
                  <a:lnTo>
                    <a:pt x="94" y="324"/>
                  </a:lnTo>
                  <a:lnTo>
                    <a:pt x="98" y="326"/>
                  </a:lnTo>
                  <a:lnTo>
                    <a:pt x="107" y="333"/>
                  </a:lnTo>
                  <a:lnTo>
                    <a:pt x="117" y="3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en-US" sz="105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FC892838-20ED-432E-82F1-71F1B8A474DB}"/>
                </a:ext>
              </a:extLst>
            </p:cNvPr>
            <p:cNvSpPr>
              <a:spLocks/>
            </p:cNvSpPr>
            <p:nvPr/>
          </p:nvSpPr>
          <p:spPr bwMode="auto">
            <a:xfrm rot="1722277" flipV="1">
              <a:off x="9912273" y="1246592"/>
              <a:ext cx="246693" cy="3771780"/>
            </a:xfrm>
            <a:custGeom>
              <a:avLst/>
              <a:gdLst>
                <a:gd name="T0" fmla="*/ 216449 w 465"/>
                <a:gd name="T1" fmla="*/ 23305 h 8635"/>
                <a:gd name="T2" fmla="*/ 216449 w 465"/>
                <a:gd name="T3" fmla="*/ 3593501 h 8635"/>
                <a:gd name="T4" fmla="*/ 0 w 465"/>
                <a:gd name="T5" fmla="*/ 3593501 h 8635"/>
                <a:gd name="T6" fmla="*/ 0 w 465"/>
                <a:gd name="T7" fmla="*/ 29131 h 8635"/>
                <a:gd name="T8" fmla="*/ 8379 w 465"/>
                <a:gd name="T9" fmla="*/ 36206 h 8635"/>
                <a:gd name="T10" fmla="*/ 11172 w 465"/>
                <a:gd name="T11" fmla="*/ 38702 h 8635"/>
                <a:gd name="T12" fmla="*/ 14895 w 465"/>
                <a:gd name="T13" fmla="*/ 39951 h 8635"/>
                <a:gd name="T14" fmla="*/ 18619 w 465"/>
                <a:gd name="T15" fmla="*/ 40783 h 8635"/>
                <a:gd name="T16" fmla="*/ 21878 w 465"/>
                <a:gd name="T17" fmla="*/ 41616 h 8635"/>
                <a:gd name="T18" fmla="*/ 25136 w 465"/>
                <a:gd name="T19" fmla="*/ 42864 h 8635"/>
                <a:gd name="T20" fmla="*/ 31187 w 465"/>
                <a:gd name="T21" fmla="*/ 45777 h 8635"/>
                <a:gd name="T22" fmla="*/ 36308 w 465"/>
                <a:gd name="T23" fmla="*/ 49106 h 8635"/>
                <a:gd name="T24" fmla="*/ 41893 w 465"/>
                <a:gd name="T25" fmla="*/ 51603 h 8635"/>
                <a:gd name="T26" fmla="*/ 46548 w 465"/>
                <a:gd name="T27" fmla="*/ 54516 h 8635"/>
                <a:gd name="T28" fmla="*/ 50272 w 465"/>
                <a:gd name="T29" fmla="*/ 56597 h 8635"/>
                <a:gd name="T30" fmla="*/ 54927 w 465"/>
                <a:gd name="T31" fmla="*/ 58262 h 8635"/>
                <a:gd name="T32" fmla="*/ 57720 w 465"/>
                <a:gd name="T33" fmla="*/ 58678 h 8635"/>
                <a:gd name="T34" fmla="*/ 59582 w 465"/>
                <a:gd name="T35" fmla="*/ 58678 h 8635"/>
                <a:gd name="T36" fmla="*/ 62375 w 465"/>
                <a:gd name="T37" fmla="*/ 58262 h 8635"/>
                <a:gd name="T38" fmla="*/ 64236 w 465"/>
                <a:gd name="T39" fmla="*/ 57429 h 8635"/>
                <a:gd name="T40" fmla="*/ 67029 w 465"/>
                <a:gd name="T41" fmla="*/ 56181 h 8635"/>
                <a:gd name="T42" fmla="*/ 69822 w 465"/>
                <a:gd name="T43" fmla="*/ 54932 h 8635"/>
                <a:gd name="T44" fmla="*/ 72615 w 465"/>
                <a:gd name="T45" fmla="*/ 52852 h 8635"/>
                <a:gd name="T46" fmla="*/ 75874 w 465"/>
                <a:gd name="T47" fmla="*/ 50355 h 8635"/>
                <a:gd name="T48" fmla="*/ 82390 w 465"/>
                <a:gd name="T49" fmla="*/ 43280 h 8635"/>
                <a:gd name="T50" fmla="*/ 89838 w 465"/>
                <a:gd name="T51" fmla="*/ 34541 h 8635"/>
                <a:gd name="T52" fmla="*/ 98217 w 465"/>
                <a:gd name="T53" fmla="*/ 23305 h 8635"/>
                <a:gd name="T54" fmla="*/ 107526 w 465"/>
                <a:gd name="T55" fmla="*/ 8323 h 8635"/>
                <a:gd name="T56" fmla="*/ 110319 w 465"/>
                <a:gd name="T57" fmla="*/ 4994 h 8635"/>
                <a:gd name="T58" fmla="*/ 112181 w 465"/>
                <a:gd name="T59" fmla="*/ 2913 h 8635"/>
                <a:gd name="T60" fmla="*/ 114509 w 465"/>
                <a:gd name="T61" fmla="*/ 1248 h 8635"/>
                <a:gd name="T62" fmla="*/ 116370 w 465"/>
                <a:gd name="T63" fmla="*/ 0 h 8635"/>
                <a:gd name="T64" fmla="*/ 118698 w 465"/>
                <a:gd name="T65" fmla="*/ 0 h 8635"/>
                <a:gd name="T66" fmla="*/ 120560 w 465"/>
                <a:gd name="T67" fmla="*/ 416 h 8635"/>
                <a:gd name="T68" fmla="*/ 121956 w 465"/>
                <a:gd name="T69" fmla="*/ 1665 h 8635"/>
                <a:gd name="T70" fmla="*/ 124284 w 465"/>
                <a:gd name="T71" fmla="*/ 2913 h 8635"/>
                <a:gd name="T72" fmla="*/ 127542 w 465"/>
                <a:gd name="T73" fmla="*/ 7491 h 8635"/>
                <a:gd name="T74" fmla="*/ 131266 w 465"/>
                <a:gd name="T75" fmla="*/ 12901 h 8635"/>
                <a:gd name="T76" fmla="*/ 135455 w 465"/>
                <a:gd name="T77" fmla="*/ 19559 h 8635"/>
                <a:gd name="T78" fmla="*/ 139645 w 465"/>
                <a:gd name="T79" fmla="*/ 26218 h 8635"/>
                <a:gd name="T80" fmla="*/ 144299 w 465"/>
                <a:gd name="T81" fmla="*/ 32876 h 8635"/>
                <a:gd name="T82" fmla="*/ 149885 w 465"/>
                <a:gd name="T83" fmla="*/ 39119 h 8635"/>
                <a:gd name="T84" fmla="*/ 152678 w 465"/>
                <a:gd name="T85" fmla="*/ 41616 h 8635"/>
                <a:gd name="T86" fmla="*/ 155471 w 465"/>
                <a:gd name="T87" fmla="*/ 43696 h 8635"/>
                <a:gd name="T88" fmla="*/ 158729 w 465"/>
                <a:gd name="T89" fmla="*/ 46193 h 8635"/>
                <a:gd name="T90" fmla="*/ 162453 w 465"/>
                <a:gd name="T91" fmla="*/ 47442 h 8635"/>
                <a:gd name="T92" fmla="*/ 165711 w 465"/>
                <a:gd name="T93" fmla="*/ 48690 h 8635"/>
                <a:gd name="T94" fmla="*/ 169901 w 465"/>
                <a:gd name="T95" fmla="*/ 49106 h 8635"/>
                <a:gd name="T96" fmla="*/ 174090 w 465"/>
                <a:gd name="T97" fmla="*/ 49106 h 8635"/>
                <a:gd name="T98" fmla="*/ 178279 w 465"/>
                <a:gd name="T99" fmla="*/ 47858 h 8635"/>
                <a:gd name="T100" fmla="*/ 183400 w 465"/>
                <a:gd name="T101" fmla="*/ 46193 h 8635"/>
                <a:gd name="T102" fmla="*/ 188055 w 465"/>
                <a:gd name="T103" fmla="*/ 43696 h 8635"/>
                <a:gd name="T104" fmla="*/ 193640 w 465"/>
                <a:gd name="T105" fmla="*/ 40783 h 8635"/>
                <a:gd name="T106" fmla="*/ 199226 w 465"/>
                <a:gd name="T107" fmla="*/ 36206 h 8635"/>
                <a:gd name="T108" fmla="*/ 203881 w 465"/>
                <a:gd name="T109" fmla="*/ 32460 h 8635"/>
                <a:gd name="T110" fmla="*/ 208070 w 465"/>
                <a:gd name="T111" fmla="*/ 29131 h 8635"/>
                <a:gd name="T112" fmla="*/ 212725 w 465"/>
                <a:gd name="T113" fmla="*/ 25802 h 8635"/>
                <a:gd name="T114" fmla="*/ 216449 w 465"/>
                <a:gd name="T115" fmla="*/ 23305 h 86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65" h="8635">
                  <a:moveTo>
                    <a:pt x="465" y="56"/>
                  </a:moveTo>
                  <a:lnTo>
                    <a:pt x="465" y="8635"/>
                  </a:lnTo>
                  <a:lnTo>
                    <a:pt x="0" y="8635"/>
                  </a:lnTo>
                  <a:lnTo>
                    <a:pt x="0" y="70"/>
                  </a:lnTo>
                  <a:lnTo>
                    <a:pt x="18" y="87"/>
                  </a:lnTo>
                  <a:lnTo>
                    <a:pt x="24" y="93"/>
                  </a:lnTo>
                  <a:lnTo>
                    <a:pt x="32" y="96"/>
                  </a:lnTo>
                  <a:lnTo>
                    <a:pt x="40" y="98"/>
                  </a:lnTo>
                  <a:lnTo>
                    <a:pt x="47" y="100"/>
                  </a:lnTo>
                  <a:lnTo>
                    <a:pt x="54" y="103"/>
                  </a:lnTo>
                  <a:lnTo>
                    <a:pt x="67" y="110"/>
                  </a:lnTo>
                  <a:lnTo>
                    <a:pt x="78" y="118"/>
                  </a:lnTo>
                  <a:lnTo>
                    <a:pt x="90" y="124"/>
                  </a:lnTo>
                  <a:lnTo>
                    <a:pt x="100" y="131"/>
                  </a:lnTo>
                  <a:lnTo>
                    <a:pt x="108" y="136"/>
                  </a:lnTo>
                  <a:lnTo>
                    <a:pt x="118" y="140"/>
                  </a:lnTo>
                  <a:lnTo>
                    <a:pt x="124" y="141"/>
                  </a:lnTo>
                  <a:lnTo>
                    <a:pt x="128" y="141"/>
                  </a:lnTo>
                  <a:lnTo>
                    <a:pt x="134" y="140"/>
                  </a:lnTo>
                  <a:lnTo>
                    <a:pt x="138" y="138"/>
                  </a:lnTo>
                  <a:lnTo>
                    <a:pt x="144" y="135"/>
                  </a:lnTo>
                  <a:lnTo>
                    <a:pt x="150" y="132"/>
                  </a:lnTo>
                  <a:lnTo>
                    <a:pt x="156" y="127"/>
                  </a:lnTo>
                  <a:lnTo>
                    <a:pt x="163" y="121"/>
                  </a:lnTo>
                  <a:lnTo>
                    <a:pt x="177" y="104"/>
                  </a:lnTo>
                  <a:lnTo>
                    <a:pt x="193" y="83"/>
                  </a:lnTo>
                  <a:lnTo>
                    <a:pt x="211" y="56"/>
                  </a:lnTo>
                  <a:lnTo>
                    <a:pt x="231" y="20"/>
                  </a:lnTo>
                  <a:lnTo>
                    <a:pt x="237" y="12"/>
                  </a:lnTo>
                  <a:lnTo>
                    <a:pt x="241" y="7"/>
                  </a:lnTo>
                  <a:lnTo>
                    <a:pt x="246" y="3"/>
                  </a:lnTo>
                  <a:lnTo>
                    <a:pt x="250" y="0"/>
                  </a:lnTo>
                  <a:lnTo>
                    <a:pt x="255" y="0"/>
                  </a:lnTo>
                  <a:lnTo>
                    <a:pt x="259" y="1"/>
                  </a:lnTo>
                  <a:lnTo>
                    <a:pt x="262" y="4"/>
                  </a:lnTo>
                  <a:lnTo>
                    <a:pt x="267" y="7"/>
                  </a:lnTo>
                  <a:lnTo>
                    <a:pt x="274" y="18"/>
                  </a:lnTo>
                  <a:lnTo>
                    <a:pt x="282" y="31"/>
                  </a:lnTo>
                  <a:lnTo>
                    <a:pt x="291" y="47"/>
                  </a:lnTo>
                  <a:lnTo>
                    <a:pt x="300" y="63"/>
                  </a:lnTo>
                  <a:lnTo>
                    <a:pt x="310" y="79"/>
                  </a:lnTo>
                  <a:lnTo>
                    <a:pt x="322" y="94"/>
                  </a:lnTo>
                  <a:lnTo>
                    <a:pt x="328" y="100"/>
                  </a:lnTo>
                  <a:lnTo>
                    <a:pt x="334" y="105"/>
                  </a:lnTo>
                  <a:lnTo>
                    <a:pt x="341" y="111"/>
                  </a:lnTo>
                  <a:lnTo>
                    <a:pt x="349" y="114"/>
                  </a:lnTo>
                  <a:lnTo>
                    <a:pt x="356" y="117"/>
                  </a:lnTo>
                  <a:lnTo>
                    <a:pt x="365" y="118"/>
                  </a:lnTo>
                  <a:lnTo>
                    <a:pt x="374" y="118"/>
                  </a:lnTo>
                  <a:lnTo>
                    <a:pt x="383" y="115"/>
                  </a:lnTo>
                  <a:lnTo>
                    <a:pt x="394" y="111"/>
                  </a:lnTo>
                  <a:lnTo>
                    <a:pt x="404" y="105"/>
                  </a:lnTo>
                  <a:lnTo>
                    <a:pt x="416" y="98"/>
                  </a:lnTo>
                  <a:lnTo>
                    <a:pt x="428" y="87"/>
                  </a:lnTo>
                  <a:lnTo>
                    <a:pt x="438" y="78"/>
                  </a:lnTo>
                  <a:lnTo>
                    <a:pt x="447" y="70"/>
                  </a:lnTo>
                  <a:lnTo>
                    <a:pt x="457" y="62"/>
                  </a:lnTo>
                  <a:lnTo>
                    <a:pt x="465" y="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en-US" sz="105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3B1647E3-E5BD-4ACE-8E6B-B1FBF44EE12F}"/>
                </a:ext>
              </a:extLst>
            </p:cNvPr>
            <p:cNvSpPr>
              <a:spLocks/>
            </p:cNvSpPr>
            <p:nvPr/>
          </p:nvSpPr>
          <p:spPr bwMode="auto">
            <a:xfrm rot="1722277" flipV="1">
              <a:off x="10076367" y="1288557"/>
              <a:ext cx="63253" cy="3749059"/>
            </a:xfrm>
            <a:custGeom>
              <a:avLst/>
              <a:gdLst>
                <a:gd name="T0" fmla="*/ 55499 w 119"/>
                <a:gd name="T1" fmla="*/ 0 h 8579"/>
                <a:gd name="T2" fmla="*/ 55499 w 119"/>
                <a:gd name="T3" fmla="*/ 3571854 h 8579"/>
                <a:gd name="T4" fmla="*/ 0 w 119"/>
                <a:gd name="T5" fmla="*/ 3571854 h 8579"/>
                <a:gd name="T6" fmla="*/ 0 w 119"/>
                <a:gd name="T7" fmla="*/ 23732 h 8579"/>
                <a:gd name="T8" fmla="*/ 3731 w 119"/>
                <a:gd name="T9" fmla="*/ 25397 h 8579"/>
                <a:gd name="T10" fmla="*/ 7928 w 119"/>
                <a:gd name="T11" fmla="*/ 25814 h 8579"/>
                <a:gd name="T12" fmla="*/ 12126 w 119"/>
                <a:gd name="T13" fmla="*/ 25814 h 8579"/>
                <a:gd name="T14" fmla="*/ 16790 w 119"/>
                <a:gd name="T15" fmla="*/ 24565 h 8579"/>
                <a:gd name="T16" fmla="*/ 21453 w 119"/>
                <a:gd name="T17" fmla="*/ 23316 h 8579"/>
                <a:gd name="T18" fmla="*/ 27050 w 119"/>
                <a:gd name="T19" fmla="*/ 20401 h 8579"/>
                <a:gd name="T20" fmla="*/ 32180 w 119"/>
                <a:gd name="T21" fmla="*/ 17487 h 8579"/>
                <a:gd name="T22" fmla="*/ 38243 w 119"/>
                <a:gd name="T23" fmla="*/ 12907 h 8579"/>
                <a:gd name="T24" fmla="*/ 42907 w 119"/>
                <a:gd name="T25" fmla="*/ 9160 h 8579"/>
                <a:gd name="T26" fmla="*/ 47104 w 119"/>
                <a:gd name="T27" fmla="*/ 5829 h 8579"/>
                <a:gd name="T28" fmla="*/ 51768 w 119"/>
                <a:gd name="T29" fmla="*/ 2498 h 8579"/>
                <a:gd name="T30" fmla="*/ 55499 w 119"/>
                <a:gd name="T31" fmla="*/ 0 h 857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9" h="8579">
                  <a:moveTo>
                    <a:pt x="119" y="0"/>
                  </a:moveTo>
                  <a:lnTo>
                    <a:pt x="119" y="8579"/>
                  </a:lnTo>
                  <a:lnTo>
                    <a:pt x="0" y="8579"/>
                  </a:lnTo>
                  <a:lnTo>
                    <a:pt x="0" y="57"/>
                  </a:lnTo>
                  <a:lnTo>
                    <a:pt x="8" y="61"/>
                  </a:lnTo>
                  <a:lnTo>
                    <a:pt x="17" y="62"/>
                  </a:lnTo>
                  <a:lnTo>
                    <a:pt x="26" y="62"/>
                  </a:lnTo>
                  <a:lnTo>
                    <a:pt x="36" y="59"/>
                  </a:lnTo>
                  <a:lnTo>
                    <a:pt x="46" y="56"/>
                  </a:lnTo>
                  <a:lnTo>
                    <a:pt x="58" y="49"/>
                  </a:lnTo>
                  <a:lnTo>
                    <a:pt x="69" y="42"/>
                  </a:lnTo>
                  <a:lnTo>
                    <a:pt x="82" y="31"/>
                  </a:lnTo>
                  <a:lnTo>
                    <a:pt x="92" y="22"/>
                  </a:lnTo>
                  <a:lnTo>
                    <a:pt x="101" y="14"/>
                  </a:lnTo>
                  <a:lnTo>
                    <a:pt x="111" y="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en-US" sz="105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FF9E54C-3BD9-405A-884B-814CF018A8EA}"/>
                </a:ext>
              </a:extLst>
            </p:cNvPr>
            <p:cNvSpPr>
              <a:spLocks/>
            </p:cNvSpPr>
            <p:nvPr/>
          </p:nvSpPr>
          <p:spPr bwMode="auto">
            <a:xfrm rot="1722277" flipV="1">
              <a:off x="9987054" y="1207848"/>
              <a:ext cx="63335" cy="3741709"/>
            </a:xfrm>
            <a:custGeom>
              <a:avLst/>
              <a:gdLst>
                <a:gd name="T0" fmla="*/ 119 w 119"/>
                <a:gd name="T1" fmla="*/ 8565 h 8565"/>
                <a:gd name="T2" fmla="*/ 0 w 119"/>
                <a:gd name="T3" fmla="*/ 8565 h 8565"/>
                <a:gd name="T4" fmla="*/ 0 w 119"/>
                <a:gd name="T5" fmla="*/ 0 h 8565"/>
                <a:gd name="T6" fmla="*/ 18 w 119"/>
                <a:gd name="T7" fmla="*/ 17 h 8565"/>
                <a:gd name="T8" fmla="*/ 24 w 119"/>
                <a:gd name="T9" fmla="*/ 23 h 8565"/>
                <a:gd name="T10" fmla="*/ 32 w 119"/>
                <a:gd name="T11" fmla="*/ 26 h 8565"/>
                <a:gd name="T12" fmla="*/ 41 w 119"/>
                <a:gd name="T13" fmla="*/ 28 h 8565"/>
                <a:gd name="T14" fmla="*/ 47 w 119"/>
                <a:gd name="T15" fmla="*/ 30 h 8565"/>
                <a:gd name="T16" fmla="*/ 55 w 119"/>
                <a:gd name="T17" fmla="*/ 33 h 8565"/>
                <a:gd name="T18" fmla="*/ 67 w 119"/>
                <a:gd name="T19" fmla="*/ 40 h 8565"/>
                <a:gd name="T20" fmla="*/ 80 w 119"/>
                <a:gd name="T21" fmla="*/ 48 h 8565"/>
                <a:gd name="T22" fmla="*/ 91 w 119"/>
                <a:gd name="T23" fmla="*/ 55 h 8565"/>
                <a:gd name="T24" fmla="*/ 101 w 119"/>
                <a:gd name="T25" fmla="*/ 62 h 8565"/>
                <a:gd name="T26" fmla="*/ 111 w 119"/>
                <a:gd name="T27" fmla="*/ 66 h 8565"/>
                <a:gd name="T28" fmla="*/ 119 w 119"/>
                <a:gd name="T29" fmla="*/ 70 h 8565"/>
                <a:gd name="T30" fmla="*/ 119 w 119"/>
                <a:gd name="T31" fmla="*/ 8565 h 8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8565">
                  <a:moveTo>
                    <a:pt x="119" y="8565"/>
                  </a:moveTo>
                  <a:lnTo>
                    <a:pt x="0" y="8565"/>
                  </a:lnTo>
                  <a:lnTo>
                    <a:pt x="0" y="0"/>
                  </a:lnTo>
                  <a:lnTo>
                    <a:pt x="18" y="17"/>
                  </a:lnTo>
                  <a:lnTo>
                    <a:pt x="24" y="23"/>
                  </a:lnTo>
                  <a:lnTo>
                    <a:pt x="32" y="26"/>
                  </a:lnTo>
                  <a:lnTo>
                    <a:pt x="41" y="28"/>
                  </a:lnTo>
                  <a:lnTo>
                    <a:pt x="47" y="30"/>
                  </a:lnTo>
                  <a:lnTo>
                    <a:pt x="55" y="33"/>
                  </a:lnTo>
                  <a:lnTo>
                    <a:pt x="67" y="40"/>
                  </a:lnTo>
                  <a:lnTo>
                    <a:pt x="80" y="48"/>
                  </a:lnTo>
                  <a:lnTo>
                    <a:pt x="91" y="55"/>
                  </a:lnTo>
                  <a:lnTo>
                    <a:pt x="101" y="62"/>
                  </a:lnTo>
                  <a:lnTo>
                    <a:pt x="111" y="66"/>
                  </a:lnTo>
                  <a:lnTo>
                    <a:pt x="119" y="70"/>
                  </a:lnTo>
                  <a:lnTo>
                    <a:pt x="119" y="856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en-US" sz="105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481E618-1A8B-4CE1-9E6F-9F6A46FE3918}"/>
                </a:ext>
              </a:extLst>
            </p:cNvPr>
            <p:cNvGrpSpPr/>
            <p:nvPr/>
          </p:nvGrpSpPr>
          <p:grpSpPr>
            <a:xfrm>
              <a:off x="10793394" y="1131619"/>
              <a:ext cx="412654" cy="427737"/>
              <a:chOff x="10806841" y="1131619"/>
              <a:chExt cx="412654" cy="427737"/>
            </a:xfrm>
          </p:grpSpPr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E0CEFA8E-482D-4F69-A594-CA0C4A5AEE89}"/>
                  </a:ext>
                </a:extLst>
              </p:cNvPr>
              <p:cNvSpPr>
                <a:spLocks/>
              </p:cNvSpPr>
              <p:nvPr/>
            </p:nvSpPr>
            <p:spPr bwMode="auto">
              <a:xfrm rot="1722277" flipV="1">
                <a:off x="10957053" y="1131619"/>
                <a:ext cx="262442" cy="251216"/>
              </a:xfrm>
              <a:custGeom>
                <a:avLst/>
                <a:gdLst>
                  <a:gd name="T0" fmla="*/ 241 w 457"/>
                  <a:gd name="T1" fmla="*/ 0 h 456"/>
                  <a:gd name="T2" fmla="*/ 263 w 457"/>
                  <a:gd name="T3" fmla="*/ 3 h 456"/>
                  <a:gd name="T4" fmla="*/ 285 w 457"/>
                  <a:gd name="T5" fmla="*/ 8 h 456"/>
                  <a:gd name="T6" fmla="*/ 307 w 457"/>
                  <a:gd name="T7" fmla="*/ 14 h 456"/>
                  <a:gd name="T8" fmla="*/ 337 w 457"/>
                  <a:gd name="T9" fmla="*/ 27 h 456"/>
                  <a:gd name="T10" fmla="*/ 374 w 457"/>
                  <a:gd name="T11" fmla="*/ 52 h 456"/>
                  <a:gd name="T12" fmla="*/ 405 w 457"/>
                  <a:gd name="T13" fmla="*/ 83 h 456"/>
                  <a:gd name="T14" fmla="*/ 429 w 457"/>
                  <a:gd name="T15" fmla="*/ 119 h 456"/>
                  <a:gd name="T16" fmla="*/ 442 w 457"/>
                  <a:gd name="T17" fmla="*/ 149 h 456"/>
                  <a:gd name="T18" fmla="*/ 449 w 457"/>
                  <a:gd name="T19" fmla="*/ 171 h 456"/>
                  <a:gd name="T20" fmla="*/ 454 w 457"/>
                  <a:gd name="T21" fmla="*/ 194 h 456"/>
                  <a:gd name="T22" fmla="*/ 457 w 457"/>
                  <a:gd name="T23" fmla="*/ 216 h 456"/>
                  <a:gd name="T24" fmla="*/ 457 w 457"/>
                  <a:gd name="T25" fmla="*/ 240 h 456"/>
                  <a:gd name="T26" fmla="*/ 454 w 457"/>
                  <a:gd name="T27" fmla="*/ 262 h 456"/>
                  <a:gd name="T28" fmla="*/ 449 w 457"/>
                  <a:gd name="T29" fmla="*/ 285 h 456"/>
                  <a:gd name="T30" fmla="*/ 442 w 457"/>
                  <a:gd name="T31" fmla="*/ 307 h 456"/>
                  <a:gd name="T32" fmla="*/ 429 w 457"/>
                  <a:gd name="T33" fmla="*/ 336 h 456"/>
                  <a:gd name="T34" fmla="*/ 405 w 457"/>
                  <a:gd name="T35" fmla="*/ 373 h 456"/>
                  <a:gd name="T36" fmla="*/ 374 w 457"/>
                  <a:gd name="T37" fmla="*/ 404 h 456"/>
                  <a:gd name="T38" fmla="*/ 337 w 457"/>
                  <a:gd name="T39" fmla="*/ 428 h 456"/>
                  <a:gd name="T40" fmla="*/ 307 w 457"/>
                  <a:gd name="T41" fmla="*/ 443 h 456"/>
                  <a:gd name="T42" fmla="*/ 285 w 457"/>
                  <a:gd name="T43" fmla="*/ 449 h 456"/>
                  <a:gd name="T44" fmla="*/ 263 w 457"/>
                  <a:gd name="T45" fmla="*/ 454 h 456"/>
                  <a:gd name="T46" fmla="*/ 241 w 457"/>
                  <a:gd name="T47" fmla="*/ 456 h 456"/>
                  <a:gd name="T48" fmla="*/ 216 w 457"/>
                  <a:gd name="T49" fmla="*/ 456 h 456"/>
                  <a:gd name="T50" fmla="*/ 194 w 457"/>
                  <a:gd name="T51" fmla="*/ 454 h 456"/>
                  <a:gd name="T52" fmla="*/ 172 w 457"/>
                  <a:gd name="T53" fmla="*/ 449 h 456"/>
                  <a:gd name="T54" fmla="*/ 150 w 457"/>
                  <a:gd name="T55" fmla="*/ 443 h 456"/>
                  <a:gd name="T56" fmla="*/ 120 w 457"/>
                  <a:gd name="T57" fmla="*/ 428 h 456"/>
                  <a:gd name="T58" fmla="*/ 84 w 457"/>
                  <a:gd name="T59" fmla="*/ 404 h 456"/>
                  <a:gd name="T60" fmla="*/ 53 w 457"/>
                  <a:gd name="T61" fmla="*/ 373 h 456"/>
                  <a:gd name="T62" fmla="*/ 28 w 457"/>
                  <a:gd name="T63" fmla="*/ 336 h 456"/>
                  <a:gd name="T64" fmla="*/ 15 w 457"/>
                  <a:gd name="T65" fmla="*/ 307 h 456"/>
                  <a:gd name="T66" fmla="*/ 8 w 457"/>
                  <a:gd name="T67" fmla="*/ 285 h 456"/>
                  <a:gd name="T68" fmla="*/ 3 w 457"/>
                  <a:gd name="T69" fmla="*/ 262 h 456"/>
                  <a:gd name="T70" fmla="*/ 0 w 457"/>
                  <a:gd name="T71" fmla="*/ 240 h 456"/>
                  <a:gd name="T72" fmla="*/ 0 w 457"/>
                  <a:gd name="T73" fmla="*/ 216 h 456"/>
                  <a:gd name="T74" fmla="*/ 3 w 457"/>
                  <a:gd name="T75" fmla="*/ 194 h 456"/>
                  <a:gd name="T76" fmla="*/ 8 w 457"/>
                  <a:gd name="T77" fmla="*/ 171 h 456"/>
                  <a:gd name="T78" fmla="*/ 15 w 457"/>
                  <a:gd name="T79" fmla="*/ 149 h 456"/>
                  <a:gd name="T80" fmla="*/ 28 w 457"/>
                  <a:gd name="T81" fmla="*/ 119 h 456"/>
                  <a:gd name="T82" fmla="*/ 53 w 457"/>
                  <a:gd name="T83" fmla="*/ 83 h 456"/>
                  <a:gd name="T84" fmla="*/ 84 w 457"/>
                  <a:gd name="T85" fmla="*/ 52 h 456"/>
                  <a:gd name="T86" fmla="*/ 120 w 457"/>
                  <a:gd name="T87" fmla="*/ 27 h 456"/>
                  <a:gd name="T88" fmla="*/ 150 w 457"/>
                  <a:gd name="T89" fmla="*/ 14 h 456"/>
                  <a:gd name="T90" fmla="*/ 172 w 457"/>
                  <a:gd name="T91" fmla="*/ 8 h 456"/>
                  <a:gd name="T92" fmla="*/ 194 w 457"/>
                  <a:gd name="T93" fmla="*/ 3 h 456"/>
                  <a:gd name="T94" fmla="*/ 216 w 457"/>
                  <a:gd name="T95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7" h="456">
                    <a:moveTo>
                      <a:pt x="229" y="0"/>
                    </a:moveTo>
                    <a:lnTo>
                      <a:pt x="241" y="0"/>
                    </a:lnTo>
                    <a:lnTo>
                      <a:pt x="252" y="1"/>
                    </a:lnTo>
                    <a:lnTo>
                      <a:pt x="263" y="3"/>
                    </a:lnTo>
                    <a:lnTo>
                      <a:pt x="274" y="4"/>
                    </a:lnTo>
                    <a:lnTo>
                      <a:pt x="285" y="8"/>
                    </a:lnTo>
                    <a:lnTo>
                      <a:pt x="296" y="10"/>
                    </a:lnTo>
                    <a:lnTo>
                      <a:pt x="307" y="14"/>
                    </a:lnTo>
                    <a:lnTo>
                      <a:pt x="317" y="18"/>
                    </a:lnTo>
                    <a:lnTo>
                      <a:pt x="337" y="27"/>
                    </a:lnTo>
                    <a:lnTo>
                      <a:pt x="356" y="39"/>
                    </a:lnTo>
                    <a:lnTo>
                      <a:pt x="374" y="52"/>
                    </a:lnTo>
                    <a:lnTo>
                      <a:pt x="390" y="66"/>
                    </a:lnTo>
                    <a:lnTo>
                      <a:pt x="405" y="83"/>
                    </a:lnTo>
                    <a:lnTo>
                      <a:pt x="418" y="101"/>
                    </a:lnTo>
                    <a:lnTo>
                      <a:pt x="429" y="119"/>
                    </a:lnTo>
                    <a:lnTo>
                      <a:pt x="439" y="139"/>
                    </a:lnTo>
                    <a:lnTo>
                      <a:pt x="442" y="149"/>
                    </a:lnTo>
                    <a:lnTo>
                      <a:pt x="447" y="160"/>
                    </a:lnTo>
                    <a:lnTo>
                      <a:pt x="449" y="171"/>
                    </a:lnTo>
                    <a:lnTo>
                      <a:pt x="452" y="182"/>
                    </a:lnTo>
                    <a:lnTo>
                      <a:pt x="454" y="194"/>
                    </a:lnTo>
                    <a:lnTo>
                      <a:pt x="456" y="205"/>
                    </a:lnTo>
                    <a:lnTo>
                      <a:pt x="457" y="216"/>
                    </a:lnTo>
                    <a:lnTo>
                      <a:pt x="457" y="228"/>
                    </a:lnTo>
                    <a:lnTo>
                      <a:pt x="457" y="240"/>
                    </a:lnTo>
                    <a:lnTo>
                      <a:pt x="456" y="251"/>
                    </a:lnTo>
                    <a:lnTo>
                      <a:pt x="454" y="262"/>
                    </a:lnTo>
                    <a:lnTo>
                      <a:pt x="452" y="274"/>
                    </a:lnTo>
                    <a:lnTo>
                      <a:pt x="449" y="285"/>
                    </a:lnTo>
                    <a:lnTo>
                      <a:pt x="447" y="295"/>
                    </a:lnTo>
                    <a:lnTo>
                      <a:pt x="442" y="307"/>
                    </a:lnTo>
                    <a:lnTo>
                      <a:pt x="439" y="316"/>
                    </a:lnTo>
                    <a:lnTo>
                      <a:pt x="429" y="336"/>
                    </a:lnTo>
                    <a:lnTo>
                      <a:pt x="418" y="355"/>
                    </a:lnTo>
                    <a:lnTo>
                      <a:pt x="405" y="373"/>
                    </a:lnTo>
                    <a:lnTo>
                      <a:pt x="390" y="390"/>
                    </a:lnTo>
                    <a:lnTo>
                      <a:pt x="374" y="404"/>
                    </a:lnTo>
                    <a:lnTo>
                      <a:pt x="356" y="417"/>
                    </a:lnTo>
                    <a:lnTo>
                      <a:pt x="337" y="428"/>
                    </a:lnTo>
                    <a:lnTo>
                      <a:pt x="317" y="438"/>
                    </a:lnTo>
                    <a:lnTo>
                      <a:pt x="307" y="443"/>
                    </a:lnTo>
                    <a:lnTo>
                      <a:pt x="296" y="446"/>
                    </a:lnTo>
                    <a:lnTo>
                      <a:pt x="285" y="449"/>
                    </a:lnTo>
                    <a:lnTo>
                      <a:pt x="274" y="452"/>
                    </a:lnTo>
                    <a:lnTo>
                      <a:pt x="263" y="454"/>
                    </a:lnTo>
                    <a:lnTo>
                      <a:pt x="252" y="455"/>
                    </a:lnTo>
                    <a:lnTo>
                      <a:pt x="241" y="456"/>
                    </a:lnTo>
                    <a:lnTo>
                      <a:pt x="229" y="456"/>
                    </a:lnTo>
                    <a:lnTo>
                      <a:pt x="216" y="456"/>
                    </a:lnTo>
                    <a:lnTo>
                      <a:pt x="205" y="455"/>
                    </a:lnTo>
                    <a:lnTo>
                      <a:pt x="194" y="454"/>
                    </a:lnTo>
                    <a:lnTo>
                      <a:pt x="182" y="452"/>
                    </a:lnTo>
                    <a:lnTo>
                      <a:pt x="172" y="449"/>
                    </a:lnTo>
                    <a:lnTo>
                      <a:pt x="161" y="446"/>
                    </a:lnTo>
                    <a:lnTo>
                      <a:pt x="150" y="443"/>
                    </a:lnTo>
                    <a:lnTo>
                      <a:pt x="140" y="438"/>
                    </a:lnTo>
                    <a:lnTo>
                      <a:pt x="120" y="428"/>
                    </a:lnTo>
                    <a:lnTo>
                      <a:pt x="101" y="417"/>
                    </a:lnTo>
                    <a:lnTo>
                      <a:pt x="84" y="404"/>
                    </a:lnTo>
                    <a:lnTo>
                      <a:pt x="67" y="390"/>
                    </a:lnTo>
                    <a:lnTo>
                      <a:pt x="53" y="373"/>
                    </a:lnTo>
                    <a:lnTo>
                      <a:pt x="39" y="355"/>
                    </a:lnTo>
                    <a:lnTo>
                      <a:pt x="28" y="336"/>
                    </a:lnTo>
                    <a:lnTo>
                      <a:pt x="18" y="316"/>
                    </a:lnTo>
                    <a:lnTo>
                      <a:pt x="15" y="307"/>
                    </a:lnTo>
                    <a:lnTo>
                      <a:pt x="10" y="295"/>
                    </a:lnTo>
                    <a:lnTo>
                      <a:pt x="8" y="285"/>
                    </a:lnTo>
                    <a:lnTo>
                      <a:pt x="5" y="274"/>
                    </a:lnTo>
                    <a:lnTo>
                      <a:pt x="3" y="262"/>
                    </a:lnTo>
                    <a:lnTo>
                      <a:pt x="2" y="251"/>
                    </a:lnTo>
                    <a:lnTo>
                      <a:pt x="0" y="240"/>
                    </a:lnTo>
                    <a:lnTo>
                      <a:pt x="0" y="228"/>
                    </a:lnTo>
                    <a:lnTo>
                      <a:pt x="0" y="216"/>
                    </a:lnTo>
                    <a:lnTo>
                      <a:pt x="2" y="205"/>
                    </a:lnTo>
                    <a:lnTo>
                      <a:pt x="3" y="194"/>
                    </a:lnTo>
                    <a:lnTo>
                      <a:pt x="5" y="182"/>
                    </a:lnTo>
                    <a:lnTo>
                      <a:pt x="8" y="171"/>
                    </a:lnTo>
                    <a:lnTo>
                      <a:pt x="10" y="160"/>
                    </a:lnTo>
                    <a:lnTo>
                      <a:pt x="15" y="149"/>
                    </a:lnTo>
                    <a:lnTo>
                      <a:pt x="18" y="139"/>
                    </a:lnTo>
                    <a:lnTo>
                      <a:pt x="28" y="119"/>
                    </a:lnTo>
                    <a:lnTo>
                      <a:pt x="39" y="101"/>
                    </a:lnTo>
                    <a:lnTo>
                      <a:pt x="53" y="83"/>
                    </a:lnTo>
                    <a:lnTo>
                      <a:pt x="67" y="66"/>
                    </a:lnTo>
                    <a:lnTo>
                      <a:pt x="84" y="52"/>
                    </a:lnTo>
                    <a:lnTo>
                      <a:pt x="101" y="39"/>
                    </a:lnTo>
                    <a:lnTo>
                      <a:pt x="120" y="27"/>
                    </a:lnTo>
                    <a:lnTo>
                      <a:pt x="140" y="18"/>
                    </a:lnTo>
                    <a:lnTo>
                      <a:pt x="150" y="14"/>
                    </a:lnTo>
                    <a:lnTo>
                      <a:pt x="161" y="10"/>
                    </a:lnTo>
                    <a:lnTo>
                      <a:pt x="172" y="8"/>
                    </a:lnTo>
                    <a:lnTo>
                      <a:pt x="182" y="4"/>
                    </a:lnTo>
                    <a:lnTo>
                      <a:pt x="194" y="3"/>
                    </a:lnTo>
                    <a:lnTo>
                      <a:pt x="205" y="1"/>
                    </a:lnTo>
                    <a:lnTo>
                      <a:pt x="216" y="0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en-US" sz="105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37">
                <a:extLst>
                  <a:ext uri="{FF2B5EF4-FFF2-40B4-BE49-F238E27FC236}">
                    <a16:creationId xmlns:a16="http://schemas.microsoft.com/office/drawing/2014/main" id="{1C2E1E73-1CEB-47AD-8DDD-3D15C2B73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879031" y="1249351"/>
                <a:ext cx="249719" cy="310005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25000"/>
                    </a:schemeClr>
                  </a:gs>
                  <a:gs pos="3900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69000">
                    <a:schemeClr val="bg1"/>
                  </a:gs>
                  <a:gs pos="6300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en-US" sz="105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46">
                <a:extLst>
                  <a:ext uri="{FF2B5EF4-FFF2-40B4-BE49-F238E27FC236}">
                    <a16:creationId xmlns:a16="http://schemas.microsoft.com/office/drawing/2014/main" id="{5CBF12A1-8C39-4AE7-B430-86DA1925F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806841" y="1512566"/>
                <a:ext cx="249683" cy="3670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en-US" sz="105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4D4FD665-265A-419B-8CFD-C10790AB1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902554" y="1364352"/>
                <a:ext cx="249719" cy="13333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685800"/>
                <a:endParaRPr lang="en-US" sz="105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45">
                <a:extLst>
                  <a:ext uri="{FF2B5EF4-FFF2-40B4-BE49-F238E27FC236}">
                    <a16:creationId xmlns:a16="http://schemas.microsoft.com/office/drawing/2014/main" id="{8BC04A43-F197-4039-8826-EDB7EE38C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927889" y="1317686"/>
                <a:ext cx="249719" cy="11667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685800"/>
                <a:endParaRPr lang="en-US" sz="105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45">
                <a:extLst>
                  <a:ext uri="{FF2B5EF4-FFF2-40B4-BE49-F238E27FC236}">
                    <a16:creationId xmlns:a16="http://schemas.microsoft.com/office/drawing/2014/main" id="{781EC73A-10C1-4C30-BB58-D73945331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915222" y="1337685"/>
                <a:ext cx="249719" cy="13333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685800"/>
                <a:endParaRPr lang="en-US" sz="105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45">
                <a:extLst>
                  <a:ext uri="{FF2B5EF4-FFF2-40B4-BE49-F238E27FC236}">
                    <a16:creationId xmlns:a16="http://schemas.microsoft.com/office/drawing/2014/main" id="{432E5B99-1BF2-4D28-A68D-0BE90858F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882650" y="1392686"/>
                <a:ext cx="249719" cy="1166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685800"/>
                <a:endParaRPr lang="en-US" sz="105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45">
                <a:extLst>
                  <a:ext uri="{FF2B5EF4-FFF2-40B4-BE49-F238E27FC236}">
                    <a16:creationId xmlns:a16="http://schemas.microsoft.com/office/drawing/2014/main" id="{25E48C30-CC1E-4C6D-977F-2AC95832B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868174" y="1419354"/>
                <a:ext cx="251528" cy="1166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685800"/>
                <a:endParaRPr lang="en-US" sz="105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45">
                <a:extLst>
                  <a:ext uri="{FF2B5EF4-FFF2-40B4-BE49-F238E27FC236}">
                    <a16:creationId xmlns:a16="http://schemas.microsoft.com/office/drawing/2014/main" id="{A351A93B-D018-4126-A077-79A8E32DB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855506" y="1444353"/>
                <a:ext cx="249719" cy="11667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685800"/>
                <a:endParaRPr lang="en-US" sz="105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45">
                <a:extLst>
                  <a:ext uri="{FF2B5EF4-FFF2-40B4-BE49-F238E27FC236}">
                    <a16:creationId xmlns:a16="http://schemas.microsoft.com/office/drawing/2014/main" id="{4A419CD7-884A-4411-8FCE-57905D072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837410" y="1472688"/>
                <a:ext cx="249719" cy="1166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en-US" sz="105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46">
                <a:extLst>
                  <a:ext uri="{FF2B5EF4-FFF2-40B4-BE49-F238E27FC236}">
                    <a16:creationId xmlns:a16="http://schemas.microsoft.com/office/drawing/2014/main" id="{ED348F1D-2C81-4204-B481-082780ECB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945212" y="1265517"/>
                <a:ext cx="249683" cy="3670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en-US" sz="105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AC1DC9-2E29-42FE-B4F2-356649AF4D92}"/>
                  </a:ext>
                </a:extLst>
              </p:cNvPr>
              <p:cNvSpPr/>
              <p:nvPr/>
            </p:nvSpPr>
            <p:spPr bwMode="auto">
              <a:xfrm rot="369189">
                <a:off x="11034653" y="1151016"/>
                <a:ext cx="124859" cy="533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40000"/>
                      <a:lumOff val="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85800">
                  <a:defRPr/>
                </a:pPr>
                <a:endParaRPr lang="id-ID" sz="1050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3EB8B6A-A261-4A20-AC66-CDF8E193AC77}"/>
              </a:ext>
            </a:extLst>
          </p:cNvPr>
          <p:cNvSpPr txBox="1"/>
          <p:nvPr/>
        </p:nvSpPr>
        <p:spPr>
          <a:xfrm>
            <a:off x="3312168" y="1790208"/>
            <a:ext cx="2578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to do</a:t>
            </a:r>
            <a:endParaRPr lang="en-IN" sz="2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97C1C2-CF7F-4040-BE0F-E9E9A9BBD5AC}"/>
              </a:ext>
            </a:extLst>
          </p:cNvPr>
          <p:cNvSpPr/>
          <p:nvPr/>
        </p:nvSpPr>
        <p:spPr bwMode="auto">
          <a:xfrm>
            <a:off x="6564492" y="2527595"/>
            <a:ext cx="381365" cy="337505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5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DF4437-3F48-499D-8244-47409E3A746E}"/>
              </a:ext>
            </a:extLst>
          </p:cNvPr>
          <p:cNvSpPr txBox="1"/>
          <p:nvPr/>
        </p:nvSpPr>
        <p:spPr>
          <a:xfrm>
            <a:off x="2205604" y="2534766"/>
            <a:ext cx="387812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slide is an editable slide with all your needs.</a:t>
            </a:r>
            <a:r>
              <a:rPr lang="en-I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 it with your needs and it will capture all the audience attention</a:t>
            </a:r>
            <a:endParaRPr lang="en-IN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78C3F5-371A-47E9-8068-CBA1F073E9EF}"/>
              </a:ext>
            </a:extLst>
          </p:cNvPr>
          <p:cNvSpPr/>
          <p:nvPr/>
        </p:nvSpPr>
        <p:spPr bwMode="auto">
          <a:xfrm>
            <a:off x="6564492" y="3294490"/>
            <a:ext cx="381365" cy="337505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/>
            <a:endParaRPr lang="en-US" sz="105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7D219D-0A0A-47C9-B13F-5FD5F2D3DF07}"/>
              </a:ext>
            </a:extLst>
          </p:cNvPr>
          <p:cNvSpPr txBox="1"/>
          <p:nvPr/>
        </p:nvSpPr>
        <p:spPr>
          <a:xfrm>
            <a:off x="2205604" y="3301660"/>
            <a:ext cx="387812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slide is an editable slide with all your needs.</a:t>
            </a:r>
            <a:r>
              <a:rPr lang="en-I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 it with your needs and it will capture all the audience attention</a:t>
            </a:r>
            <a:endParaRPr lang="en-IN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2A620B-FF7A-4399-B287-06F6FF3A930A}"/>
              </a:ext>
            </a:extLst>
          </p:cNvPr>
          <p:cNvSpPr/>
          <p:nvPr/>
        </p:nvSpPr>
        <p:spPr bwMode="auto">
          <a:xfrm>
            <a:off x="6556348" y="4061384"/>
            <a:ext cx="381365" cy="338754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/>
            <a:endParaRPr lang="en-US" sz="105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B00536-549E-49CB-8C7C-5D2C87DFD256}"/>
              </a:ext>
            </a:extLst>
          </p:cNvPr>
          <p:cNvSpPr txBox="1"/>
          <p:nvPr/>
        </p:nvSpPr>
        <p:spPr>
          <a:xfrm>
            <a:off x="2205604" y="4069179"/>
            <a:ext cx="387812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slide is an editable slide with all your needs.</a:t>
            </a:r>
            <a:r>
              <a:rPr lang="en-I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 it with your needs and it will capture all the audience attention</a:t>
            </a:r>
            <a:endParaRPr lang="en-IN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0EBDBE-9A55-4972-9FD2-7F538CC9A8D3}"/>
              </a:ext>
            </a:extLst>
          </p:cNvPr>
          <p:cNvSpPr/>
          <p:nvPr/>
        </p:nvSpPr>
        <p:spPr bwMode="auto">
          <a:xfrm>
            <a:off x="6556353" y="4829529"/>
            <a:ext cx="381365" cy="338754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/>
            <a:endParaRPr lang="en-US" sz="105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ECDE89-5AED-491B-A664-D41F8524BC5F}"/>
              </a:ext>
            </a:extLst>
          </p:cNvPr>
          <p:cNvSpPr txBox="1"/>
          <p:nvPr/>
        </p:nvSpPr>
        <p:spPr>
          <a:xfrm>
            <a:off x="2205604" y="4837324"/>
            <a:ext cx="387812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slide is an editable slide with all your needs.</a:t>
            </a:r>
            <a:r>
              <a:rPr lang="en-I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 it with your needs and it will capture all the audience attention</a:t>
            </a:r>
            <a:endParaRPr lang="en-IN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E908E7-9D49-43C8-AD48-1AFE44205EE5}"/>
              </a:ext>
            </a:extLst>
          </p:cNvPr>
          <p:cNvSpPr txBox="1"/>
          <p:nvPr/>
        </p:nvSpPr>
        <p:spPr>
          <a:xfrm>
            <a:off x="0" y="552450"/>
            <a:ext cx="9144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checklist template</a:t>
            </a:r>
            <a:endParaRPr lang="en-IN" sz="4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EE578CA-A5DE-44E1-9C1E-F1CF638A1814}"/>
              </a:ext>
            </a:extLst>
          </p:cNvPr>
          <p:cNvSpPr/>
          <p:nvPr/>
        </p:nvSpPr>
        <p:spPr>
          <a:xfrm rot="21234965">
            <a:off x="6682912" y="2533643"/>
            <a:ext cx="381365" cy="249211"/>
          </a:xfrm>
          <a:custGeom>
            <a:avLst/>
            <a:gdLst>
              <a:gd name="connsiteX0" fmla="*/ 0 w 571500"/>
              <a:gd name="connsiteY0" fmla="*/ 177800 h 393700"/>
              <a:gd name="connsiteX1" fmla="*/ 177800 w 571500"/>
              <a:gd name="connsiteY1" fmla="*/ 393700 h 393700"/>
              <a:gd name="connsiteX2" fmla="*/ 571500 w 57150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93700">
                <a:moveTo>
                  <a:pt x="0" y="177800"/>
                </a:moveTo>
                <a:lnTo>
                  <a:pt x="177800" y="393700"/>
                </a:lnTo>
                <a:lnTo>
                  <a:pt x="571500" y="0"/>
                </a:lnTo>
              </a:path>
            </a:pathLst>
          </a:cu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A23FE4-4F51-4C3A-8AE3-AD128C87D72D}"/>
              </a:ext>
            </a:extLst>
          </p:cNvPr>
          <p:cNvSpPr/>
          <p:nvPr/>
        </p:nvSpPr>
        <p:spPr>
          <a:xfrm rot="21234965">
            <a:off x="6682912" y="3282886"/>
            <a:ext cx="381365" cy="249211"/>
          </a:xfrm>
          <a:custGeom>
            <a:avLst/>
            <a:gdLst>
              <a:gd name="connsiteX0" fmla="*/ 0 w 571500"/>
              <a:gd name="connsiteY0" fmla="*/ 177800 h 393700"/>
              <a:gd name="connsiteX1" fmla="*/ 177800 w 571500"/>
              <a:gd name="connsiteY1" fmla="*/ 393700 h 393700"/>
              <a:gd name="connsiteX2" fmla="*/ 571500 w 57150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93700">
                <a:moveTo>
                  <a:pt x="0" y="177800"/>
                </a:moveTo>
                <a:lnTo>
                  <a:pt x="177800" y="393700"/>
                </a:lnTo>
                <a:lnTo>
                  <a:pt x="571500" y="0"/>
                </a:lnTo>
              </a:path>
            </a:pathLst>
          </a:cu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5E1EED-F615-4071-BD9C-BE16B02A75D4}"/>
              </a:ext>
            </a:extLst>
          </p:cNvPr>
          <p:cNvSpPr/>
          <p:nvPr/>
        </p:nvSpPr>
        <p:spPr>
          <a:xfrm rot="21234965">
            <a:off x="6682912" y="4042335"/>
            <a:ext cx="381365" cy="249211"/>
          </a:xfrm>
          <a:custGeom>
            <a:avLst/>
            <a:gdLst>
              <a:gd name="connsiteX0" fmla="*/ 0 w 571500"/>
              <a:gd name="connsiteY0" fmla="*/ 177800 h 393700"/>
              <a:gd name="connsiteX1" fmla="*/ 177800 w 571500"/>
              <a:gd name="connsiteY1" fmla="*/ 393700 h 393700"/>
              <a:gd name="connsiteX2" fmla="*/ 571500 w 57150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93700">
                <a:moveTo>
                  <a:pt x="0" y="177800"/>
                </a:moveTo>
                <a:lnTo>
                  <a:pt x="177800" y="393700"/>
                </a:lnTo>
                <a:lnTo>
                  <a:pt x="571500" y="0"/>
                </a:lnTo>
              </a:path>
            </a:pathLst>
          </a:cu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5E98054-F43B-49BA-A74B-A782129BB483}"/>
              </a:ext>
            </a:extLst>
          </p:cNvPr>
          <p:cNvSpPr/>
          <p:nvPr/>
        </p:nvSpPr>
        <p:spPr>
          <a:xfrm rot="21234965">
            <a:off x="6682912" y="4836346"/>
            <a:ext cx="381365" cy="249211"/>
          </a:xfrm>
          <a:custGeom>
            <a:avLst/>
            <a:gdLst>
              <a:gd name="connsiteX0" fmla="*/ 0 w 571500"/>
              <a:gd name="connsiteY0" fmla="*/ 177800 h 393700"/>
              <a:gd name="connsiteX1" fmla="*/ 177800 w 571500"/>
              <a:gd name="connsiteY1" fmla="*/ 393700 h 393700"/>
              <a:gd name="connsiteX2" fmla="*/ 571500 w 57150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93700">
                <a:moveTo>
                  <a:pt x="0" y="177800"/>
                </a:moveTo>
                <a:lnTo>
                  <a:pt x="177800" y="393700"/>
                </a:lnTo>
                <a:lnTo>
                  <a:pt x="571500" y="0"/>
                </a:lnTo>
              </a:path>
            </a:pathLst>
          </a:cu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703209-1111-4F5D-9294-4D1919CDB955}"/>
              </a:ext>
            </a:extLst>
          </p:cNvPr>
          <p:cNvCxnSpPr>
            <a:cxnSpLocks/>
          </p:cNvCxnSpPr>
          <p:nvPr/>
        </p:nvCxnSpPr>
        <p:spPr>
          <a:xfrm>
            <a:off x="2250327" y="1000605"/>
            <a:ext cx="464334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48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Ponpriyanga Karthik</cp:lastModifiedBy>
  <cp:revision>6</cp:revision>
  <dcterms:created xsi:type="dcterms:W3CDTF">2019-02-01T06:50:53Z</dcterms:created>
  <dcterms:modified xsi:type="dcterms:W3CDTF">2020-05-26T07:38:18Z</dcterms:modified>
</cp:coreProperties>
</file>