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07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71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951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69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1/7/2021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7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85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519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3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9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05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8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08" r:id="rId5"/>
    <p:sldLayoutId id="2147483713" r:id="rId6"/>
    <p:sldLayoutId id="2147483709" r:id="rId7"/>
    <p:sldLayoutId id="2147483710" r:id="rId8"/>
    <p:sldLayoutId id="2147483711" r:id="rId9"/>
    <p:sldLayoutId id="2147483712" r:id="rId10"/>
    <p:sldLayoutId id="214748371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5408F-161A-487A-B2DE-1A8C9EB50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 dirty="0"/>
              <a:t>Project Management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E3AD620-5707-4B0A-A9C6-0C1737B47D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70" r="27926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1220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DD6B6-4DC0-41F0-92CD-BC60467D1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986" y="474561"/>
            <a:ext cx="5124181" cy="1074064"/>
          </a:xfrm>
        </p:spPr>
        <p:txBody>
          <a:bodyPr/>
          <a:lstStyle/>
          <a:p>
            <a:r>
              <a:rPr lang="en-US" dirty="0"/>
              <a:t>Team structure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631402-C191-4579-A806-131B62129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28" y="1879446"/>
            <a:ext cx="12051943" cy="4631314"/>
          </a:xfrm>
        </p:spPr>
      </p:pic>
    </p:spTree>
    <p:extLst>
      <p:ext uri="{BB962C8B-B14F-4D97-AF65-F5344CB8AC3E}">
        <p14:creationId xmlns:p14="http://schemas.microsoft.com/office/powerpoint/2010/main" val="137841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0707-7839-41B2-8A80-B0F15763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424" y="484509"/>
            <a:ext cx="4040720" cy="819421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F696-2BB7-4551-9389-AF33E245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184" y="1303930"/>
            <a:ext cx="8770571" cy="365150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Huỳnh Nhật Nam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Write test plan, assigning tasks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Monitor and control the project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Write use case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874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0707-7839-41B2-8A80-B0F15763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424" y="484509"/>
            <a:ext cx="4040720" cy="819421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F696-2BB7-4551-9389-AF33E245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184" y="1303930"/>
            <a:ext cx="10858211" cy="45181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requirements (vision document, use-case,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…)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with team member about the requirements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to review requirements</a:t>
            </a:r>
          </a:p>
          <a:p>
            <a:pPr marL="457200" indent="-457200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0707-7839-41B2-8A80-B0F15763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424" y="484509"/>
            <a:ext cx="4040720" cy="819421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F696-2BB7-4551-9389-AF33E245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184" y="1303930"/>
            <a:ext cx="10858211" cy="45181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system (Component, classes, databases,…)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Software Architecture Document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user interface </a:t>
            </a:r>
          </a:p>
        </p:txBody>
      </p:sp>
    </p:spTree>
    <p:extLst>
      <p:ext uri="{BB962C8B-B14F-4D97-AF65-F5344CB8AC3E}">
        <p14:creationId xmlns:p14="http://schemas.microsoft.com/office/powerpoint/2010/main" val="288418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0707-7839-41B2-8A80-B0F15763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424" y="484509"/>
            <a:ext cx="4040720" cy="819421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F696-2BB7-4551-9389-AF33E245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184" y="1303930"/>
            <a:ext cx="10858211" cy="45181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system (Component, classes, databases,…)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Software Architecture Document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system test</a:t>
            </a:r>
          </a:p>
          <a:p>
            <a:pPr marL="457200" indent="-457200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94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0707-7839-41B2-8A80-B0F15763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424" y="484509"/>
            <a:ext cx="4040720" cy="819421"/>
          </a:xfrm>
        </p:spPr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F696-2BB7-4551-9389-AF33E245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184" y="1303930"/>
            <a:ext cx="10858211" cy="451813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Mai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test plan and test cases</a:t>
            </a:r>
          </a:p>
          <a:p>
            <a:pPr marL="457200" indent="-457200">
              <a:buFontTx/>
              <a:buChar char="-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system test</a:t>
            </a:r>
          </a:p>
          <a:p>
            <a:pPr marL="457200" indent="-457200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500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C0707-7839-41B2-8A80-B0F15763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424" y="484509"/>
            <a:ext cx="4040720" cy="819421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DF696-2BB7-4551-9389-AF33E245F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184" y="1303930"/>
            <a:ext cx="10858211" cy="4518136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Huỳnh Nhật Nam: account, cart, checkout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Phúc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browse product, sort product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Vũ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comment, search product</a:t>
            </a:r>
          </a:p>
          <a:p>
            <a:pPr marL="457200" indent="-457200"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Huy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Hoàng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 product, edit product</a:t>
            </a:r>
          </a:p>
          <a:p>
            <a:pPr marL="457200" indent="-457200"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Khánh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view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7325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D739B7"/>
      </a:accent1>
      <a:accent2>
        <a:srgbClr val="A327C5"/>
      </a:accent2>
      <a:accent3>
        <a:srgbClr val="7339D7"/>
      </a:accent3>
      <a:accent4>
        <a:srgbClr val="373EC9"/>
      </a:accent4>
      <a:accent5>
        <a:srgbClr val="3983D7"/>
      </a:accent5>
      <a:accent6>
        <a:srgbClr val="27B2C5"/>
      </a:accent6>
      <a:hlink>
        <a:srgbClr val="3F65BF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161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Meiryo</vt:lpstr>
      <vt:lpstr>Corbel</vt:lpstr>
      <vt:lpstr>Times New Roman</vt:lpstr>
      <vt:lpstr>SketchLinesVTI</vt:lpstr>
      <vt:lpstr>Project Management</vt:lpstr>
      <vt:lpstr>Team structure</vt:lpstr>
      <vt:lpstr>responsibilities</vt:lpstr>
      <vt:lpstr>responsibilities</vt:lpstr>
      <vt:lpstr>responsibilities</vt:lpstr>
      <vt:lpstr>responsibilities</vt:lpstr>
      <vt:lpstr>responsibilities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</dc:title>
  <dc:creator>Nam Huỳnh Nhật</dc:creator>
  <cp:lastModifiedBy>Nam Huỳnh Nhật</cp:lastModifiedBy>
  <cp:revision>14</cp:revision>
  <dcterms:created xsi:type="dcterms:W3CDTF">2021-01-06T13:02:52Z</dcterms:created>
  <dcterms:modified xsi:type="dcterms:W3CDTF">2021-01-07T15:10:18Z</dcterms:modified>
</cp:coreProperties>
</file>