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</p:sldMasterIdLst>
  <p:notesMasterIdLst>
    <p:notesMasterId r:id="rId12"/>
  </p:notesMasterIdLst>
  <p:sldIdLst>
    <p:sldId id="263" r:id="rId4"/>
    <p:sldId id="316" r:id="rId5"/>
    <p:sldId id="313" r:id="rId6"/>
    <p:sldId id="314" r:id="rId7"/>
    <p:sldId id="300" r:id="rId8"/>
    <p:sldId id="326" r:id="rId9"/>
    <p:sldId id="336" r:id="rId10"/>
    <p:sldId id="3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- First 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Loading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6-42D9-872D-DDD4DC78F4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 - Other load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Loading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46-42D9-872D-DDD4DC78F4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Actual - First 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Loading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46-42D9-872D-DDD4DC78F47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Actual - Other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Loading 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46-42D9-872D-DDD4DC78F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9341536"/>
        <c:axId val="749342368"/>
      </c:barChart>
      <c:catAx>
        <c:axId val="749341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42368"/>
        <c:crosses val="autoZero"/>
        <c:auto val="1"/>
        <c:lblAlgn val="ctr"/>
        <c:lblOffset val="100"/>
        <c:noMultiLvlLbl val="0"/>
      </c:catAx>
      <c:valAx>
        <c:axId val="74934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in</a:t>
                </a:r>
                <a:r>
                  <a:rPr lang="en-US" baseline="0" dirty="0"/>
                  <a:t> </a:t>
                </a:r>
                <a:r>
                  <a:rPr lang="en-US" dirty="0"/>
                  <a:t>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4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65FA8-81D8-4869-B0E9-25C8C1C56E8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0546C-1141-48A3-9D97-8E7769852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2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browser: Android browser, IE, … but cannot be test cause lack of resources and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0546C-1141-48A3-9D97-8E7769852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failed cases are System not checking user input special characters. Few critical failure are that the webpage or function is not implement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0546C-1141-48A3-9D97-8E7769852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 the database is located away from server, every operation require data from database can take a long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0546C-1141-48A3-9D97-8E77698525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E4E0-7BA1-454A-BA52-BD6BBCC15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32704-8AB5-4D9B-8040-21F60B004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B1F-155A-4D5F-AAAC-8BBFA878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FA80-5910-467B-8C0A-AF57177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BE08-7F06-487C-B67B-A0863735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CA36-1E4B-4A1F-989B-F9AAFA7F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1FB64-B9BC-41CE-846B-0CF22686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FF29-288D-4AF4-89CC-146A09AE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3C96F-8677-4FDA-BB9F-92D017B5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4739-8712-42BB-9CC3-F0D37CB3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D4514-2BC5-4F03-A13D-82EE96382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576BA-944C-4D85-8175-06835FE1E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A8FE-E678-49AC-8EA0-DC9EE943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225EA-8E26-41F5-9ECB-7AA65C82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E768E-BDF3-4AD4-91D1-C289CBCF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12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7161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46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66462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990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00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AC58-1888-42B0-BB98-7167ABAB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EEF2-AB10-45DA-8BC5-55A86755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624B-C025-443B-8F6B-4CC05FC4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1085-094F-4BE0-B27F-EE1C7E9B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5380-7963-431D-806D-6065ED35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8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271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812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683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18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788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720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113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561047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31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3F7-EEAD-488E-B9B3-9BB35E1A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69A0D-C470-4DE4-958C-54B9A7B5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5486-41F8-4202-BF26-F7192E36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72DBA-0660-48B7-B824-AEE15145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0A8C0-D7FB-419F-830E-062E7903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50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31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26836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08755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20FE-67FF-4E6E-BC7A-B5A6A992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B00B-5B7E-4906-9A60-B8309D38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CEAB7-8E9C-4C91-8302-777F4A26B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B1A3-90BC-49AF-A255-A9E34479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48B20-8955-43A4-9073-4F2776E0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8FC26-A0E2-4939-9685-BB5B0496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9967-9495-4E46-A7AE-F994EC53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45A41-EB57-4163-81AE-A0095745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0A026-FFB3-4EE2-8BFA-BE1A4146C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E0494-DB88-493D-B19A-1DFEFBFA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5F521-26EC-4F23-B90E-755E3CBAA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1E40B-37A7-4EAE-BCB9-0A75C67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E0EDC-AC92-494F-B90B-064EB7BA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E400-0EEA-423C-91B1-7E44BB59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CC60-E902-482D-B9A0-BEEAB8F1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24CEF-62ED-4459-BE15-0DF3500B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43B69-7F60-4B81-B9BE-CE5D7D50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5386-0975-407E-BE24-42D96233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8A7E6-C50D-4BE7-ADB1-CF0991BB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B05B5-E7EF-463A-9124-16CB0293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C0D85-3653-4BC3-93B0-5CCFD615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9FFE-EF52-4B2E-A24D-B79DB9AA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2A02-EDAF-43C4-A926-1D773CEC5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44AFF-1334-4800-A3F5-FC9E8219E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617E-D966-4ADE-9B55-DCC72505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9BBEB-CBE6-47D1-9815-6C8923D0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58A1D-2778-490A-8CA0-0CBE0C8C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BE2-4E82-4EE6-9DC1-DC2CBBB4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8322-E8AC-4753-8923-88600273F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B82A3-488B-4758-8EFB-E22E96E75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5A6A3-480C-41AE-A693-7D632FCA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758F5-7298-4F5A-AC2E-2A02B526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90446-4BF5-4F91-A9A9-EBBD5B09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74925-C67D-4B8A-A882-2157F861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B4341-1FC6-4540-98F2-E3DB500B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7BCA2-1837-4C26-8B3A-8B9B618F0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F622-40BA-4FED-9783-CFFAAAC1058B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19BC-F5E6-416D-BE19-2E83FED9E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6E2A-B153-4204-81C5-70321BCEC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B415-36F6-4CDE-92CC-A740CDDE9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3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33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ngcompany.herokuapp.com" TargetMode="Externa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99212-9F87-4DC3-83C6-C1B97EE76A04}"/>
              </a:ext>
            </a:extLst>
          </p:cNvPr>
          <p:cNvGrpSpPr/>
          <p:nvPr/>
        </p:nvGrpSpPr>
        <p:grpSpPr>
          <a:xfrm>
            <a:off x="754581" y="1554566"/>
            <a:ext cx="6547340" cy="384242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CCBF26-454A-446A-A800-3AE082054E1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876911-14FA-4BBE-933F-E4CFE343D3B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9B4E4A-C850-49E0-9876-88367A4A4F8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8C511-6E73-4840-964E-C23D157C679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EB4882-CC87-48C9-A4D0-F6FB678C8CC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0A402-61DF-46F1-BBF7-D14BFA4290A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AB43F4-7B56-41A1-BA3D-3E73CD94A34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83B988-A39F-4BC4-83BE-B7688749E91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690E98-385A-401A-8602-D73E41C30B7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3A4AA6-E491-4105-93FA-9B90BF666D8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44AB74-3235-482E-AB6C-DE00100F093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17F209-65FE-4D97-A3D2-08AEB91EB60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50F103-B93C-4303-9723-DB8FB7C6D12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9999C6-65E8-4DD4-8776-B25D3ED4E0C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DCCF00-FE45-4819-BB8C-2C331E2548F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8ADFC-BAC3-460E-82D7-89790B3AD444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CBB47A-993E-46E6-8C83-265D34DFF94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E3AECE-2CF3-415D-A2C8-178BF92EC64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5E7D30-2111-4F72-A7FF-828B705DAF2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247CC6-4215-4BB5-8118-D3B59774411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DD3956-287A-4A67-80F1-59BA9A3D2CE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97510C-B0D5-4B0B-9049-D092BC30056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C4A831-0785-4537-97F6-9064FFEA41D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EAB9DC-D266-4BF6-9440-113CA256BA3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C199B7-3CF8-4C74-908D-59144CFD9EA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7849DF-F668-4D5F-A339-A10AFE1B39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6CC5E0-8FB2-4B24-91CE-2EE9245910E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63D130-18ED-4082-A1D1-3A0B92468AE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1454BD-E84A-4D41-B227-B95F79C6D40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222A21-B633-4A7E-93DE-9F33DC70E781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F9B4C6-9430-4155-8590-7841EBED661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E0D75-202E-46EB-8486-0FD14E72D4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51ABA3-4A65-4CD9-89B3-B45D61B4971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AF5189-7419-461A-81AE-7143DC22985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1910-8740-44F9-B286-0FCBECDEFD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C758B0-D7D4-4D98-8F78-5BB9DA4D11E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76EC9-7B39-4FC4-BAB7-623150A0BCA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8775D7-39EA-48B4-9ABA-F58C8B2B5C0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62A665-7A2D-4025-89B5-92421365A2E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1A9C1F-2E89-4478-A80F-63A9EF1E082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613233-13ED-42C0-BF4F-8E67738673C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595484-7A20-4EDC-89F3-932B6BD9AA8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AFF882F-7638-46CC-9D47-F420BBF4E02E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261FEB-15F5-4444-8F9A-4FFCC2D3914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6715B-B0AF-4230-846C-DBA1742A982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56A2B9-6A71-485B-B777-68DA3E36954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7E55A5-D421-411F-A43D-C2E818EC4D8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A20FC-EBFB-4029-96E1-52A135D9DD3B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3B7C5-0085-4EAF-8F8C-64529EE632B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B70999-A9E9-4D42-9F91-82F39A18189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8926B0-0AA6-49EC-B1DC-84A3024F7E10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4640FF-77CC-4E55-B83D-899F7C78DE7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1DA799-C0A2-47AB-B39D-D60FAAD42D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78BB83-9A06-4279-9571-710BDEBBD07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467E40-587C-4959-8C43-73717BFC222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D66187-AC8D-416D-AB80-AB376AD42C6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96BA83-9BF5-479B-AD8C-1ABC6E3773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499FD34-F046-4869-9AE3-D3757F368996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A9A15C-6622-464F-8BFF-2B7ADC6BC47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C9A16E-7827-464F-B938-28B5E60B1B6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866D47E-C6BB-4EEE-AE7D-EA9A420739D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0E71F9-DF9F-4A0E-B2E5-59908F8A577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C73C9-C1EA-4091-B824-BBD1E30EA7C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7118EA-1F20-4151-9609-C06A1934BFE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F62B33-CAFF-47F2-A825-27BBABC74EF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6A97CF-AA9D-4D02-A62E-0B08E638F6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E30CC3-4AF8-48CB-BDD3-8397D8F4DBF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8D3D086-706A-4B7A-8771-52F1E650009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CCEF36-B773-4EB1-A851-D169EB32BC0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705962A-5974-4BA3-8C8F-30F1E24C4F91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8E2AE0-CD02-47FB-ABB4-AB326E61AAD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3563E9-32EC-4B58-A575-32351676DD8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2B90B2-7C57-4CFA-9C14-2BD3B134E3A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998509D-E895-4B7F-8CE1-ACC444C8137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18E7EC-143B-4F8E-ABAD-792A01404B9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6D4D8A3-A1FA-4E4A-BB7E-4B36082A067C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28ECDF3-2ED4-4101-A0E0-0D0F79E6EB4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527F70-8095-4582-BB4D-58834A47158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10F4A0-5CE0-4E6C-B3B1-ABD1AD37EC9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9FF8BF-A115-4EA0-B39C-A6F06D01E42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E4CB1B-7D15-40F8-8228-2CCA234FEF0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AA0ED4-6655-4748-9AB7-3AA5C55E255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F7A9D25-AF66-4CB7-A249-D2A4881D195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0F18AC4-9822-4DEE-B0F6-80BA99DAA82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9350F1-E606-493C-B324-350B26CCB3E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A7564B7-56BD-40DA-B59D-D487943369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CAA588E-5599-436C-822F-6706EF940F14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A15148-8898-4D5F-A887-5D11D8F4250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B601971-1EBA-46B2-9DCD-827007FCFA8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E981C4B-5F4C-4142-891B-0FDB5546B20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A0311A-8FEB-4DB5-9EF0-2E184DB7CD4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290B39B-7377-4F43-9BCA-F05D884CAB6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E4042C-B13E-4910-BDAE-9AD54DE10C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5F77DE-285A-4532-9622-9CB17ED26D8E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8A8499F-B8F4-481F-A4D7-48B74EBD022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4E509C7-81CF-46DC-8D3C-76F52C06199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139E43D-D101-4208-B46B-4E63DF1BE2D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09CDA8E-691E-4C85-B2D7-267337D4A50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AE395B-DCA1-4AA2-8932-B3DBD0B3209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BF40D-146D-4D47-A322-FCFEFA98570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23DA296-3168-4B0F-8426-875D658417F5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D4A64AF-BA32-4849-BC2D-77A0646A90A6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5A94804-38F4-4810-BE97-4284B75C2B4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D452A4-A1A9-4031-835C-038F28D3AE4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2E3336-3A13-4C43-A3BE-BC2C7C76041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A785BE-9293-4496-AB9A-5433E38DD51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5857D6-4AFD-48DA-9CE5-9FDA7F75FC1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62005C-B08B-41C6-A1FE-AA36D13B560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D9DDC7-F70A-4C17-9938-B90057C16D4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685CDE-52F2-4E77-9C5D-5A86FD38516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400511B-467A-4A2B-91F4-C296E260C44A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C14D338-0EA1-4228-A47A-00F2B188380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918607" y="2857630"/>
            <a:ext cx="451881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Testing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918607" y="3620714"/>
            <a:ext cx="45187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prstClr val="white"/>
                </a:solidFill>
                <a:latin typeface="Arial"/>
                <a:cs typeface="Arial" pitchFamily="34" charset="0"/>
              </a:rPr>
              <a:t>Test plan, test environments, test result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791245-F7CD-488B-9ACD-C9CB88C2FB3F}"/>
              </a:ext>
            </a:extLst>
          </p:cNvPr>
          <p:cNvGrpSpPr/>
          <p:nvPr/>
        </p:nvGrpSpPr>
        <p:grpSpPr>
          <a:xfrm>
            <a:off x="2437915" y="2069978"/>
            <a:ext cx="2266342" cy="2266342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246721-23D0-424D-9DBA-4A1ACD4DAF32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4857180-E42D-444F-9A4E-A7DC0669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53CF84-96F1-419D-BEE8-A444D254DD97}"/>
              </a:ext>
            </a:extLst>
          </p:cNvPr>
          <p:cNvGrpSpPr/>
          <p:nvPr/>
        </p:nvGrpSpPr>
        <p:grpSpPr>
          <a:xfrm>
            <a:off x="4704121" y="3001051"/>
            <a:ext cx="1610840" cy="1302340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DD083DD-4697-4158-8957-1F9DD12A0C73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B48852-383D-4842-99AC-6D3F7D1D87E9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43A365-FF65-446C-9315-B756C602D9B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79E919-DD7E-4692-9282-26EF58F46627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C6FC4F-8F62-4E24-89ED-943704ABD7B0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F1BD40-83A9-45AE-B11C-E5B5CD5A884C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DC10E7-A0C4-4E32-A890-BC67A707C051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CA8610-E2D6-4E9B-BCF8-512EAB71DF3A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BDDBED-1B2E-4FCA-B095-491CC76FD410}"/>
              </a:ext>
            </a:extLst>
          </p:cNvPr>
          <p:cNvGrpSpPr/>
          <p:nvPr/>
        </p:nvGrpSpPr>
        <p:grpSpPr>
          <a:xfrm>
            <a:off x="934463" y="3373050"/>
            <a:ext cx="4082633" cy="1482850"/>
            <a:chOff x="-61219" y="4060626"/>
            <a:chExt cx="5276765" cy="14828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5413B7-482D-489D-9462-18E1F9E2A7A2}"/>
                </a:ext>
              </a:extLst>
            </p:cNvPr>
            <p:cNvSpPr/>
            <p:nvPr/>
          </p:nvSpPr>
          <p:spPr>
            <a:xfrm>
              <a:off x="-61219" y="4060626"/>
              <a:ext cx="5273213" cy="1480491"/>
            </a:xfrm>
            <a:custGeom>
              <a:avLst/>
              <a:gdLst>
                <a:gd name="connsiteX0" fmla="*/ 6596208 w 8232924"/>
                <a:gd name="connsiteY0" fmla="*/ 0 h 1520066"/>
                <a:gd name="connsiteX1" fmla="*/ 6608675 w 8232924"/>
                <a:gd name="connsiteY1" fmla="*/ 0 h 1520066"/>
                <a:gd name="connsiteX2" fmla="*/ 6947135 w 8232924"/>
                <a:gd name="connsiteY2" fmla="*/ 205015 h 1520066"/>
                <a:gd name="connsiteX3" fmla="*/ 7064418 w 8232924"/>
                <a:gd name="connsiteY3" fmla="*/ 587340 h 1520066"/>
                <a:gd name="connsiteX4" fmla="*/ 7204327 w 8232924"/>
                <a:gd name="connsiteY4" fmla="*/ 899480 h 1520066"/>
                <a:gd name="connsiteX5" fmla="*/ 8181841 w 8232924"/>
                <a:gd name="connsiteY5" fmla="*/ 396639 h 1520066"/>
                <a:gd name="connsiteX6" fmla="*/ 8224323 w 8232924"/>
                <a:gd name="connsiteY6" fmla="*/ 397101 h 1520066"/>
                <a:gd name="connsiteX7" fmla="*/ 8223861 w 8232924"/>
                <a:gd name="connsiteY7" fmla="*/ 439582 h 1520066"/>
                <a:gd name="connsiteX8" fmla="*/ 7870625 w 8232924"/>
                <a:gd name="connsiteY8" fmla="*/ 724940 h 1520066"/>
                <a:gd name="connsiteX9" fmla="*/ 7194169 w 8232924"/>
                <a:gd name="connsiteY9" fmla="*/ 959045 h 1520066"/>
                <a:gd name="connsiteX10" fmla="*/ 7005777 w 8232924"/>
                <a:gd name="connsiteY10" fmla="*/ 599807 h 1520066"/>
                <a:gd name="connsiteX11" fmla="*/ 6607752 w 8232924"/>
                <a:gd name="connsiteY11" fmla="*/ 60489 h 1520066"/>
                <a:gd name="connsiteX12" fmla="*/ 6596670 w 8232924"/>
                <a:gd name="connsiteY12" fmla="*/ 60489 h 1520066"/>
                <a:gd name="connsiteX13" fmla="*/ 5707809 w 8232924"/>
                <a:gd name="connsiteY13" fmla="*/ 640903 h 1520066"/>
                <a:gd name="connsiteX14" fmla="*/ 5579444 w 8232924"/>
                <a:gd name="connsiteY14" fmla="*/ 772500 h 1520066"/>
                <a:gd name="connsiteX15" fmla="*/ 5409522 w 8232924"/>
                <a:gd name="connsiteY15" fmla="*/ 951657 h 1520066"/>
                <a:gd name="connsiteX16" fmla="*/ 5020270 w 8232924"/>
                <a:gd name="connsiteY16" fmla="*/ 1342294 h 1520066"/>
                <a:gd name="connsiteX17" fmla="*/ 4662879 w 8232924"/>
                <a:gd name="connsiteY17" fmla="*/ 1520066 h 1520066"/>
                <a:gd name="connsiteX18" fmla="*/ 4619937 w 8232924"/>
                <a:gd name="connsiteY18" fmla="*/ 1515910 h 1520066"/>
                <a:gd name="connsiteX19" fmla="*/ 4388141 w 8232924"/>
                <a:gd name="connsiteY19" fmla="*/ 1172372 h 1520066"/>
                <a:gd name="connsiteX20" fmla="*/ 4162348 w 8232924"/>
                <a:gd name="connsiteY20" fmla="*/ 762803 h 1520066"/>
                <a:gd name="connsiteX21" fmla="*/ 3294265 w 8232924"/>
                <a:gd name="connsiteY21" fmla="*/ 767883 h 1520066"/>
                <a:gd name="connsiteX22" fmla="*/ 2343532 w 8232924"/>
                <a:gd name="connsiteY22" fmla="*/ 995061 h 1520066"/>
                <a:gd name="connsiteX23" fmla="*/ 2325195 w 8232924"/>
                <a:gd name="connsiteY23" fmla="*/ 992833 h 1520066"/>
                <a:gd name="connsiteX24" fmla="*/ 2108936 w 8232924"/>
                <a:gd name="connsiteY24" fmla="*/ 1040931 h 1520066"/>
                <a:gd name="connsiteX25" fmla="*/ 1300041 w 8232924"/>
                <a:gd name="connsiteY25" fmla="*/ 1114064 h 1520066"/>
                <a:gd name="connsiteX26" fmla="*/ 992383 w 8232924"/>
                <a:gd name="connsiteY26" fmla="*/ 1102634 h 1520066"/>
                <a:gd name="connsiteX27" fmla="*/ 73221 w 8232924"/>
                <a:gd name="connsiteY27" fmla="*/ 742589 h 1520066"/>
                <a:gd name="connsiteX28" fmla="*/ 18050 w 8232924"/>
                <a:gd name="connsiteY28" fmla="*/ 617782 h 1520066"/>
                <a:gd name="connsiteX29" fmla="*/ 0 w 8232924"/>
                <a:gd name="connsiteY29" fmla="*/ 546213 h 1520066"/>
                <a:gd name="connsiteX30" fmla="*/ 53560 w 8232924"/>
                <a:gd name="connsiteY30" fmla="*/ 529882 h 1520066"/>
                <a:gd name="connsiteX31" fmla="*/ 72194 w 8232924"/>
                <a:gd name="connsiteY31" fmla="*/ 602393 h 1520066"/>
                <a:gd name="connsiteX32" fmla="*/ 122751 w 8232924"/>
                <a:gd name="connsiteY32" fmla="*/ 715919 h 1520066"/>
                <a:gd name="connsiteX33" fmla="*/ 2343981 w 8232924"/>
                <a:gd name="connsiteY33" fmla="*/ 930232 h 1520066"/>
                <a:gd name="connsiteX34" fmla="*/ 2344588 w 8232924"/>
                <a:gd name="connsiteY34" fmla="*/ 932577 h 1520066"/>
                <a:gd name="connsiteX35" fmla="*/ 2401091 w 8232924"/>
                <a:gd name="connsiteY35" fmla="*/ 916935 h 1520066"/>
                <a:gd name="connsiteX36" fmla="*/ 3283184 w 8232924"/>
                <a:gd name="connsiteY36" fmla="*/ 708780 h 1520066"/>
                <a:gd name="connsiteX37" fmla="*/ 4196055 w 8232924"/>
                <a:gd name="connsiteY37" fmla="*/ 712935 h 1520066"/>
                <a:gd name="connsiteX38" fmla="*/ 4445397 w 8232924"/>
                <a:gd name="connsiteY38" fmla="*/ 1154825 h 1520066"/>
                <a:gd name="connsiteX39" fmla="*/ 4631019 w 8232924"/>
                <a:gd name="connsiteY39" fmla="*/ 1456806 h 1520066"/>
                <a:gd name="connsiteX40" fmla="*/ 5364732 w 8232924"/>
                <a:gd name="connsiteY40" fmla="*/ 911024 h 1520066"/>
                <a:gd name="connsiteX41" fmla="*/ 5537425 w 8232924"/>
                <a:gd name="connsiteY41" fmla="*/ 728634 h 1520066"/>
                <a:gd name="connsiteX42" fmla="*/ 5663944 w 8232924"/>
                <a:gd name="connsiteY42" fmla="*/ 599346 h 1520066"/>
                <a:gd name="connsiteX43" fmla="*/ 6596208 w 8232924"/>
                <a:gd name="connsiteY43" fmla="*/ 0 h 1520066"/>
                <a:gd name="connsiteX0" fmla="*/ 6596208 w 8232924"/>
                <a:gd name="connsiteY0" fmla="*/ 746437 h 2266503"/>
                <a:gd name="connsiteX1" fmla="*/ 6608675 w 8232924"/>
                <a:gd name="connsiteY1" fmla="*/ 746437 h 2266503"/>
                <a:gd name="connsiteX2" fmla="*/ 6947135 w 8232924"/>
                <a:gd name="connsiteY2" fmla="*/ 951452 h 2266503"/>
                <a:gd name="connsiteX3" fmla="*/ 7064418 w 8232924"/>
                <a:gd name="connsiteY3" fmla="*/ 1333777 h 2266503"/>
                <a:gd name="connsiteX4" fmla="*/ 7204327 w 8232924"/>
                <a:gd name="connsiteY4" fmla="*/ 1645917 h 2266503"/>
                <a:gd name="connsiteX5" fmla="*/ 8181841 w 8232924"/>
                <a:gd name="connsiteY5" fmla="*/ 1143076 h 2266503"/>
                <a:gd name="connsiteX6" fmla="*/ 8224323 w 8232924"/>
                <a:gd name="connsiteY6" fmla="*/ 1143538 h 2266503"/>
                <a:gd name="connsiteX7" fmla="*/ 8223861 w 8232924"/>
                <a:gd name="connsiteY7" fmla="*/ 1186019 h 2266503"/>
                <a:gd name="connsiteX8" fmla="*/ 7870625 w 8232924"/>
                <a:gd name="connsiteY8" fmla="*/ 1471377 h 2266503"/>
                <a:gd name="connsiteX9" fmla="*/ 7194169 w 8232924"/>
                <a:gd name="connsiteY9" fmla="*/ 1705482 h 2266503"/>
                <a:gd name="connsiteX10" fmla="*/ 7005777 w 8232924"/>
                <a:gd name="connsiteY10" fmla="*/ 1346244 h 2266503"/>
                <a:gd name="connsiteX11" fmla="*/ 6607752 w 8232924"/>
                <a:gd name="connsiteY11" fmla="*/ 806926 h 2266503"/>
                <a:gd name="connsiteX12" fmla="*/ 6596670 w 8232924"/>
                <a:gd name="connsiteY12" fmla="*/ 806926 h 2266503"/>
                <a:gd name="connsiteX13" fmla="*/ 5707809 w 8232924"/>
                <a:gd name="connsiteY13" fmla="*/ 1387340 h 2266503"/>
                <a:gd name="connsiteX14" fmla="*/ 5579444 w 8232924"/>
                <a:gd name="connsiteY14" fmla="*/ 1518937 h 2266503"/>
                <a:gd name="connsiteX15" fmla="*/ 5409522 w 8232924"/>
                <a:gd name="connsiteY15" fmla="*/ 1698094 h 2266503"/>
                <a:gd name="connsiteX16" fmla="*/ 5020270 w 8232924"/>
                <a:gd name="connsiteY16" fmla="*/ 2088731 h 2266503"/>
                <a:gd name="connsiteX17" fmla="*/ 4662879 w 8232924"/>
                <a:gd name="connsiteY17" fmla="*/ 2266503 h 2266503"/>
                <a:gd name="connsiteX18" fmla="*/ 4619937 w 8232924"/>
                <a:gd name="connsiteY18" fmla="*/ 2262347 h 2266503"/>
                <a:gd name="connsiteX19" fmla="*/ 4388141 w 8232924"/>
                <a:gd name="connsiteY19" fmla="*/ 1918809 h 2266503"/>
                <a:gd name="connsiteX20" fmla="*/ 4162348 w 8232924"/>
                <a:gd name="connsiteY20" fmla="*/ 1509240 h 2266503"/>
                <a:gd name="connsiteX21" fmla="*/ 3294265 w 8232924"/>
                <a:gd name="connsiteY21" fmla="*/ 1514320 h 2266503"/>
                <a:gd name="connsiteX22" fmla="*/ 2343532 w 8232924"/>
                <a:gd name="connsiteY22" fmla="*/ 1741498 h 2266503"/>
                <a:gd name="connsiteX23" fmla="*/ 2325195 w 8232924"/>
                <a:gd name="connsiteY23" fmla="*/ 1739270 h 2266503"/>
                <a:gd name="connsiteX24" fmla="*/ 2108936 w 8232924"/>
                <a:gd name="connsiteY24" fmla="*/ 1787368 h 2266503"/>
                <a:gd name="connsiteX25" fmla="*/ 1300041 w 8232924"/>
                <a:gd name="connsiteY25" fmla="*/ 1860501 h 2266503"/>
                <a:gd name="connsiteX26" fmla="*/ 992383 w 8232924"/>
                <a:gd name="connsiteY26" fmla="*/ 1849071 h 2266503"/>
                <a:gd name="connsiteX27" fmla="*/ 73221 w 8232924"/>
                <a:gd name="connsiteY27" fmla="*/ 1489026 h 2266503"/>
                <a:gd name="connsiteX28" fmla="*/ 18050 w 8232924"/>
                <a:gd name="connsiteY28" fmla="*/ 1364219 h 2266503"/>
                <a:gd name="connsiteX29" fmla="*/ 0 w 8232924"/>
                <a:gd name="connsiteY29" fmla="*/ 1292650 h 2266503"/>
                <a:gd name="connsiteX30" fmla="*/ 3051450 w 8232924"/>
                <a:gd name="connsiteY30" fmla="*/ 0 h 2266503"/>
                <a:gd name="connsiteX31" fmla="*/ 72194 w 8232924"/>
                <a:gd name="connsiteY31" fmla="*/ 1348830 h 2266503"/>
                <a:gd name="connsiteX32" fmla="*/ 122751 w 8232924"/>
                <a:gd name="connsiteY32" fmla="*/ 1462356 h 2266503"/>
                <a:gd name="connsiteX33" fmla="*/ 2343981 w 8232924"/>
                <a:gd name="connsiteY33" fmla="*/ 1676669 h 2266503"/>
                <a:gd name="connsiteX34" fmla="*/ 2344588 w 8232924"/>
                <a:gd name="connsiteY34" fmla="*/ 1679014 h 2266503"/>
                <a:gd name="connsiteX35" fmla="*/ 2401091 w 8232924"/>
                <a:gd name="connsiteY35" fmla="*/ 1663372 h 2266503"/>
                <a:gd name="connsiteX36" fmla="*/ 3283184 w 8232924"/>
                <a:gd name="connsiteY36" fmla="*/ 1455217 h 2266503"/>
                <a:gd name="connsiteX37" fmla="*/ 4196055 w 8232924"/>
                <a:gd name="connsiteY37" fmla="*/ 1459372 h 2266503"/>
                <a:gd name="connsiteX38" fmla="*/ 4445397 w 8232924"/>
                <a:gd name="connsiteY38" fmla="*/ 1901262 h 2266503"/>
                <a:gd name="connsiteX39" fmla="*/ 4631019 w 8232924"/>
                <a:gd name="connsiteY39" fmla="*/ 2203243 h 2266503"/>
                <a:gd name="connsiteX40" fmla="*/ 5364732 w 8232924"/>
                <a:gd name="connsiteY40" fmla="*/ 1657461 h 2266503"/>
                <a:gd name="connsiteX41" fmla="*/ 5537425 w 8232924"/>
                <a:gd name="connsiteY41" fmla="*/ 1475071 h 2266503"/>
                <a:gd name="connsiteX42" fmla="*/ 5663944 w 8232924"/>
                <a:gd name="connsiteY42" fmla="*/ 1345783 h 2266503"/>
                <a:gd name="connsiteX43" fmla="*/ 6596208 w 8232924"/>
                <a:gd name="connsiteY43" fmla="*/ 746437 h 226650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45030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2989887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233220" h="2311533">
                  <a:moveTo>
                    <a:pt x="6596504" y="791467"/>
                  </a:moveTo>
                  <a:lnTo>
                    <a:pt x="6608971" y="791467"/>
                  </a:lnTo>
                  <a:cubicBezTo>
                    <a:pt x="6761347" y="795161"/>
                    <a:pt x="6871705" y="862114"/>
                    <a:pt x="6947431" y="996482"/>
                  </a:cubicBezTo>
                  <a:cubicBezTo>
                    <a:pt x="7010690" y="1109148"/>
                    <a:pt x="7039318" y="1252289"/>
                    <a:pt x="7064714" y="1378807"/>
                  </a:cubicBezTo>
                  <a:cubicBezTo>
                    <a:pt x="7096574" y="1538571"/>
                    <a:pt x="7124279" y="1677095"/>
                    <a:pt x="7204623" y="1690947"/>
                  </a:cubicBezTo>
                  <a:cubicBezTo>
                    <a:pt x="7592027" y="1757900"/>
                    <a:pt x="8176135" y="1193648"/>
                    <a:pt x="8182137" y="1188106"/>
                  </a:cubicBezTo>
                  <a:cubicBezTo>
                    <a:pt x="8194143" y="1176563"/>
                    <a:pt x="8213075" y="1176563"/>
                    <a:pt x="8224619" y="1188568"/>
                  </a:cubicBezTo>
                  <a:cubicBezTo>
                    <a:pt x="8236163" y="1200573"/>
                    <a:pt x="8236163" y="1219505"/>
                    <a:pt x="8224157" y="1231049"/>
                  </a:cubicBezTo>
                  <a:cubicBezTo>
                    <a:pt x="8222771" y="1232434"/>
                    <a:pt x="8070857" y="1379731"/>
                    <a:pt x="7870921" y="1516407"/>
                  </a:cubicBezTo>
                  <a:cubicBezTo>
                    <a:pt x="7598953" y="1702029"/>
                    <a:pt x="7371313" y="1780988"/>
                    <a:pt x="7194465" y="1750512"/>
                  </a:cubicBezTo>
                  <a:cubicBezTo>
                    <a:pt x="7073487" y="1729734"/>
                    <a:pt x="7042089" y="1572740"/>
                    <a:pt x="7006073" y="1391274"/>
                  </a:cubicBezTo>
                  <a:cubicBezTo>
                    <a:pt x="6956204" y="1141932"/>
                    <a:pt x="6899871" y="858882"/>
                    <a:pt x="6608048" y="851956"/>
                  </a:cubicBezTo>
                  <a:lnTo>
                    <a:pt x="6596966" y="851956"/>
                  </a:lnTo>
                  <a:cubicBezTo>
                    <a:pt x="6260353" y="851956"/>
                    <a:pt x="5928820" y="1201035"/>
                    <a:pt x="5708105" y="1432370"/>
                  </a:cubicBezTo>
                  <a:cubicBezTo>
                    <a:pt x="5659161" y="1483624"/>
                    <a:pt x="5617141" y="1527951"/>
                    <a:pt x="5579740" y="1563967"/>
                  </a:cubicBezTo>
                  <a:cubicBezTo>
                    <a:pt x="5533104" y="1608295"/>
                    <a:pt x="5476310" y="1671092"/>
                    <a:pt x="5409818" y="1743124"/>
                  </a:cubicBezTo>
                  <a:cubicBezTo>
                    <a:pt x="5297152" y="1866410"/>
                    <a:pt x="5156781" y="2019710"/>
                    <a:pt x="5020566" y="2133761"/>
                  </a:cubicBezTo>
                  <a:cubicBezTo>
                    <a:pt x="4877425" y="2252891"/>
                    <a:pt x="4760142" y="2311533"/>
                    <a:pt x="4663175" y="2311533"/>
                  </a:cubicBezTo>
                  <a:cubicBezTo>
                    <a:pt x="4648399" y="2311533"/>
                    <a:pt x="4634085" y="2310147"/>
                    <a:pt x="4620233" y="2307377"/>
                  </a:cubicBezTo>
                  <a:cubicBezTo>
                    <a:pt x="4484942" y="2280596"/>
                    <a:pt x="4438306" y="2126835"/>
                    <a:pt x="4388437" y="1963839"/>
                  </a:cubicBezTo>
                  <a:cubicBezTo>
                    <a:pt x="4342263" y="1812848"/>
                    <a:pt x="4290547" y="1642002"/>
                    <a:pt x="4162644" y="1554270"/>
                  </a:cubicBezTo>
                  <a:cubicBezTo>
                    <a:pt x="4082299" y="1498861"/>
                    <a:pt x="3866203" y="1454995"/>
                    <a:pt x="3294561" y="1559350"/>
                  </a:cubicBezTo>
                  <a:cubicBezTo>
                    <a:pt x="2907157" y="1629996"/>
                    <a:pt x="2512364" y="1739892"/>
                    <a:pt x="2343828" y="1786528"/>
                  </a:cubicBezTo>
                  <a:lnTo>
                    <a:pt x="2325491" y="1784300"/>
                  </a:lnTo>
                  <a:lnTo>
                    <a:pt x="2109232" y="1832398"/>
                  </a:lnTo>
                  <a:cubicBezTo>
                    <a:pt x="1851120" y="1880350"/>
                    <a:pt x="1570371" y="1905531"/>
                    <a:pt x="1300337" y="1905531"/>
                  </a:cubicBezTo>
                  <a:cubicBezTo>
                    <a:pt x="1195562" y="1905531"/>
                    <a:pt x="1092692" y="1901721"/>
                    <a:pt x="992679" y="1894101"/>
                  </a:cubicBezTo>
                  <a:cubicBezTo>
                    <a:pt x="708834" y="1871241"/>
                    <a:pt x="212582" y="1795041"/>
                    <a:pt x="73517" y="1534056"/>
                  </a:cubicBezTo>
                  <a:cubicBezTo>
                    <a:pt x="50895" y="1491194"/>
                    <a:pt x="32500" y="1449641"/>
                    <a:pt x="18346" y="1409249"/>
                  </a:cubicBezTo>
                  <a:cubicBezTo>
                    <a:pt x="-82841" y="1041767"/>
                    <a:pt x="143780" y="203852"/>
                    <a:pt x="3061632" y="0"/>
                  </a:cubicBezTo>
                  <a:lnTo>
                    <a:pt x="3067609" y="36849"/>
                  </a:lnTo>
                  <a:cubicBezTo>
                    <a:pt x="1323731" y="155109"/>
                    <a:pt x="-65902" y="600623"/>
                    <a:pt x="72490" y="1393860"/>
                  </a:cubicBezTo>
                  <a:cubicBezTo>
                    <a:pt x="85483" y="1430531"/>
                    <a:pt x="102330" y="1468334"/>
                    <a:pt x="123047" y="1507386"/>
                  </a:cubicBezTo>
                  <a:cubicBezTo>
                    <a:pt x="324024" y="1884576"/>
                    <a:pt x="1512745" y="1939821"/>
                    <a:pt x="2344277" y="1721699"/>
                  </a:cubicBezTo>
                  <a:lnTo>
                    <a:pt x="2344884" y="1724044"/>
                  </a:lnTo>
                  <a:lnTo>
                    <a:pt x="2401387" y="1708402"/>
                  </a:lnTo>
                  <a:cubicBezTo>
                    <a:pt x="2596078" y="1654837"/>
                    <a:pt x="2942077" y="1562870"/>
                    <a:pt x="3283480" y="1500247"/>
                  </a:cubicBezTo>
                  <a:cubicBezTo>
                    <a:pt x="3765542" y="1412515"/>
                    <a:pt x="4063829" y="1413900"/>
                    <a:pt x="4196351" y="1504402"/>
                  </a:cubicBezTo>
                  <a:cubicBezTo>
                    <a:pt x="4341339" y="1604139"/>
                    <a:pt x="4396748" y="1785605"/>
                    <a:pt x="4445693" y="1946292"/>
                  </a:cubicBezTo>
                  <a:cubicBezTo>
                    <a:pt x="4491868" y="2097744"/>
                    <a:pt x="4531578" y="2228418"/>
                    <a:pt x="4631315" y="2248273"/>
                  </a:cubicBezTo>
                  <a:cubicBezTo>
                    <a:pt x="4829403" y="2287522"/>
                    <a:pt x="5151702" y="1935210"/>
                    <a:pt x="5365028" y="1702491"/>
                  </a:cubicBezTo>
                  <a:cubicBezTo>
                    <a:pt x="5431982" y="1629073"/>
                    <a:pt x="5489700" y="1566276"/>
                    <a:pt x="5537721" y="1520101"/>
                  </a:cubicBezTo>
                  <a:cubicBezTo>
                    <a:pt x="5574200" y="1485470"/>
                    <a:pt x="5615757" y="1441605"/>
                    <a:pt x="5664240" y="1390813"/>
                  </a:cubicBezTo>
                  <a:cubicBezTo>
                    <a:pt x="5891419" y="1151628"/>
                    <a:pt x="6234034" y="791467"/>
                    <a:pt x="6596504" y="79146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44FBBC-E37D-4274-AA16-CE48478D125B}"/>
                </a:ext>
              </a:extLst>
            </p:cNvPr>
            <p:cNvSpPr/>
            <p:nvPr/>
          </p:nvSpPr>
          <p:spPr>
            <a:xfrm>
              <a:off x="48949" y="4587648"/>
              <a:ext cx="5166597" cy="955828"/>
            </a:xfrm>
            <a:custGeom>
              <a:avLst/>
              <a:gdLst>
                <a:gd name="connsiteX0" fmla="*/ 6429118 w 8066757"/>
                <a:gd name="connsiteY0" fmla="*/ 0 h 1492361"/>
                <a:gd name="connsiteX1" fmla="*/ 6436506 w 8066757"/>
                <a:gd name="connsiteY1" fmla="*/ 0 h 1492361"/>
                <a:gd name="connsiteX2" fmla="*/ 6746799 w 8066757"/>
                <a:gd name="connsiteY2" fmla="*/ 187930 h 1492361"/>
                <a:gd name="connsiteX3" fmla="*/ 6862235 w 8066757"/>
                <a:gd name="connsiteY3" fmla="*/ 556403 h 1492361"/>
                <a:gd name="connsiteX4" fmla="*/ 7031696 w 8066757"/>
                <a:gd name="connsiteY4" fmla="*/ 899942 h 1492361"/>
                <a:gd name="connsiteX5" fmla="*/ 8039686 w 8066757"/>
                <a:gd name="connsiteY5" fmla="*/ 376323 h 1492361"/>
                <a:gd name="connsiteX6" fmla="*/ 8062311 w 8066757"/>
                <a:gd name="connsiteY6" fmla="*/ 376784 h 1492361"/>
                <a:gd name="connsiteX7" fmla="*/ 8061849 w 8066757"/>
                <a:gd name="connsiteY7" fmla="*/ 399410 h 1492361"/>
                <a:gd name="connsiteX8" fmla="*/ 7701227 w 8066757"/>
                <a:gd name="connsiteY8" fmla="*/ 692157 h 1492361"/>
                <a:gd name="connsiteX9" fmla="*/ 7025693 w 8066757"/>
                <a:gd name="connsiteY9" fmla="*/ 931340 h 1492361"/>
                <a:gd name="connsiteX10" fmla="*/ 6830375 w 8066757"/>
                <a:gd name="connsiteY10" fmla="*/ 562406 h 1492361"/>
                <a:gd name="connsiteX11" fmla="*/ 6436044 w 8066757"/>
                <a:gd name="connsiteY11" fmla="*/ 31860 h 1492361"/>
                <a:gd name="connsiteX12" fmla="*/ 6429118 w 8066757"/>
                <a:gd name="connsiteY12" fmla="*/ 31860 h 1492361"/>
                <a:gd name="connsiteX13" fmla="*/ 5531023 w 8066757"/>
                <a:gd name="connsiteY13" fmla="*/ 615507 h 1492361"/>
                <a:gd name="connsiteX14" fmla="*/ 5402196 w 8066757"/>
                <a:gd name="connsiteY14" fmla="*/ 747566 h 1492361"/>
                <a:gd name="connsiteX15" fmla="*/ 5233659 w 8066757"/>
                <a:gd name="connsiteY15" fmla="*/ 924877 h 1492361"/>
                <a:gd name="connsiteX16" fmla="*/ 4491172 w 8066757"/>
                <a:gd name="connsiteY16" fmla="*/ 1492361 h 1492361"/>
                <a:gd name="connsiteX17" fmla="*/ 4450538 w 8066757"/>
                <a:gd name="connsiteY17" fmla="*/ 1488205 h 1492361"/>
                <a:gd name="connsiteX18" fmla="*/ 4212278 w 8066757"/>
                <a:gd name="connsiteY18" fmla="*/ 1137279 h 1492361"/>
                <a:gd name="connsiteX19" fmla="*/ 3986946 w 8066757"/>
                <a:gd name="connsiteY19" fmla="*/ 732328 h 1492361"/>
                <a:gd name="connsiteX20" fmla="*/ 3125329 w 8066757"/>
                <a:gd name="connsiteY20" fmla="*/ 736022 h 1492361"/>
                <a:gd name="connsiteX21" fmla="*/ 2179674 w 8066757"/>
                <a:gd name="connsiteY21" fmla="*/ 964586 h 1492361"/>
                <a:gd name="connsiteX22" fmla="*/ 2167669 w 8066757"/>
                <a:gd name="connsiteY22" fmla="*/ 967818 h 1492361"/>
                <a:gd name="connsiteX23" fmla="*/ 2162920 w 8066757"/>
                <a:gd name="connsiteY23" fmla="*/ 967219 h 1492361"/>
                <a:gd name="connsiteX24" fmla="*/ 1937103 w 8066757"/>
                <a:gd name="connsiteY24" fmla="*/ 1017532 h 1492361"/>
                <a:gd name="connsiteX25" fmla="*/ 1131288 w 8066757"/>
                <a:gd name="connsiteY25" fmla="*/ 1091470 h 1492361"/>
                <a:gd name="connsiteX26" fmla="*/ 824583 w 8066757"/>
                <a:gd name="connsiteY26" fmla="*/ 1080040 h 1492361"/>
                <a:gd name="connsiteX27" fmla="*/ 32698 w 8066757"/>
                <a:gd name="connsiteY27" fmla="*/ 856486 h 1492361"/>
                <a:gd name="connsiteX28" fmla="*/ 0 w 8066757"/>
                <a:gd name="connsiteY28" fmla="*/ 826785 h 1492361"/>
                <a:gd name="connsiteX29" fmla="*/ 826488 w 8066757"/>
                <a:gd name="connsiteY29" fmla="*/ 1051465 h 1492361"/>
                <a:gd name="connsiteX30" fmla="*/ 1856393 w 8066757"/>
                <a:gd name="connsiteY30" fmla="*/ 1002843 h 1492361"/>
                <a:gd name="connsiteX31" fmla="*/ 2155932 w 8066757"/>
                <a:gd name="connsiteY31" fmla="*/ 939216 h 1492361"/>
                <a:gd name="connsiteX32" fmla="*/ 2158895 w 8066757"/>
                <a:gd name="connsiteY32" fmla="*/ 936882 h 1492361"/>
                <a:gd name="connsiteX33" fmla="*/ 2170900 w 8066757"/>
                <a:gd name="connsiteY33" fmla="*/ 933649 h 1492361"/>
                <a:gd name="connsiteX34" fmla="*/ 3119788 w 8066757"/>
                <a:gd name="connsiteY34" fmla="*/ 704624 h 1492361"/>
                <a:gd name="connsiteX35" fmla="*/ 4005416 w 8066757"/>
                <a:gd name="connsiteY35" fmla="*/ 706009 h 1492361"/>
                <a:gd name="connsiteX36" fmla="*/ 4243215 w 8066757"/>
                <a:gd name="connsiteY36" fmla="*/ 1128044 h 1492361"/>
                <a:gd name="connsiteX37" fmla="*/ 4457003 w 8066757"/>
                <a:gd name="connsiteY37" fmla="*/ 1456807 h 1492361"/>
                <a:gd name="connsiteX38" fmla="*/ 4821782 w 8066757"/>
                <a:gd name="connsiteY38" fmla="*/ 1291964 h 1492361"/>
                <a:gd name="connsiteX39" fmla="*/ 5210110 w 8066757"/>
                <a:gd name="connsiteY39" fmla="*/ 903636 h 1492361"/>
                <a:gd name="connsiteX40" fmla="*/ 5380032 w 8066757"/>
                <a:gd name="connsiteY40" fmla="*/ 724940 h 1492361"/>
                <a:gd name="connsiteX41" fmla="*/ 5507935 w 8066757"/>
                <a:gd name="connsiteY41" fmla="*/ 593804 h 1492361"/>
                <a:gd name="connsiteX42" fmla="*/ 6429118 w 8066757"/>
                <a:gd name="connsiteY42" fmla="*/ 0 h 14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66757" h="1492361">
                  <a:moveTo>
                    <a:pt x="6429118" y="0"/>
                  </a:moveTo>
                  <a:cubicBezTo>
                    <a:pt x="6431426" y="0"/>
                    <a:pt x="6434197" y="0"/>
                    <a:pt x="6436506" y="0"/>
                  </a:cubicBezTo>
                  <a:cubicBezTo>
                    <a:pt x="6575030" y="1847"/>
                    <a:pt x="6676152" y="63259"/>
                    <a:pt x="6746799" y="187930"/>
                  </a:cubicBezTo>
                  <a:cubicBezTo>
                    <a:pt x="6806826" y="294132"/>
                    <a:pt x="6836377" y="433579"/>
                    <a:pt x="6862235" y="556403"/>
                  </a:cubicBezTo>
                  <a:cubicBezTo>
                    <a:pt x="6899175" y="731405"/>
                    <a:pt x="6931035" y="882396"/>
                    <a:pt x="7031696" y="899942"/>
                  </a:cubicBezTo>
                  <a:cubicBezTo>
                    <a:pt x="7425565" y="970127"/>
                    <a:pt x="8033683" y="382325"/>
                    <a:pt x="8039686" y="376323"/>
                  </a:cubicBezTo>
                  <a:cubicBezTo>
                    <a:pt x="8046151" y="370320"/>
                    <a:pt x="8056309" y="370320"/>
                    <a:pt x="8062311" y="376784"/>
                  </a:cubicBezTo>
                  <a:cubicBezTo>
                    <a:pt x="8068314" y="383249"/>
                    <a:pt x="8068314" y="393407"/>
                    <a:pt x="8061849" y="399410"/>
                  </a:cubicBezTo>
                  <a:cubicBezTo>
                    <a:pt x="8060465" y="400795"/>
                    <a:pt x="7904857" y="552248"/>
                    <a:pt x="7701227" y="692157"/>
                  </a:cubicBezTo>
                  <a:cubicBezTo>
                    <a:pt x="7426026" y="881934"/>
                    <a:pt x="7198848" y="962278"/>
                    <a:pt x="7025693" y="931340"/>
                  </a:cubicBezTo>
                  <a:cubicBezTo>
                    <a:pt x="6903330" y="909638"/>
                    <a:pt x="6869623" y="748489"/>
                    <a:pt x="6830375" y="562406"/>
                  </a:cubicBezTo>
                  <a:cubicBezTo>
                    <a:pt x="6778198" y="315372"/>
                    <a:pt x="6719556" y="35555"/>
                    <a:pt x="6436044" y="31860"/>
                  </a:cubicBezTo>
                  <a:cubicBezTo>
                    <a:pt x="6433735" y="31860"/>
                    <a:pt x="6431426" y="31860"/>
                    <a:pt x="6429118" y="31860"/>
                  </a:cubicBezTo>
                  <a:cubicBezTo>
                    <a:pt x="6085579" y="31860"/>
                    <a:pt x="5752199" y="382787"/>
                    <a:pt x="5531023" y="615507"/>
                  </a:cubicBezTo>
                  <a:cubicBezTo>
                    <a:pt x="5482078" y="667222"/>
                    <a:pt x="5439597" y="711550"/>
                    <a:pt x="5402196" y="747566"/>
                  </a:cubicBezTo>
                  <a:cubicBezTo>
                    <a:pt x="5356021" y="791432"/>
                    <a:pt x="5299226" y="853306"/>
                    <a:pt x="5233659" y="924877"/>
                  </a:cubicBezTo>
                  <a:cubicBezTo>
                    <a:pt x="5012021" y="1167293"/>
                    <a:pt x="4712809" y="1492361"/>
                    <a:pt x="4491172" y="1492361"/>
                  </a:cubicBezTo>
                  <a:cubicBezTo>
                    <a:pt x="4477319" y="1492361"/>
                    <a:pt x="4463467" y="1490976"/>
                    <a:pt x="4450538" y="1488205"/>
                  </a:cubicBezTo>
                  <a:cubicBezTo>
                    <a:pt x="4313861" y="1460501"/>
                    <a:pt x="4264455" y="1303507"/>
                    <a:pt x="4212278" y="1137279"/>
                  </a:cubicBezTo>
                  <a:cubicBezTo>
                    <a:pt x="4162871" y="980286"/>
                    <a:pt x="4112079" y="817751"/>
                    <a:pt x="3986946" y="732328"/>
                  </a:cubicBezTo>
                  <a:cubicBezTo>
                    <a:pt x="3867815" y="651061"/>
                    <a:pt x="3577839" y="652446"/>
                    <a:pt x="3125329" y="736022"/>
                  </a:cubicBezTo>
                  <a:cubicBezTo>
                    <a:pt x="2755470" y="804823"/>
                    <a:pt x="2366681" y="912871"/>
                    <a:pt x="2179674" y="964586"/>
                  </a:cubicBezTo>
                  <a:lnTo>
                    <a:pt x="2167669" y="967818"/>
                  </a:lnTo>
                  <a:lnTo>
                    <a:pt x="2162920" y="967219"/>
                  </a:lnTo>
                  <a:lnTo>
                    <a:pt x="1937103" y="1017532"/>
                  </a:lnTo>
                  <a:cubicBezTo>
                    <a:pt x="1679214" y="1065753"/>
                    <a:pt x="1399893" y="1091470"/>
                    <a:pt x="1131288" y="1091470"/>
                  </a:cubicBezTo>
                  <a:cubicBezTo>
                    <a:pt x="1026513" y="1091470"/>
                    <a:pt x="923643" y="1087660"/>
                    <a:pt x="824583" y="1080040"/>
                  </a:cubicBezTo>
                  <a:cubicBezTo>
                    <a:pt x="460966" y="1051465"/>
                    <a:pt x="188432" y="973598"/>
                    <a:pt x="32698" y="856486"/>
                  </a:cubicBezTo>
                  <a:lnTo>
                    <a:pt x="0" y="826785"/>
                  </a:lnTo>
                  <a:cubicBezTo>
                    <a:pt x="251503" y="1005647"/>
                    <a:pt x="542995" y="1021892"/>
                    <a:pt x="826488" y="1051465"/>
                  </a:cubicBezTo>
                  <a:cubicBezTo>
                    <a:pt x="1154386" y="1077183"/>
                    <a:pt x="1520860" y="1058966"/>
                    <a:pt x="1856393" y="1002843"/>
                  </a:cubicBezTo>
                  <a:lnTo>
                    <a:pt x="2155932" y="939216"/>
                  </a:lnTo>
                  <a:lnTo>
                    <a:pt x="2158895" y="936882"/>
                  </a:lnTo>
                  <a:lnTo>
                    <a:pt x="2170900" y="933649"/>
                  </a:lnTo>
                  <a:cubicBezTo>
                    <a:pt x="2358370" y="881473"/>
                    <a:pt x="2748082" y="773424"/>
                    <a:pt x="3119788" y="704624"/>
                  </a:cubicBezTo>
                  <a:cubicBezTo>
                    <a:pt x="3581072" y="619201"/>
                    <a:pt x="3878897" y="620124"/>
                    <a:pt x="4005416" y="706009"/>
                  </a:cubicBezTo>
                  <a:cubicBezTo>
                    <a:pt x="4139784" y="797434"/>
                    <a:pt x="4194732" y="972898"/>
                    <a:pt x="4243215" y="1128044"/>
                  </a:cubicBezTo>
                  <a:cubicBezTo>
                    <a:pt x="4294468" y="1291964"/>
                    <a:pt x="4338796" y="1433258"/>
                    <a:pt x="4457003" y="1456807"/>
                  </a:cubicBezTo>
                  <a:cubicBezTo>
                    <a:pt x="4547505" y="1474815"/>
                    <a:pt x="4666635" y="1421253"/>
                    <a:pt x="4821782" y="1291964"/>
                  </a:cubicBezTo>
                  <a:cubicBezTo>
                    <a:pt x="4957073" y="1179297"/>
                    <a:pt x="5097444" y="1026460"/>
                    <a:pt x="5210110" y="903636"/>
                  </a:cubicBezTo>
                  <a:cubicBezTo>
                    <a:pt x="5276140" y="832065"/>
                    <a:pt x="5332934" y="769730"/>
                    <a:pt x="5380032" y="724940"/>
                  </a:cubicBezTo>
                  <a:cubicBezTo>
                    <a:pt x="5416971" y="689848"/>
                    <a:pt x="5458991" y="645520"/>
                    <a:pt x="5507935" y="593804"/>
                  </a:cubicBezTo>
                  <a:cubicBezTo>
                    <a:pt x="5732806" y="356930"/>
                    <a:pt x="6071727" y="0"/>
                    <a:pt x="6429118" y="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62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155" y="2515212"/>
            <a:ext cx="6489507" cy="9137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2F3F0E6-52D5-4A83-A5FF-450CC26C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155" y="3740120"/>
            <a:ext cx="6489507" cy="9448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71C3D05-6A7D-4C82-B36F-107117B3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155" y="5012883"/>
            <a:ext cx="6489507" cy="9448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5223755" y="260215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65CF3E-194D-4244-AA24-11EF8570B139}"/>
              </a:ext>
            </a:extLst>
          </p:cNvPr>
          <p:cNvSpPr/>
          <p:nvPr/>
        </p:nvSpPr>
        <p:spPr>
          <a:xfrm>
            <a:off x="5225147" y="3826941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D9C889-E0D5-4BE4-A3F3-CE4D6C27FD18}"/>
              </a:ext>
            </a:extLst>
          </p:cNvPr>
          <p:cNvSpPr/>
          <p:nvPr/>
        </p:nvSpPr>
        <p:spPr>
          <a:xfrm>
            <a:off x="5226539" y="5099579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5210124" y="2672321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7A398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01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7A398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9809CA-B7E3-4B68-ACFD-A76A016A5EB7}"/>
              </a:ext>
            </a:extLst>
          </p:cNvPr>
          <p:cNvSpPr txBox="1"/>
          <p:nvPr/>
        </p:nvSpPr>
        <p:spPr>
          <a:xfrm flipH="1">
            <a:off x="5211516" y="3896796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680C3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02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680C3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F8462-4AB9-4414-9A4D-93D65BE132BF}"/>
              </a:ext>
            </a:extLst>
          </p:cNvPr>
          <p:cNvSpPr txBox="1"/>
          <p:nvPr/>
        </p:nvSpPr>
        <p:spPr>
          <a:xfrm flipH="1">
            <a:off x="5212908" y="5169126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BA200"/>
                </a:solidFill>
                <a:effectLst/>
                <a:uLnTx/>
                <a:uFillTx/>
                <a:latin typeface="Arial"/>
                <a:cs typeface="Calibri" pitchFamily="34" charset="0"/>
              </a:rPr>
              <a:t>03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BA200"/>
              </a:solidFill>
              <a:effectLst/>
              <a:uLnTx/>
              <a:uFillTx/>
              <a:latin typeface="Arial"/>
              <a:cs typeface="Calibri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E8E24B-7A6A-4BCB-9213-E6532F0ECD4B}"/>
              </a:ext>
            </a:extLst>
          </p:cNvPr>
          <p:cNvGrpSpPr/>
          <p:nvPr/>
        </p:nvGrpSpPr>
        <p:grpSpPr>
          <a:xfrm>
            <a:off x="6018062" y="2573580"/>
            <a:ext cx="5178473" cy="703010"/>
            <a:chOff x="2135876" y="1656375"/>
            <a:chExt cx="2138114" cy="7030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20211C-56F4-45EE-92E0-2323A132A78E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Unit testing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Integration testing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932ED6-6FF7-474D-80E8-7C8EB55CB93C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Functional testing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E9F56D-6553-43B5-8E24-1C10A9656C1C}"/>
              </a:ext>
            </a:extLst>
          </p:cNvPr>
          <p:cNvGrpSpPr/>
          <p:nvPr/>
        </p:nvGrpSpPr>
        <p:grpSpPr>
          <a:xfrm>
            <a:off x="6020697" y="3801311"/>
            <a:ext cx="5178473" cy="887676"/>
            <a:chOff x="2135876" y="1656375"/>
            <a:chExt cx="2138114" cy="88767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C891E9-F1CA-4624-9FDA-3B9C8F0DFC9E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Usability testing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Performance testing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Security testing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E3D86D-2C72-4DBB-AE0F-B943A8F4D03F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Non-functional testing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FE2442-0013-4F59-9DBB-AC244421D97E}"/>
              </a:ext>
            </a:extLst>
          </p:cNvPr>
          <p:cNvGrpSpPr/>
          <p:nvPr/>
        </p:nvGrpSpPr>
        <p:grpSpPr>
          <a:xfrm>
            <a:off x="6023332" y="5076897"/>
            <a:ext cx="5178473" cy="518344"/>
            <a:chOff x="2135876" y="1656375"/>
            <a:chExt cx="2138114" cy="51834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EE3C01-4148-459D-95BA-AE42653B35D2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System testing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72F55F-45B9-4ACC-9169-959086B95E7E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Testing Strategy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BC5C9A8-DEE7-4B2C-8FA7-8E8568F85456}"/>
              </a:ext>
            </a:extLst>
          </p:cNvPr>
          <p:cNvSpPr txBox="1"/>
          <p:nvPr/>
        </p:nvSpPr>
        <p:spPr>
          <a:xfrm>
            <a:off x="7091645" y="1935965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E62601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INTERNET SHOPPING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6260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24024B-CEF1-4F9E-8DA3-538F8D1A4F65}"/>
              </a:ext>
            </a:extLst>
          </p:cNvPr>
          <p:cNvSpPr txBox="1"/>
          <p:nvPr/>
        </p:nvSpPr>
        <p:spPr>
          <a:xfrm>
            <a:off x="7897402" y="1383980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E-COMMERCE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25" name="Oval 21">
            <a:extLst>
              <a:ext uri="{FF2B5EF4-FFF2-40B4-BE49-F238E27FC236}">
                <a16:creationId xmlns:a16="http://schemas.microsoft.com/office/drawing/2014/main" id="{0A94F6B1-2007-4561-88D4-D0F7C397C827}"/>
              </a:ext>
            </a:extLst>
          </p:cNvPr>
          <p:cNvSpPr>
            <a:spLocks noChangeAspect="1"/>
          </p:cNvSpPr>
          <p:nvPr/>
        </p:nvSpPr>
        <p:spPr>
          <a:xfrm>
            <a:off x="923442" y="2197575"/>
            <a:ext cx="3348066" cy="337602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656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Functional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EED20-F36D-435C-9724-0758E4B7EC4E}"/>
              </a:ext>
            </a:extLst>
          </p:cNvPr>
          <p:cNvGrpSpPr/>
          <p:nvPr/>
        </p:nvGrpSpPr>
        <p:grpSpPr>
          <a:xfrm>
            <a:off x="2119704" y="1841465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5B4C4CCF-7210-4D34-8020-C4CD21F46459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id="{BFAB5A62-606D-4BF3-B79E-AEF9CE60537F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584154-4604-4367-93D3-7E056B53E5FB}"/>
              </a:ext>
            </a:extLst>
          </p:cNvPr>
          <p:cNvGrpSpPr/>
          <p:nvPr/>
        </p:nvGrpSpPr>
        <p:grpSpPr>
          <a:xfrm>
            <a:off x="2931580" y="1934284"/>
            <a:ext cx="2818592" cy="1170291"/>
            <a:chOff x="2135876" y="1558426"/>
            <a:chExt cx="2138114" cy="11702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1C1C20-F7BA-4DAE-A5D3-D21E00ECCBF3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22222"/>
                  </a:solidFill>
                  <a:latin typeface="Source Sans Pro" panose="020B0503030403020204" pitchFamily="34" charset="0"/>
                </a:rPr>
                <a:t>V</a:t>
              </a:r>
              <a:r>
                <a:rPr lang="en-US" sz="1200" b="0" i="0" dirty="0">
                  <a:solidFill>
                    <a:srgbClr val="222222"/>
                  </a:solidFill>
                  <a:effectLst/>
                  <a:latin typeface="Source Sans Pro" panose="020B0503030403020204" pitchFamily="34" charset="0"/>
                </a:rPr>
                <a:t>alidate that each unit of the software code performs as expected. Unit testing is a White Box testing technique that is usually performed by the developer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7AC39F-77C0-4115-A62F-3C50A9933AF1}"/>
                </a:ext>
              </a:extLst>
            </p:cNvPr>
            <p:cNvSpPr txBox="1"/>
            <p:nvPr/>
          </p:nvSpPr>
          <p:spPr>
            <a:xfrm>
              <a:off x="2135876" y="1558426"/>
              <a:ext cx="21381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/>
                <a:t>Unit testing</a:t>
              </a:r>
              <a:endParaRPr lang="ko-KR" alt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960D13-5122-4AE5-BDDA-106D8FA1B5C3}"/>
              </a:ext>
            </a:extLst>
          </p:cNvPr>
          <p:cNvGrpSpPr/>
          <p:nvPr/>
        </p:nvGrpSpPr>
        <p:grpSpPr>
          <a:xfrm>
            <a:off x="1919831" y="2096746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4E62FC-0FB2-45AA-9EFD-4CEC1970F9ED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31824D-431E-4662-9B0F-F26938FEC5B7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83A7F1-46B0-4CF7-9375-6A6B5C0671C9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5E1025-C9F1-4108-A6F4-0DDDE150131C}"/>
              </a:ext>
            </a:extLst>
          </p:cNvPr>
          <p:cNvGrpSpPr/>
          <p:nvPr/>
        </p:nvGrpSpPr>
        <p:grpSpPr>
          <a:xfrm>
            <a:off x="7012865" y="2476553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253BEE6-6A81-43FC-87FC-F344A3D01867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id="{E352DCA2-53B3-4ACA-9413-67DFE597BD8C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ED567B-C375-400F-B908-24038BF2E6B7}"/>
              </a:ext>
            </a:extLst>
          </p:cNvPr>
          <p:cNvGrpSpPr/>
          <p:nvPr/>
        </p:nvGrpSpPr>
        <p:grpSpPr>
          <a:xfrm>
            <a:off x="7824741" y="2572515"/>
            <a:ext cx="2818592" cy="1167148"/>
            <a:chOff x="2135876" y="1561569"/>
            <a:chExt cx="2138114" cy="11671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A80121-B84A-4AB2-94B4-2825D54863E1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Source Sans Pro" panose="020B0503030403020204" pitchFamily="34" charset="0"/>
                </a:rPr>
                <a:t>Purpose of this level of testing is to expose defects in the interaction between these software modules when they are integrated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4FD59B-7DC9-4C24-BB6C-A00432C2327C}"/>
                </a:ext>
              </a:extLst>
            </p:cNvPr>
            <p:cNvSpPr txBox="1"/>
            <p:nvPr/>
          </p:nvSpPr>
          <p:spPr>
            <a:xfrm>
              <a:off x="2135876" y="1561569"/>
              <a:ext cx="21381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Integration testing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7D1A33-06A4-4394-9D2F-ECAF18BF070A}"/>
              </a:ext>
            </a:extLst>
          </p:cNvPr>
          <p:cNvGrpSpPr/>
          <p:nvPr/>
        </p:nvGrpSpPr>
        <p:grpSpPr>
          <a:xfrm>
            <a:off x="6812992" y="2731834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D500A1-D886-4F9A-92F1-398D5590D45E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6DCCA9-EB99-416D-8B25-7571B5494B02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B2C513-D2C6-47EB-AF6B-ABDDF086C415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Non-functional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EED20-F36D-435C-9724-0758E4B7EC4E}"/>
              </a:ext>
            </a:extLst>
          </p:cNvPr>
          <p:cNvGrpSpPr/>
          <p:nvPr/>
        </p:nvGrpSpPr>
        <p:grpSpPr>
          <a:xfrm>
            <a:off x="2119704" y="1841465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5B4C4CCF-7210-4D34-8020-C4CD21F46459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id="{BFAB5A62-606D-4BF3-B79E-AEF9CE60537F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584154-4604-4367-93D3-7E056B53E5FB}"/>
              </a:ext>
            </a:extLst>
          </p:cNvPr>
          <p:cNvGrpSpPr/>
          <p:nvPr/>
        </p:nvGrpSpPr>
        <p:grpSpPr>
          <a:xfrm>
            <a:off x="2931580" y="1937427"/>
            <a:ext cx="2818592" cy="1167148"/>
            <a:chOff x="2135876" y="1561569"/>
            <a:chExt cx="2138114" cy="11671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1C1C20-F7BA-4DAE-A5D3-D21E00ECCBF3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Determine how user-friendly, easy-to-use and intuitive the user interface is. The usability test is performed by tester and the end user of the website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7AC39F-77C0-4115-A62F-3C50A9933AF1}"/>
                </a:ext>
              </a:extLst>
            </p:cNvPr>
            <p:cNvSpPr txBox="1"/>
            <p:nvPr/>
          </p:nvSpPr>
          <p:spPr>
            <a:xfrm>
              <a:off x="2135876" y="1561569"/>
              <a:ext cx="21381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buNone/>
              </a:pPr>
              <a:r>
                <a:rPr lang="en-US" sz="1800" dirty="0"/>
                <a:t>Usability testing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960D13-5122-4AE5-BDDA-106D8FA1B5C3}"/>
              </a:ext>
            </a:extLst>
          </p:cNvPr>
          <p:cNvGrpSpPr/>
          <p:nvPr/>
        </p:nvGrpSpPr>
        <p:grpSpPr>
          <a:xfrm>
            <a:off x="1919831" y="2096746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4E62FC-0FB2-45AA-9EFD-4CEC1970F9ED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31824D-431E-4662-9B0F-F26938FEC5B7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83A7F1-46B0-4CF7-9375-6A6B5C0671C9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DFD4C6-5AE2-4079-9B27-477D77398A6B}"/>
              </a:ext>
            </a:extLst>
          </p:cNvPr>
          <p:cNvGrpSpPr/>
          <p:nvPr/>
        </p:nvGrpSpPr>
        <p:grpSpPr>
          <a:xfrm>
            <a:off x="1170132" y="3914063"/>
            <a:ext cx="4228344" cy="1632103"/>
            <a:chOff x="1096128" y="1731300"/>
            <a:chExt cx="3605453" cy="159491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1015AC2-093C-415E-84ED-88917D1C9BA5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Parallelogram 39">
              <a:extLst>
                <a:ext uri="{FF2B5EF4-FFF2-40B4-BE49-F238E27FC236}">
                  <a16:creationId xmlns:a16="http://schemas.microsoft.com/office/drawing/2014/main" id="{00C57D5E-5CF0-4ACF-AC2C-58E84EFB96B7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C89D7B-2206-455E-934D-EE23727C3207}"/>
              </a:ext>
            </a:extLst>
          </p:cNvPr>
          <p:cNvGrpSpPr/>
          <p:nvPr/>
        </p:nvGrpSpPr>
        <p:grpSpPr>
          <a:xfrm>
            <a:off x="1982008" y="4010025"/>
            <a:ext cx="2818592" cy="1167148"/>
            <a:chOff x="2135876" y="1561569"/>
            <a:chExt cx="2138114" cy="11671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2E9F92-1F3F-4FE8-BD2A-A45462D02871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Verify sensitive information such as passwords, e-mails, bank accounts, etc. of the user are encrypted. Prevent unauthorized action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54856-A9FD-42F9-8A94-F158893BB658}"/>
                </a:ext>
              </a:extLst>
            </p:cNvPr>
            <p:cNvSpPr txBox="1"/>
            <p:nvPr/>
          </p:nvSpPr>
          <p:spPr>
            <a:xfrm>
              <a:off x="2135876" y="1561569"/>
              <a:ext cx="21381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buNone/>
              </a:pPr>
              <a:r>
                <a:rPr lang="en-US" sz="1800" dirty="0"/>
                <a:t>Security testing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32C642-8915-4021-9E12-F9B1AB29A3D4}"/>
              </a:ext>
            </a:extLst>
          </p:cNvPr>
          <p:cNvGrpSpPr/>
          <p:nvPr/>
        </p:nvGrpSpPr>
        <p:grpSpPr>
          <a:xfrm>
            <a:off x="970259" y="4169344"/>
            <a:ext cx="777316" cy="777316"/>
            <a:chOff x="896255" y="1986583"/>
            <a:chExt cx="777316" cy="7773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DD5E66-C3E3-4173-9C91-79CBD9D89B21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C8E2E5F-97E0-4690-9EBF-CE0EF2D6E62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14289D-D50D-4893-9AE1-C6E39914CA90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5E1025-C9F1-4108-A6F4-0DDDE150131C}"/>
              </a:ext>
            </a:extLst>
          </p:cNvPr>
          <p:cNvGrpSpPr/>
          <p:nvPr/>
        </p:nvGrpSpPr>
        <p:grpSpPr>
          <a:xfrm>
            <a:off x="7012865" y="2476553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253BEE6-6A81-43FC-87FC-F344A3D01867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id="{E352DCA2-53B3-4ACA-9413-67DFE597BD8C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ED567B-C375-400F-B908-24038BF2E6B7}"/>
              </a:ext>
            </a:extLst>
          </p:cNvPr>
          <p:cNvGrpSpPr/>
          <p:nvPr/>
        </p:nvGrpSpPr>
        <p:grpSpPr>
          <a:xfrm>
            <a:off x="7824741" y="2572515"/>
            <a:ext cx="2818592" cy="1167148"/>
            <a:chOff x="2135876" y="1561569"/>
            <a:chExt cx="2138114" cy="11671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A80121-B84A-4AB2-94B4-2825D54863E1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 the performance bottlenecks in speed, response time, stability, reliability, scalability and resource usage of the application under testing workload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4FD59B-7DC9-4C24-BB6C-A00432C2327C}"/>
                </a:ext>
              </a:extLst>
            </p:cNvPr>
            <p:cNvSpPr txBox="1"/>
            <p:nvPr/>
          </p:nvSpPr>
          <p:spPr>
            <a:xfrm>
              <a:off x="2135876" y="1561569"/>
              <a:ext cx="21381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800" dirty="0"/>
                <a:t>Performance testing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7D1A33-06A4-4394-9D2F-ECAF18BF070A}"/>
              </a:ext>
            </a:extLst>
          </p:cNvPr>
          <p:cNvGrpSpPr/>
          <p:nvPr/>
        </p:nvGrpSpPr>
        <p:grpSpPr>
          <a:xfrm>
            <a:off x="6812992" y="2731834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D500A1-D886-4F9A-92F1-398D5590D45E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6DCCA9-EB99-416D-8B25-7571B5494B02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B2C513-D2C6-47EB-AF6B-ABDDF086C415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27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8593631-C861-49E5-9764-148423FCEDCA}"/>
              </a:ext>
            </a:extLst>
          </p:cNvPr>
          <p:cNvSpPr txBox="1"/>
          <p:nvPr/>
        </p:nvSpPr>
        <p:spPr>
          <a:xfrm>
            <a:off x="2039939" y="2114899"/>
            <a:ext cx="7141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Our software is compiled as a whole and then tested as a whole at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  <a:hlinkClick r:id="rId2" action="ppaction://hlinkfile"/>
              </a:rPr>
              <a:t>dangcompany.herokuapp.com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Most testing operation is performed on this website to check the functionality, security, portability, amongst others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CC1A4C-57B2-404B-8837-0FA812AD97C7}"/>
              </a:ext>
            </a:extLst>
          </p:cNvPr>
          <p:cNvSpPr txBox="1"/>
          <p:nvPr/>
        </p:nvSpPr>
        <p:spPr>
          <a:xfrm>
            <a:off x="2039940" y="1589437"/>
            <a:ext cx="634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BA200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The main testing strategy for our software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FBA20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A2C0-2E45-4D82-9CA9-F671AC158B80}"/>
              </a:ext>
            </a:extLst>
          </p:cNvPr>
          <p:cNvSpPr txBox="1"/>
          <p:nvPr/>
        </p:nvSpPr>
        <p:spPr>
          <a:xfrm>
            <a:off x="3858589" y="786976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Arial"/>
                <a:cs typeface="Arial" pitchFamily="34" charset="0"/>
              </a:rPr>
              <a:t>System testing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F3639FE9-105F-4BCA-988E-151838661405}"/>
              </a:ext>
            </a:extLst>
          </p:cNvPr>
          <p:cNvSpPr>
            <a:spLocks noChangeAspect="1"/>
          </p:cNvSpPr>
          <p:nvPr/>
        </p:nvSpPr>
        <p:spPr>
          <a:xfrm>
            <a:off x="3262177" y="754775"/>
            <a:ext cx="596412" cy="71073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EF5F5174-8B66-4F1F-8831-C61F416DD355}"/>
              </a:ext>
            </a:extLst>
          </p:cNvPr>
          <p:cNvGrpSpPr/>
          <p:nvPr/>
        </p:nvGrpSpPr>
        <p:grpSpPr>
          <a:xfrm>
            <a:off x="6912800" y="2465013"/>
            <a:ext cx="4612255" cy="1465278"/>
            <a:chOff x="323528" y="4121921"/>
            <a:chExt cx="1568463" cy="14652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1965BA-C89B-4C24-BD3D-AB372DF97799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- Chrome 45+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- Firefox 38+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- Edge 12+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- Safari 9+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- Opera 30+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610416-DF45-400C-8A99-8469C812BB89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Browser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AFC6C42B-EC47-4E64-AA57-66B6FDF67466}"/>
              </a:ext>
            </a:extLst>
          </p:cNvPr>
          <p:cNvGrpSpPr/>
          <p:nvPr/>
        </p:nvGrpSpPr>
        <p:grpSpPr>
          <a:xfrm>
            <a:off x="6912800" y="4516645"/>
            <a:ext cx="4612252" cy="923330"/>
            <a:chOff x="323528" y="4121921"/>
            <a:chExt cx="1568462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D0D5E-E9E4-4AFB-8BFF-682EA54CF736}"/>
                </a:ext>
              </a:extLst>
            </p:cNvPr>
            <p:cNvSpPr txBox="1"/>
            <p:nvPr/>
          </p:nvSpPr>
          <p:spPr>
            <a:xfrm>
              <a:off x="323528" y="4398920"/>
              <a:ext cx="1568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Person computers running Windows 10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Smart phones running iOS, Android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Internet connection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5985EE-92B7-4758-9C92-E70AD7C6D438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Hardware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enviroments</a:t>
            </a:r>
            <a:endParaRPr lang="en-US" dirty="0"/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57D20E28-3FBE-455E-B3D1-8460AB76162D}"/>
              </a:ext>
            </a:extLst>
          </p:cNvPr>
          <p:cNvSpPr/>
          <p:nvPr/>
        </p:nvSpPr>
        <p:spPr>
          <a:xfrm>
            <a:off x="6132638" y="4674798"/>
            <a:ext cx="407466" cy="65631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Block Arc 14">
            <a:extLst>
              <a:ext uri="{FF2B5EF4-FFF2-40B4-BE49-F238E27FC236}">
                <a16:creationId xmlns:a16="http://schemas.microsoft.com/office/drawing/2014/main" id="{E9635F99-874C-4D0E-AB28-E401393DDDA9}"/>
              </a:ext>
            </a:extLst>
          </p:cNvPr>
          <p:cNvSpPr/>
          <p:nvPr/>
        </p:nvSpPr>
        <p:spPr>
          <a:xfrm rot="16200000">
            <a:off x="6052671" y="2741825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pic>
        <p:nvPicPr>
          <p:cNvPr id="53" name="Picture Placeholder 52" descr="Logo, company name&#10;&#10;Description automatically generated">
            <a:extLst>
              <a:ext uri="{FF2B5EF4-FFF2-40B4-BE49-F238E27FC236}">
                <a16:creationId xmlns:a16="http://schemas.microsoft.com/office/drawing/2014/main" id="{65E5A1EB-7C38-4F00-8E80-0E5F1C26B1AA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>
          <a:xfrm flipH="1">
            <a:off x="902018" y="1733377"/>
            <a:ext cx="4117022" cy="3152069"/>
          </a:xfrm>
        </p:spPr>
      </p:pic>
      <p:sp>
        <p:nvSpPr>
          <p:cNvPr id="12" name="Trapezoid 13">
            <a:extLst>
              <a:ext uri="{FF2B5EF4-FFF2-40B4-BE49-F238E27FC236}">
                <a16:creationId xmlns:a16="http://schemas.microsoft.com/office/drawing/2014/main" id="{F5FF507E-335A-4A77-A771-5E4E44B9CA8A}"/>
              </a:ext>
            </a:extLst>
          </p:cNvPr>
          <p:cNvSpPr/>
          <p:nvPr/>
        </p:nvSpPr>
        <p:spPr>
          <a:xfrm>
            <a:off x="5431037" y="4696829"/>
            <a:ext cx="701599" cy="63428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result - Functional</a:t>
            </a:r>
          </a:p>
        </p:txBody>
      </p:sp>
      <p:sp>
        <p:nvSpPr>
          <p:cNvPr id="3" name="직사각형 113">
            <a:extLst>
              <a:ext uri="{FF2B5EF4-FFF2-40B4-BE49-F238E27FC236}">
                <a16:creationId xmlns:a16="http://schemas.microsoft.com/office/drawing/2014/main" id="{9273DB8A-41D5-45F4-ACEF-DF2D1571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3" y="1826737"/>
            <a:ext cx="1798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charset="0"/>
              </a:rPr>
              <a:t>Fixed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" name="그룹 114">
            <a:extLst>
              <a:ext uri="{FF2B5EF4-FFF2-40B4-BE49-F238E27FC236}">
                <a16:creationId xmlns:a16="http://schemas.microsoft.com/office/drawing/2014/main" id="{F033B184-B1BD-4370-8984-39B5929FC5E0}"/>
              </a:ext>
            </a:extLst>
          </p:cNvPr>
          <p:cNvGrpSpPr/>
          <p:nvPr/>
        </p:nvGrpSpPr>
        <p:grpSpPr>
          <a:xfrm>
            <a:off x="9165456" y="4368513"/>
            <a:ext cx="1931719" cy="135371"/>
            <a:chOff x="8367597" y="4296953"/>
            <a:chExt cx="1931719" cy="13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32CE8E-1F35-4EA9-9104-995893255568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C1E70-DFD3-45F4-A870-7C79BE0D2901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1D85A3-838B-4C92-B34F-D9405A6B8768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F6D2A3-6AB6-463E-9352-B27D21E9D326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C2EA1B-4581-4568-85A2-9E8FF0A74AF8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FB9C19-E822-4AB0-BAD8-AD44CAF546A3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1B4EC5-1C25-4168-BE3D-D0BC9EBD4D42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305611-3E03-4C22-9DFB-0D001057CC31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FEB2AF-D5D4-4E68-9995-2DAA0483D496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35970A-AAA9-48BB-81E2-B57BE78DD26B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그룹 226">
            <a:extLst>
              <a:ext uri="{FF2B5EF4-FFF2-40B4-BE49-F238E27FC236}">
                <a16:creationId xmlns:a16="http://schemas.microsoft.com/office/drawing/2014/main" id="{9AE27559-9F9E-4B35-A96F-8DBEB9296E30}"/>
              </a:ext>
            </a:extLst>
          </p:cNvPr>
          <p:cNvGrpSpPr/>
          <p:nvPr/>
        </p:nvGrpSpPr>
        <p:grpSpPr>
          <a:xfrm>
            <a:off x="9165456" y="4163996"/>
            <a:ext cx="1931719" cy="135371"/>
            <a:chOff x="8367597" y="4092436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A0D778-F88B-4AAD-8646-BCD65E440D22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9A96CC-9E52-4FC5-8A6D-6EC156E3D8C0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D66536-2D88-4D1D-A34E-6CED010267E5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67B459-A0F2-4975-9CAB-1C37D60C6EBE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C1185-A884-416D-A42F-B88D690CFE57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503AD0-A7C3-418D-9147-454121BEDB88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227E36-A19C-417F-9D76-0FEDE6017E35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39EB74-8131-4D27-ACE3-FCFC5EDE25B6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01DF4C-9772-4E89-9560-0EAA025F60D1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476DD8-8AEB-484D-A8EC-7BC8AE432EC3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6" name="그룹 338">
            <a:extLst>
              <a:ext uri="{FF2B5EF4-FFF2-40B4-BE49-F238E27FC236}">
                <a16:creationId xmlns:a16="http://schemas.microsoft.com/office/drawing/2014/main" id="{64093AA7-4599-4CD1-A828-AE74DCF51BE7}"/>
              </a:ext>
            </a:extLst>
          </p:cNvPr>
          <p:cNvGrpSpPr/>
          <p:nvPr/>
        </p:nvGrpSpPr>
        <p:grpSpPr>
          <a:xfrm>
            <a:off x="9165456" y="3959477"/>
            <a:ext cx="1931719" cy="135371"/>
            <a:chOff x="8367597" y="3887917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C1EA5B-6C5B-4127-976D-8D321466CA3C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71E52-7AA5-403E-9217-81050DFBF4FB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87A96A-1C03-411D-AF6F-9ED546B2F41A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C8BFB4-5F12-4E57-A4F8-675DB961C9AC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C99DDC-719F-4A2D-9409-DAEC77BFB025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DCC03F-ABFF-487C-A2C8-92784D5F742F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AF4048-DB38-4781-9618-DDCC3224200E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7F4F76-399D-4C34-B2B8-5C85D03B3EF7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26112F-EBB5-4089-A613-F2ED6997F4E0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5366FA-299A-4D42-91B3-C25058BC84D8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7" name="그룹 477">
            <a:extLst>
              <a:ext uri="{FF2B5EF4-FFF2-40B4-BE49-F238E27FC236}">
                <a16:creationId xmlns:a16="http://schemas.microsoft.com/office/drawing/2014/main" id="{BBD6D965-6A45-422C-9BAC-2C721B6B8D18}"/>
              </a:ext>
            </a:extLst>
          </p:cNvPr>
          <p:cNvGrpSpPr/>
          <p:nvPr/>
        </p:nvGrpSpPr>
        <p:grpSpPr>
          <a:xfrm>
            <a:off x="9165456" y="3754958"/>
            <a:ext cx="1931719" cy="135371"/>
            <a:chOff x="8367597" y="3683398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7A1E07-2999-421C-BD27-B09094855A3F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2465086-50F1-4932-9534-E34D147D613F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6FF2C6-C139-43AD-AFD9-891BB9694DAB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B8B616-99DC-470A-9990-C6D87F54E434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BF75639-AA6C-4935-8ED3-CC4286F5F49E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252644-9344-4DBB-A83A-6F19C81D8827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52E255-401A-4E7F-A620-A4FDB042947F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0BB3F4B-47BB-49CC-9F89-17A0E68CAB71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1D477D-742A-4D2A-B845-5D04F46536DB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57CF5C-8BD9-48A7-8C0E-40C131CDCE0D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8" name="그룹 478">
            <a:extLst>
              <a:ext uri="{FF2B5EF4-FFF2-40B4-BE49-F238E27FC236}">
                <a16:creationId xmlns:a16="http://schemas.microsoft.com/office/drawing/2014/main" id="{7417282C-CE88-4E10-8B83-63B29223C6F8}"/>
              </a:ext>
            </a:extLst>
          </p:cNvPr>
          <p:cNvGrpSpPr/>
          <p:nvPr/>
        </p:nvGrpSpPr>
        <p:grpSpPr>
          <a:xfrm>
            <a:off x="9165456" y="3550439"/>
            <a:ext cx="1931719" cy="135371"/>
            <a:chOff x="8367597" y="3478879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357398-19BF-473E-B386-A1CF79075670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98E305-0B9A-4A7A-B28E-8E1DDE6CD2F8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265E82-A28A-47F8-BCE5-F5F4D8ED7414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66E94C5-22F8-411C-836D-4F2D2C744FBB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A85ECA-7F4B-488A-9494-9FB8DAFBBB67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F23415C-1AC5-4418-B1BB-53F009731B71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6B70F8-DB5C-42A7-91FF-ABBC5ED325A6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01C606-6AD3-448B-A8CC-C679AC05DBA9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A3BE60-4403-41A6-8249-313517BED1E0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572EE9-6F77-491B-9F20-CDB1A76D5948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9" name="그룹 479">
            <a:extLst>
              <a:ext uri="{FF2B5EF4-FFF2-40B4-BE49-F238E27FC236}">
                <a16:creationId xmlns:a16="http://schemas.microsoft.com/office/drawing/2014/main" id="{1B50631F-5B19-49FB-A12F-924F288E8E8B}"/>
              </a:ext>
            </a:extLst>
          </p:cNvPr>
          <p:cNvGrpSpPr/>
          <p:nvPr/>
        </p:nvGrpSpPr>
        <p:grpSpPr>
          <a:xfrm>
            <a:off x="9165456" y="3345920"/>
            <a:ext cx="1931719" cy="135371"/>
            <a:chOff x="8367597" y="3274360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2DFA13-9691-40D7-8ECB-A1C6B55744CD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24736B-E3F0-4943-9451-545D9EBA5C30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378A90B-5762-4FA3-9DA4-984062EDCDC3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79B137-6667-46BE-BE3F-561C43025EA0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13D8E44-1739-4171-A5BB-32C0B9FA7A17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A36564-9BA2-4F8A-BA8B-D4909560FA6F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908E1B5-D0E8-4016-8752-5EC4EED71368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AAAF06-B0BA-4E07-A71A-91CB371C1584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FBAB0B-EAC5-44EC-B514-2F6A0C9C3FDF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D5CEC6-F633-4CAD-812D-D210CBA603CF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0" name="그룹 480">
            <a:extLst>
              <a:ext uri="{FF2B5EF4-FFF2-40B4-BE49-F238E27FC236}">
                <a16:creationId xmlns:a16="http://schemas.microsoft.com/office/drawing/2014/main" id="{53F9BD2B-C898-4A06-AAE0-DA2E1B0228D3}"/>
              </a:ext>
            </a:extLst>
          </p:cNvPr>
          <p:cNvGrpSpPr/>
          <p:nvPr/>
        </p:nvGrpSpPr>
        <p:grpSpPr>
          <a:xfrm>
            <a:off x="9165456" y="3141401"/>
            <a:ext cx="1931719" cy="135371"/>
            <a:chOff x="8367597" y="3069841"/>
            <a:chExt cx="1931719" cy="13537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4724B4-05FE-4C37-8FB4-27C6A353EDAB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0020F3-B77F-4011-B0AC-BCF7082672E6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514CCD-00B6-48E8-B2F6-7A31BF61D19F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2713702-64DE-4D5D-BC74-81568C6E6B08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C138280-11D4-41F6-BDBD-F13DE71B6327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4DAFF8-049A-4C0C-A994-91F825B5BC19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AFBF72F-1348-4BC5-9521-E1BA834AC102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FEF06F2-CF46-44F7-98B8-4DF6AAE12B0F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1F77F8E-07F7-4552-8250-FC08B7C85072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7BD452-70E7-4F2F-9429-F86083A5C83C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81" name="그룹 481">
            <a:extLst>
              <a:ext uri="{FF2B5EF4-FFF2-40B4-BE49-F238E27FC236}">
                <a16:creationId xmlns:a16="http://schemas.microsoft.com/office/drawing/2014/main" id="{CBE15475-0A9A-4FFC-8C75-86D12A87A453}"/>
              </a:ext>
            </a:extLst>
          </p:cNvPr>
          <p:cNvGrpSpPr/>
          <p:nvPr/>
        </p:nvGrpSpPr>
        <p:grpSpPr>
          <a:xfrm>
            <a:off x="9165456" y="2936882"/>
            <a:ext cx="1931719" cy="135371"/>
            <a:chOff x="8367597" y="2865322"/>
            <a:chExt cx="1931719" cy="13537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63841BB-C5DD-4FB5-9E7C-A453E03E81EB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69FCB5-5CFB-4A71-A641-82CF88C998AD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0EDD7A-FACD-4D33-958C-38AA84294FD7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2ED9FCC-1C6C-48AB-A832-B545A1028D0E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21578C1-273E-4E24-A290-1F4353D2BB7D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D4FFF2-16E6-43D7-9B93-8A2AF050FCEA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2B59DF-AD8E-4755-8F3F-AB3645F16193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25FB725-5133-43A4-90F0-78FA63A52B90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E533805-9C49-4C3A-BB7B-E6811E41938C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8BCD34-E863-4DB4-A5D1-8A0E000C404B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2" name="그룹 482">
            <a:extLst>
              <a:ext uri="{FF2B5EF4-FFF2-40B4-BE49-F238E27FC236}">
                <a16:creationId xmlns:a16="http://schemas.microsoft.com/office/drawing/2014/main" id="{B514DCB8-A3CA-4529-A916-9A7275F2A2E3}"/>
              </a:ext>
            </a:extLst>
          </p:cNvPr>
          <p:cNvGrpSpPr/>
          <p:nvPr/>
        </p:nvGrpSpPr>
        <p:grpSpPr>
          <a:xfrm>
            <a:off x="9165456" y="2732363"/>
            <a:ext cx="1931719" cy="135371"/>
            <a:chOff x="8367597" y="2660803"/>
            <a:chExt cx="1931719" cy="13537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E2E57A1-391B-411E-B294-2DC37902A782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6D0E52D-1F9B-484C-94E2-CA88DEA23536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025AA9A-30BA-419A-A8E9-F4A36FFE9A21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CC3427-0D4A-48B6-9D2E-F56C8D93A4B3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00FDD71-B5BF-439F-A969-DECFA100AF05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7CC7F2B-B9FB-43D1-8736-042AAEFA6FC2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FA56223-44FE-48F5-A330-200DB112AD9A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F90EFF9-E922-4DC0-A397-6454E9B39B23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331820A-49DC-43D8-AEEF-8061DC638FC4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E55F19C-6073-48D3-BE61-87AE23232659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03" name="그룹 483">
            <a:extLst>
              <a:ext uri="{FF2B5EF4-FFF2-40B4-BE49-F238E27FC236}">
                <a16:creationId xmlns:a16="http://schemas.microsoft.com/office/drawing/2014/main" id="{349E14B2-1AF1-44E4-9764-CB2F8C7B6878}"/>
              </a:ext>
            </a:extLst>
          </p:cNvPr>
          <p:cNvGrpSpPr/>
          <p:nvPr/>
        </p:nvGrpSpPr>
        <p:grpSpPr>
          <a:xfrm>
            <a:off x="10163426" y="2527844"/>
            <a:ext cx="933749" cy="135371"/>
            <a:chOff x="9365567" y="2456284"/>
            <a:chExt cx="933749" cy="13537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E1CA619-7EB9-423E-9D0F-9ED2B7C47F75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8B326D3-1033-4F7A-9C88-3E145064700C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F2A5B7-017F-4F3F-A6B9-0725BD7C2BFF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7F142C8-FEF1-4D32-92B8-CDAC1B96D31D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A580F27-5AA2-499D-83A0-65779B11825E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09" name="그룹 484">
            <a:extLst>
              <a:ext uri="{FF2B5EF4-FFF2-40B4-BE49-F238E27FC236}">
                <a16:creationId xmlns:a16="http://schemas.microsoft.com/office/drawing/2014/main" id="{F170759B-99A8-4C8B-9E25-FC9861BF6579}"/>
              </a:ext>
            </a:extLst>
          </p:cNvPr>
          <p:cNvGrpSpPr/>
          <p:nvPr/>
        </p:nvGrpSpPr>
        <p:grpSpPr>
          <a:xfrm>
            <a:off x="10163426" y="2323325"/>
            <a:ext cx="933749" cy="135371"/>
            <a:chOff x="9365567" y="2251765"/>
            <a:chExt cx="933749" cy="13537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374C117-39C2-4A57-9D37-A8498FFFDF8B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AA21A53-EA15-4AF0-84BF-E0F8E5A2054F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006E065-9BE4-44EF-8575-C8457759296F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BCDE8A0-A652-499B-B688-48E6432C3399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4B0EBC3-3FCC-4D40-B1B8-E3017284FAA6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CF10B317-7B23-4315-8268-D992F3C59B29}"/>
              </a:ext>
            </a:extLst>
          </p:cNvPr>
          <p:cNvSpPr txBox="1"/>
          <p:nvPr/>
        </p:nvSpPr>
        <p:spPr>
          <a:xfrm>
            <a:off x="9165453" y="2177856"/>
            <a:ext cx="8645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32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9" name="직사각형 113">
            <a:extLst>
              <a:ext uri="{FF2B5EF4-FFF2-40B4-BE49-F238E27FC236}">
                <a16:creationId xmlns:a16="http://schemas.microsoft.com/office/drawing/2014/main" id="{99DCDF46-B8C4-45CF-80B7-19528BC5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78" y="1826737"/>
            <a:ext cx="1798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charset="0"/>
              </a:rPr>
              <a:t>Test Fail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20" name="그룹 493">
            <a:extLst>
              <a:ext uri="{FF2B5EF4-FFF2-40B4-BE49-F238E27FC236}">
                <a16:creationId xmlns:a16="http://schemas.microsoft.com/office/drawing/2014/main" id="{DCBA7D62-D766-4525-9A27-787DFCD7766F}"/>
              </a:ext>
            </a:extLst>
          </p:cNvPr>
          <p:cNvGrpSpPr/>
          <p:nvPr/>
        </p:nvGrpSpPr>
        <p:grpSpPr>
          <a:xfrm>
            <a:off x="6475501" y="4368513"/>
            <a:ext cx="1931719" cy="135371"/>
            <a:chOff x="8367597" y="4296953"/>
            <a:chExt cx="1931719" cy="135371"/>
          </a:xfrm>
          <a:solidFill>
            <a:schemeClr val="accent4"/>
          </a:solidFill>
        </p:grpSpPr>
        <p:sp>
          <p:nvSpPr>
            <p:cNvPr id="121" name="Rectangle 216">
              <a:extLst>
                <a:ext uri="{FF2B5EF4-FFF2-40B4-BE49-F238E27FC236}">
                  <a16:creationId xmlns:a16="http://schemas.microsoft.com/office/drawing/2014/main" id="{F0F524E2-1050-4B51-8628-5988BC133FD2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2" name="Rectangle 217">
              <a:extLst>
                <a:ext uri="{FF2B5EF4-FFF2-40B4-BE49-F238E27FC236}">
                  <a16:creationId xmlns:a16="http://schemas.microsoft.com/office/drawing/2014/main" id="{9DBE7A00-F0B2-40F2-95A5-EF365EBDCBFA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3" name="Rectangle 218">
              <a:extLst>
                <a:ext uri="{FF2B5EF4-FFF2-40B4-BE49-F238E27FC236}">
                  <a16:creationId xmlns:a16="http://schemas.microsoft.com/office/drawing/2014/main" id="{863488CD-8CBE-47B2-8B65-C8FFCC7F7FB3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4" name="Rectangle 219">
              <a:extLst>
                <a:ext uri="{FF2B5EF4-FFF2-40B4-BE49-F238E27FC236}">
                  <a16:creationId xmlns:a16="http://schemas.microsoft.com/office/drawing/2014/main" id="{69848F05-DE2D-484F-9EEF-F83326DAA5FA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5" name="Rectangle 220">
              <a:extLst>
                <a:ext uri="{FF2B5EF4-FFF2-40B4-BE49-F238E27FC236}">
                  <a16:creationId xmlns:a16="http://schemas.microsoft.com/office/drawing/2014/main" id="{44B1142B-5642-4597-9D71-51B1F2478719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6" name="Rectangle 221">
              <a:extLst>
                <a:ext uri="{FF2B5EF4-FFF2-40B4-BE49-F238E27FC236}">
                  <a16:creationId xmlns:a16="http://schemas.microsoft.com/office/drawing/2014/main" id="{9487C13F-3F45-45E2-80AA-6EEF660F8013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Rectangle 222">
              <a:extLst>
                <a:ext uri="{FF2B5EF4-FFF2-40B4-BE49-F238E27FC236}">
                  <a16:creationId xmlns:a16="http://schemas.microsoft.com/office/drawing/2014/main" id="{509B4290-D190-4156-8AD2-BA67F4C0AADD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Rectangle 223">
              <a:extLst>
                <a:ext uri="{FF2B5EF4-FFF2-40B4-BE49-F238E27FC236}">
                  <a16:creationId xmlns:a16="http://schemas.microsoft.com/office/drawing/2014/main" id="{F6B91B71-9A61-4FAD-9E17-4F778729D295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Rectangle 224">
              <a:extLst>
                <a:ext uri="{FF2B5EF4-FFF2-40B4-BE49-F238E27FC236}">
                  <a16:creationId xmlns:a16="http://schemas.microsoft.com/office/drawing/2014/main" id="{E550F94B-036B-4920-AE0A-BD06CBC8B1A2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Rectangle 225">
              <a:extLst>
                <a:ext uri="{FF2B5EF4-FFF2-40B4-BE49-F238E27FC236}">
                  <a16:creationId xmlns:a16="http://schemas.microsoft.com/office/drawing/2014/main" id="{B9AF1971-0986-4090-8107-81B8AC1E7742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31" name="그룹 494">
            <a:extLst>
              <a:ext uri="{FF2B5EF4-FFF2-40B4-BE49-F238E27FC236}">
                <a16:creationId xmlns:a16="http://schemas.microsoft.com/office/drawing/2014/main" id="{4D93E1FC-CD09-4CF3-9650-87C1C5710F3A}"/>
              </a:ext>
            </a:extLst>
          </p:cNvPr>
          <p:cNvGrpSpPr/>
          <p:nvPr/>
        </p:nvGrpSpPr>
        <p:grpSpPr>
          <a:xfrm>
            <a:off x="6475501" y="4163996"/>
            <a:ext cx="1931719" cy="135371"/>
            <a:chOff x="8367597" y="4092436"/>
            <a:chExt cx="1931719" cy="135371"/>
          </a:xfrm>
          <a:solidFill>
            <a:schemeClr val="accent4"/>
          </a:solidFill>
        </p:grpSpPr>
        <p:sp>
          <p:nvSpPr>
            <p:cNvPr id="132" name="Rectangle 206">
              <a:extLst>
                <a:ext uri="{FF2B5EF4-FFF2-40B4-BE49-F238E27FC236}">
                  <a16:creationId xmlns:a16="http://schemas.microsoft.com/office/drawing/2014/main" id="{3574A333-A182-48A1-9387-53BDAAD2E90E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Rectangle 207">
              <a:extLst>
                <a:ext uri="{FF2B5EF4-FFF2-40B4-BE49-F238E27FC236}">
                  <a16:creationId xmlns:a16="http://schemas.microsoft.com/office/drawing/2014/main" id="{C748024C-6BB0-47F0-8F80-F508402E4F2B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Rectangle 208">
              <a:extLst>
                <a:ext uri="{FF2B5EF4-FFF2-40B4-BE49-F238E27FC236}">
                  <a16:creationId xmlns:a16="http://schemas.microsoft.com/office/drawing/2014/main" id="{326193C2-9893-4A76-8FDC-B6B9F5DCDD47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Rectangle 209">
              <a:extLst>
                <a:ext uri="{FF2B5EF4-FFF2-40B4-BE49-F238E27FC236}">
                  <a16:creationId xmlns:a16="http://schemas.microsoft.com/office/drawing/2014/main" id="{2CBDA086-346B-4FAB-A837-F884F240A036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6" name="Rectangle 210">
              <a:extLst>
                <a:ext uri="{FF2B5EF4-FFF2-40B4-BE49-F238E27FC236}">
                  <a16:creationId xmlns:a16="http://schemas.microsoft.com/office/drawing/2014/main" id="{1A554786-9CFD-439E-9E36-78ECF1EE8BEE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7" name="Rectangle 211">
              <a:extLst>
                <a:ext uri="{FF2B5EF4-FFF2-40B4-BE49-F238E27FC236}">
                  <a16:creationId xmlns:a16="http://schemas.microsoft.com/office/drawing/2014/main" id="{B081B95E-157E-4180-99C5-743358B4F4FA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8" name="Rectangle 212">
              <a:extLst>
                <a:ext uri="{FF2B5EF4-FFF2-40B4-BE49-F238E27FC236}">
                  <a16:creationId xmlns:a16="http://schemas.microsoft.com/office/drawing/2014/main" id="{EFC2F8F3-9FD3-4303-83BE-D73020E40665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9" name="Rectangle 213">
              <a:extLst>
                <a:ext uri="{FF2B5EF4-FFF2-40B4-BE49-F238E27FC236}">
                  <a16:creationId xmlns:a16="http://schemas.microsoft.com/office/drawing/2014/main" id="{B796F9A6-16FD-43B1-843D-44A4D3510299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0" name="Rectangle 214">
              <a:extLst>
                <a:ext uri="{FF2B5EF4-FFF2-40B4-BE49-F238E27FC236}">
                  <a16:creationId xmlns:a16="http://schemas.microsoft.com/office/drawing/2014/main" id="{73F32758-30CE-402B-8D64-6F301B4E7520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1" name="Rectangle 215">
              <a:extLst>
                <a:ext uri="{FF2B5EF4-FFF2-40B4-BE49-F238E27FC236}">
                  <a16:creationId xmlns:a16="http://schemas.microsoft.com/office/drawing/2014/main" id="{35038B61-41FA-4DA0-953E-99689232266E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2" name="그룹 495">
            <a:extLst>
              <a:ext uri="{FF2B5EF4-FFF2-40B4-BE49-F238E27FC236}">
                <a16:creationId xmlns:a16="http://schemas.microsoft.com/office/drawing/2014/main" id="{172BB019-235F-45B3-9C52-7F27FDC2D0D2}"/>
              </a:ext>
            </a:extLst>
          </p:cNvPr>
          <p:cNvGrpSpPr/>
          <p:nvPr/>
        </p:nvGrpSpPr>
        <p:grpSpPr>
          <a:xfrm>
            <a:off x="6475501" y="3959477"/>
            <a:ext cx="1931719" cy="135371"/>
            <a:chOff x="8367597" y="3887917"/>
            <a:chExt cx="1931719" cy="135371"/>
          </a:xfrm>
          <a:solidFill>
            <a:schemeClr val="accent4"/>
          </a:solidFill>
        </p:grpSpPr>
        <p:sp>
          <p:nvSpPr>
            <p:cNvPr id="143" name="Rectangle 196">
              <a:extLst>
                <a:ext uri="{FF2B5EF4-FFF2-40B4-BE49-F238E27FC236}">
                  <a16:creationId xmlns:a16="http://schemas.microsoft.com/office/drawing/2014/main" id="{53C6085A-6950-4A23-8864-83449D1FBC1E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4" name="Rectangle 197">
              <a:extLst>
                <a:ext uri="{FF2B5EF4-FFF2-40B4-BE49-F238E27FC236}">
                  <a16:creationId xmlns:a16="http://schemas.microsoft.com/office/drawing/2014/main" id="{B23F145A-BA75-4F88-8110-5779C5AF52E0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5" name="Rectangle 198">
              <a:extLst>
                <a:ext uri="{FF2B5EF4-FFF2-40B4-BE49-F238E27FC236}">
                  <a16:creationId xmlns:a16="http://schemas.microsoft.com/office/drawing/2014/main" id="{163CA818-1EC7-4018-803C-9CE491CDA82B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6" name="Rectangle 199">
              <a:extLst>
                <a:ext uri="{FF2B5EF4-FFF2-40B4-BE49-F238E27FC236}">
                  <a16:creationId xmlns:a16="http://schemas.microsoft.com/office/drawing/2014/main" id="{6E265C97-3648-43AD-BB0C-3CD6BF2B3A6B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7" name="Rectangle 200">
              <a:extLst>
                <a:ext uri="{FF2B5EF4-FFF2-40B4-BE49-F238E27FC236}">
                  <a16:creationId xmlns:a16="http://schemas.microsoft.com/office/drawing/2014/main" id="{99B0EED4-8103-4EE0-9B8D-C770E5431132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8" name="Rectangle 201">
              <a:extLst>
                <a:ext uri="{FF2B5EF4-FFF2-40B4-BE49-F238E27FC236}">
                  <a16:creationId xmlns:a16="http://schemas.microsoft.com/office/drawing/2014/main" id="{8CAE0CA4-5591-4522-8347-2FC737353CF7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9" name="Rectangle 202">
              <a:extLst>
                <a:ext uri="{FF2B5EF4-FFF2-40B4-BE49-F238E27FC236}">
                  <a16:creationId xmlns:a16="http://schemas.microsoft.com/office/drawing/2014/main" id="{FC330C0B-AE4E-429E-9825-AC02178DBE4C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0" name="Rectangle 203">
              <a:extLst>
                <a:ext uri="{FF2B5EF4-FFF2-40B4-BE49-F238E27FC236}">
                  <a16:creationId xmlns:a16="http://schemas.microsoft.com/office/drawing/2014/main" id="{14098D73-AB28-486C-8AA6-CC519B69B636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1" name="Rectangle 204">
              <a:extLst>
                <a:ext uri="{FF2B5EF4-FFF2-40B4-BE49-F238E27FC236}">
                  <a16:creationId xmlns:a16="http://schemas.microsoft.com/office/drawing/2014/main" id="{AC82CF1E-623E-4BDC-9F24-E11E46378576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2" name="Rectangle 205">
              <a:extLst>
                <a:ext uri="{FF2B5EF4-FFF2-40B4-BE49-F238E27FC236}">
                  <a16:creationId xmlns:a16="http://schemas.microsoft.com/office/drawing/2014/main" id="{B806CBAE-A8FA-4DE3-A76F-F990A5713095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3" name="그룹 496">
            <a:extLst>
              <a:ext uri="{FF2B5EF4-FFF2-40B4-BE49-F238E27FC236}">
                <a16:creationId xmlns:a16="http://schemas.microsoft.com/office/drawing/2014/main" id="{347D2F69-8ED5-4860-8052-6F981EA5A6A3}"/>
              </a:ext>
            </a:extLst>
          </p:cNvPr>
          <p:cNvGrpSpPr/>
          <p:nvPr/>
        </p:nvGrpSpPr>
        <p:grpSpPr>
          <a:xfrm>
            <a:off x="6475501" y="3754958"/>
            <a:ext cx="1931719" cy="135371"/>
            <a:chOff x="8367597" y="3683398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154" name="Rectangle 186">
              <a:extLst>
                <a:ext uri="{FF2B5EF4-FFF2-40B4-BE49-F238E27FC236}">
                  <a16:creationId xmlns:a16="http://schemas.microsoft.com/office/drawing/2014/main" id="{C6923855-F951-42CE-81BD-91FDB72D933E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5" name="Rectangle 187">
              <a:extLst>
                <a:ext uri="{FF2B5EF4-FFF2-40B4-BE49-F238E27FC236}">
                  <a16:creationId xmlns:a16="http://schemas.microsoft.com/office/drawing/2014/main" id="{33AF2CE9-863C-4A11-A048-BF3CE2DAA385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6" name="Rectangle 188">
              <a:extLst>
                <a:ext uri="{FF2B5EF4-FFF2-40B4-BE49-F238E27FC236}">
                  <a16:creationId xmlns:a16="http://schemas.microsoft.com/office/drawing/2014/main" id="{AD654B0F-A6CE-4838-851B-D0C980A468FB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7" name="Rectangle 189">
              <a:extLst>
                <a:ext uri="{FF2B5EF4-FFF2-40B4-BE49-F238E27FC236}">
                  <a16:creationId xmlns:a16="http://schemas.microsoft.com/office/drawing/2014/main" id="{A074CC2B-EA44-4F88-B7D7-D06D438F460F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8" name="Rectangle 190">
              <a:extLst>
                <a:ext uri="{FF2B5EF4-FFF2-40B4-BE49-F238E27FC236}">
                  <a16:creationId xmlns:a16="http://schemas.microsoft.com/office/drawing/2014/main" id="{7C50711F-9BFD-457C-93C7-EE6CA95A2AF6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9" name="Rectangle 191">
              <a:extLst>
                <a:ext uri="{FF2B5EF4-FFF2-40B4-BE49-F238E27FC236}">
                  <a16:creationId xmlns:a16="http://schemas.microsoft.com/office/drawing/2014/main" id="{7662EDC2-95CB-4EF1-8495-28AD0AD9839B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0" name="Rectangle 192">
              <a:extLst>
                <a:ext uri="{FF2B5EF4-FFF2-40B4-BE49-F238E27FC236}">
                  <a16:creationId xmlns:a16="http://schemas.microsoft.com/office/drawing/2014/main" id="{3E84658B-3253-4867-9C6B-E7341943E95D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1" name="Rectangle 193">
              <a:extLst>
                <a:ext uri="{FF2B5EF4-FFF2-40B4-BE49-F238E27FC236}">
                  <a16:creationId xmlns:a16="http://schemas.microsoft.com/office/drawing/2014/main" id="{81311F82-4029-4C00-8D46-23B9BFB53CFA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2" name="Rectangle 194">
              <a:extLst>
                <a:ext uri="{FF2B5EF4-FFF2-40B4-BE49-F238E27FC236}">
                  <a16:creationId xmlns:a16="http://schemas.microsoft.com/office/drawing/2014/main" id="{9C631C7B-9F7C-4937-95A6-8EA423B479E8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3" name="Rectangle 195">
              <a:extLst>
                <a:ext uri="{FF2B5EF4-FFF2-40B4-BE49-F238E27FC236}">
                  <a16:creationId xmlns:a16="http://schemas.microsoft.com/office/drawing/2014/main" id="{6071DCD0-4F58-4920-838F-8C2E6BCEDEA7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64" name="그룹 497">
            <a:extLst>
              <a:ext uri="{FF2B5EF4-FFF2-40B4-BE49-F238E27FC236}">
                <a16:creationId xmlns:a16="http://schemas.microsoft.com/office/drawing/2014/main" id="{4F8C7DA4-14A1-420B-8CB3-6E30EE70ECB4}"/>
              </a:ext>
            </a:extLst>
          </p:cNvPr>
          <p:cNvGrpSpPr/>
          <p:nvPr/>
        </p:nvGrpSpPr>
        <p:grpSpPr>
          <a:xfrm>
            <a:off x="6475501" y="3550439"/>
            <a:ext cx="1931719" cy="135371"/>
            <a:chOff x="8367597" y="3478879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165" name="Rectangle 176">
              <a:extLst>
                <a:ext uri="{FF2B5EF4-FFF2-40B4-BE49-F238E27FC236}">
                  <a16:creationId xmlns:a16="http://schemas.microsoft.com/office/drawing/2014/main" id="{550EBF9D-A1E9-45D3-8BD6-A8A7AD6B7096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6" name="Rectangle 177">
              <a:extLst>
                <a:ext uri="{FF2B5EF4-FFF2-40B4-BE49-F238E27FC236}">
                  <a16:creationId xmlns:a16="http://schemas.microsoft.com/office/drawing/2014/main" id="{C4BADE03-358C-4C77-B366-AEAA79C7A742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7" name="Rectangle 178">
              <a:extLst>
                <a:ext uri="{FF2B5EF4-FFF2-40B4-BE49-F238E27FC236}">
                  <a16:creationId xmlns:a16="http://schemas.microsoft.com/office/drawing/2014/main" id="{60BC6546-746C-4E43-A42E-00B743DB19F0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8" name="Rectangle 179">
              <a:extLst>
                <a:ext uri="{FF2B5EF4-FFF2-40B4-BE49-F238E27FC236}">
                  <a16:creationId xmlns:a16="http://schemas.microsoft.com/office/drawing/2014/main" id="{D0FD06E1-13DD-4FB0-A35D-CA921D359EA1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9" name="Rectangle 180">
              <a:extLst>
                <a:ext uri="{FF2B5EF4-FFF2-40B4-BE49-F238E27FC236}">
                  <a16:creationId xmlns:a16="http://schemas.microsoft.com/office/drawing/2014/main" id="{538797CB-FA08-4E2B-AAC7-CEF380A77CD0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0" name="Rectangle 181">
              <a:extLst>
                <a:ext uri="{FF2B5EF4-FFF2-40B4-BE49-F238E27FC236}">
                  <a16:creationId xmlns:a16="http://schemas.microsoft.com/office/drawing/2014/main" id="{DB8EDE1C-4F54-4BF3-B290-1D0FB87E4629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1" name="Rectangle 182">
              <a:extLst>
                <a:ext uri="{FF2B5EF4-FFF2-40B4-BE49-F238E27FC236}">
                  <a16:creationId xmlns:a16="http://schemas.microsoft.com/office/drawing/2014/main" id="{7137B1B1-F74E-4BAA-897A-67FFF6E56286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2" name="Rectangle 183">
              <a:extLst>
                <a:ext uri="{FF2B5EF4-FFF2-40B4-BE49-F238E27FC236}">
                  <a16:creationId xmlns:a16="http://schemas.microsoft.com/office/drawing/2014/main" id="{3803B311-D31E-4D67-A736-4BE61CA00665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3" name="Rectangle 184">
              <a:extLst>
                <a:ext uri="{FF2B5EF4-FFF2-40B4-BE49-F238E27FC236}">
                  <a16:creationId xmlns:a16="http://schemas.microsoft.com/office/drawing/2014/main" id="{E78D7414-BFCF-477D-BE20-C26A89575288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4" name="Rectangle 185">
              <a:extLst>
                <a:ext uri="{FF2B5EF4-FFF2-40B4-BE49-F238E27FC236}">
                  <a16:creationId xmlns:a16="http://schemas.microsoft.com/office/drawing/2014/main" id="{5D2BABB5-50D3-496D-9489-8241618F238C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75" name="그룹 498">
            <a:extLst>
              <a:ext uri="{FF2B5EF4-FFF2-40B4-BE49-F238E27FC236}">
                <a16:creationId xmlns:a16="http://schemas.microsoft.com/office/drawing/2014/main" id="{2CA24CE2-4B9B-4552-AF29-25619C941298}"/>
              </a:ext>
            </a:extLst>
          </p:cNvPr>
          <p:cNvGrpSpPr/>
          <p:nvPr/>
        </p:nvGrpSpPr>
        <p:grpSpPr>
          <a:xfrm>
            <a:off x="6475501" y="3345920"/>
            <a:ext cx="1931719" cy="135371"/>
            <a:chOff x="8367597" y="3274360"/>
            <a:chExt cx="1931719" cy="135371"/>
          </a:xfrm>
          <a:solidFill>
            <a:schemeClr val="bg1">
              <a:lumMod val="85000"/>
            </a:schemeClr>
          </a:solidFill>
        </p:grpSpPr>
        <p:sp>
          <p:nvSpPr>
            <p:cNvPr id="176" name="Rectangle 166">
              <a:extLst>
                <a:ext uri="{FF2B5EF4-FFF2-40B4-BE49-F238E27FC236}">
                  <a16:creationId xmlns:a16="http://schemas.microsoft.com/office/drawing/2014/main" id="{0E7EC6DC-0C45-4B87-9D2E-35CC7C20751C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7" name="Rectangle 167">
              <a:extLst>
                <a:ext uri="{FF2B5EF4-FFF2-40B4-BE49-F238E27FC236}">
                  <a16:creationId xmlns:a16="http://schemas.microsoft.com/office/drawing/2014/main" id="{8968D406-73C8-4265-8F93-134BC13FA04A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8" name="Rectangle 168">
              <a:extLst>
                <a:ext uri="{FF2B5EF4-FFF2-40B4-BE49-F238E27FC236}">
                  <a16:creationId xmlns:a16="http://schemas.microsoft.com/office/drawing/2014/main" id="{92D39AF9-A4AC-4DDD-BBD0-6503D517DDFC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9" name="Rectangle 169">
              <a:extLst>
                <a:ext uri="{FF2B5EF4-FFF2-40B4-BE49-F238E27FC236}">
                  <a16:creationId xmlns:a16="http://schemas.microsoft.com/office/drawing/2014/main" id="{3EA9FE6A-07E1-4C27-8C65-74F8D4608B1E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0" name="Rectangle 170">
              <a:extLst>
                <a:ext uri="{FF2B5EF4-FFF2-40B4-BE49-F238E27FC236}">
                  <a16:creationId xmlns:a16="http://schemas.microsoft.com/office/drawing/2014/main" id="{888AD19E-EEC4-4617-BA50-D8B354DDDFFB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1" name="Rectangle 171">
              <a:extLst>
                <a:ext uri="{FF2B5EF4-FFF2-40B4-BE49-F238E27FC236}">
                  <a16:creationId xmlns:a16="http://schemas.microsoft.com/office/drawing/2014/main" id="{F41366FE-64F5-4693-9B88-385511CA0926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2" name="Rectangle 172">
              <a:extLst>
                <a:ext uri="{FF2B5EF4-FFF2-40B4-BE49-F238E27FC236}">
                  <a16:creationId xmlns:a16="http://schemas.microsoft.com/office/drawing/2014/main" id="{1420FF4C-4746-4885-A6E0-51C1212FA8E2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3" name="Rectangle 173">
              <a:extLst>
                <a:ext uri="{FF2B5EF4-FFF2-40B4-BE49-F238E27FC236}">
                  <a16:creationId xmlns:a16="http://schemas.microsoft.com/office/drawing/2014/main" id="{4EE98775-55F6-4BF5-B0C0-5EF6BBBB3A2F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4" name="Rectangle 174">
              <a:extLst>
                <a:ext uri="{FF2B5EF4-FFF2-40B4-BE49-F238E27FC236}">
                  <a16:creationId xmlns:a16="http://schemas.microsoft.com/office/drawing/2014/main" id="{4ED05ECF-CE87-41C6-AE32-A1C617A5FB19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5" name="Rectangle 175">
              <a:extLst>
                <a:ext uri="{FF2B5EF4-FFF2-40B4-BE49-F238E27FC236}">
                  <a16:creationId xmlns:a16="http://schemas.microsoft.com/office/drawing/2014/main" id="{D7C1D6C9-C8F4-4A84-B318-7646AEE1A105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86" name="그룹 499">
            <a:extLst>
              <a:ext uri="{FF2B5EF4-FFF2-40B4-BE49-F238E27FC236}">
                <a16:creationId xmlns:a16="http://schemas.microsoft.com/office/drawing/2014/main" id="{9DC944CB-F53A-4CE1-BC1E-EB74FAD81CDD}"/>
              </a:ext>
            </a:extLst>
          </p:cNvPr>
          <p:cNvGrpSpPr/>
          <p:nvPr/>
        </p:nvGrpSpPr>
        <p:grpSpPr>
          <a:xfrm>
            <a:off x="6475501" y="3141401"/>
            <a:ext cx="1931719" cy="135371"/>
            <a:chOff x="8367597" y="3069841"/>
            <a:chExt cx="1931719" cy="135371"/>
          </a:xfrm>
        </p:grpSpPr>
        <p:sp>
          <p:nvSpPr>
            <p:cNvPr id="187" name="Rectangle 156">
              <a:extLst>
                <a:ext uri="{FF2B5EF4-FFF2-40B4-BE49-F238E27FC236}">
                  <a16:creationId xmlns:a16="http://schemas.microsoft.com/office/drawing/2014/main" id="{A485AB9B-655C-44EF-904C-C7D43171C908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8" name="Rectangle 157">
              <a:extLst>
                <a:ext uri="{FF2B5EF4-FFF2-40B4-BE49-F238E27FC236}">
                  <a16:creationId xmlns:a16="http://schemas.microsoft.com/office/drawing/2014/main" id="{E95D5211-83AC-4005-9324-A5C8DBD10971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9" name="Rectangle 158">
              <a:extLst>
                <a:ext uri="{FF2B5EF4-FFF2-40B4-BE49-F238E27FC236}">
                  <a16:creationId xmlns:a16="http://schemas.microsoft.com/office/drawing/2014/main" id="{EBD96015-3776-4D2B-AFEC-1F4525EA762E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0" name="Rectangle 159">
              <a:extLst>
                <a:ext uri="{FF2B5EF4-FFF2-40B4-BE49-F238E27FC236}">
                  <a16:creationId xmlns:a16="http://schemas.microsoft.com/office/drawing/2014/main" id="{C88CEECD-473B-4D8C-812B-22E3AF1956A0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1" name="Rectangle 160">
              <a:extLst>
                <a:ext uri="{FF2B5EF4-FFF2-40B4-BE49-F238E27FC236}">
                  <a16:creationId xmlns:a16="http://schemas.microsoft.com/office/drawing/2014/main" id="{E59BDB13-728D-4DD5-A417-9D8C033FE189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2" name="Rectangle 161">
              <a:extLst>
                <a:ext uri="{FF2B5EF4-FFF2-40B4-BE49-F238E27FC236}">
                  <a16:creationId xmlns:a16="http://schemas.microsoft.com/office/drawing/2014/main" id="{3545A5B8-1322-49F7-ACE7-029166BEBA22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3" name="Rectangle 162">
              <a:extLst>
                <a:ext uri="{FF2B5EF4-FFF2-40B4-BE49-F238E27FC236}">
                  <a16:creationId xmlns:a16="http://schemas.microsoft.com/office/drawing/2014/main" id="{DBEA9189-8408-4008-8B26-4BABD2D990AD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4" name="Rectangle 163">
              <a:extLst>
                <a:ext uri="{FF2B5EF4-FFF2-40B4-BE49-F238E27FC236}">
                  <a16:creationId xmlns:a16="http://schemas.microsoft.com/office/drawing/2014/main" id="{E5B4CF1E-F8FC-4715-8884-F3D0EBB99F40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5" name="Rectangle 164">
              <a:extLst>
                <a:ext uri="{FF2B5EF4-FFF2-40B4-BE49-F238E27FC236}">
                  <a16:creationId xmlns:a16="http://schemas.microsoft.com/office/drawing/2014/main" id="{4BCB80E5-36D2-43FB-AA77-59370AB9ADE0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6" name="Rectangle 165">
              <a:extLst>
                <a:ext uri="{FF2B5EF4-FFF2-40B4-BE49-F238E27FC236}">
                  <a16:creationId xmlns:a16="http://schemas.microsoft.com/office/drawing/2014/main" id="{D0DB7236-FF25-4A6C-902B-5D701D431593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97" name="그룹 500">
            <a:extLst>
              <a:ext uri="{FF2B5EF4-FFF2-40B4-BE49-F238E27FC236}">
                <a16:creationId xmlns:a16="http://schemas.microsoft.com/office/drawing/2014/main" id="{B9C31EEF-D7FA-4481-841B-4F1C3B6BD807}"/>
              </a:ext>
            </a:extLst>
          </p:cNvPr>
          <p:cNvGrpSpPr/>
          <p:nvPr/>
        </p:nvGrpSpPr>
        <p:grpSpPr>
          <a:xfrm>
            <a:off x="6475501" y="2936882"/>
            <a:ext cx="1931719" cy="135371"/>
            <a:chOff x="8367597" y="2865322"/>
            <a:chExt cx="1931719" cy="135371"/>
          </a:xfrm>
        </p:grpSpPr>
        <p:sp>
          <p:nvSpPr>
            <p:cNvPr id="198" name="Rectangle 146">
              <a:extLst>
                <a:ext uri="{FF2B5EF4-FFF2-40B4-BE49-F238E27FC236}">
                  <a16:creationId xmlns:a16="http://schemas.microsoft.com/office/drawing/2014/main" id="{28C8B791-140B-41D3-91A6-3C2432E676AF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9" name="Rectangle 147">
              <a:extLst>
                <a:ext uri="{FF2B5EF4-FFF2-40B4-BE49-F238E27FC236}">
                  <a16:creationId xmlns:a16="http://schemas.microsoft.com/office/drawing/2014/main" id="{5E416B50-39B7-4E24-8ED4-FDFEAFFD1AA3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0" name="Rectangle 148">
              <a:extLst>
                <a:ext uri="{FF2B5EF4-FFF2-40B4-BE49-F238E27FC236}">
                  <a16:creationId xmlns:a16="http://schemas.microsoft.com/office/drawing/2014/main" id="{CF550ADF-6024-425A-90B7-282B6C3C2089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1" name="Rectangle 149">
              <a:extLst>
                <a:ext uri="{FF2B5EF4-FFF2-40B4-BE49-F238E27FC236}">
                  <a16:creationId xmlns:a16="http://schemas.microsoft.com/office/drawing/2014/main" id="{8AB75837-D83D-4EE6-8904-365125230CD8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2" name="Rectangle 150">
              <a:extLst>
                <a:ext uri="{FF2B5EF4-FFF2-40B4-BE49-F238E27FC236}">
                  <a16:creationId xmlns:a16="http://schemas.microsoft.com/office/drawing/2014/main" id="{6AE5E559-FEBA-401D-A713-72C00FD82448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3" name="Rectangle 151">
              <a:extLst>
                <a:ext uri="{FF2B5EF4-FFF2-40B4-BE49-F238E27FC236}">
                  <a16:creationId xmlns:a16="http://schemas.microsoft.com/office/drawing/2014/main" id="{48DC2EA5-4455-4092-9F41-BD4EC7B760EA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4" name="Rectangle 152">
              <a:extLst>
                <a:ext uri="{FF2B5EF4-FFF2-40B4-BE49-F238E27FC236}">
                  <a16:creationId xmlns:a16="http://schemas.microsoft.com/office/drawing/2014/main" id="{2BB5368D-DD13-4AF8-8030-A666D3FFE915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5" name="Rectangle 153">
              <a:extLst>
                <a:ext uri="{FF2B5EF4-FFF2-40B4-BE49-F238E27FC236}">
                  <a16:creationId xmlns:a16="http://schemas.microsoft.com/office/drawing/2014/main" id="{CE72CE17-4E84-4D16-8B02-9A003E929DC1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6" name="Rectangle 154">
              <a:extLst>
                <a:ext uri="{FF2B5EF4-FFF2-40B4-BE49-F238E27FC236}">
                  <a16:creationId xmlns:a16="http://schemas.microsoft.com/office/drawing/2014/main" id="{1C74E52F-69EB-4144-8CF0-9B72EFBDACBC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7" name="Rectangle 155">
              <a:extLst>
                <a:ext uri="{FF2B5EF4-FFF2-40B4-BE49-F238E27FC236}">
                  <a16:creationId xmlns:a16="http://schemas.microsoft.com/office/drawing/2014/main" id="{1AEBA2DE-38A8-4AA5-9370-8FADEE577CA2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08" name="그룹 501">
            <a:extLst>
              <a:ext uri="{FF2B5EF4-FFF2-40B4-BE49-F238E27FC236}">
                <a16:creationId xmlns:a16="http://schemas.microsoft.com/office/drawing/2014/main" id="{A64CC79B-BBB6-49A8-9144-75E3E386A6DA}"/>
              </a:ext>
            </a:extLst>
          </p:cNvPr>
          <p:cNvGrpSpPr/>
          <p:nvPr/>
        </p:nvGrpSpPr>
        <p:grpSpPr>
          <a:xfrm>
            <a:off x="6475501" y="2732363"/>
            <a:ext cx="1931719" cy="135371"/>
            <a:chOff x="8367597" y="2660803"/>
            <a:chExt cx="1931719" cy="135371"/>
          </a:xfrm>
        </p:grpSpPr>
        <p:sp>
          <p:nvSpPr>
            <p:cNvPr id="209" name="Rectangle 136">
              <a:extLst>
                <a:ext uri="{FF2B5EF4-FFF2-40B4-BE49-F238E27FC236}">
                  <a16:creationId xmlns:a16="http://schemas.microsoft.com/office/drawing/2014/main" id="{8A5DACB7-9A55-4798-9208-B842B5332AE9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0" name="Rectangle 137">
              <a:extLst>
                <a:ext uri="{FF2B5EF4-FFF2-40B4-BE49-F238E27FC236}">
                  <a16:creationId xmlns:a16="http://schemas.microsoft.com/office/drawing/2014/main" id="{3321CE69-6154-4588-BCA4-ED283CC53D71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1" name="Rectangle 138">
              <a:extLst>
                <a:ext uri="{FF2B5EF4-FFF2-40B4-BE49-F238E27FC236}">
                  <a16:creationId xmlns:a16="http://schemas.microsoft.com/office/drawing/2014/main" id="{B8FA91B7-942C-4A1D-B332-74FD849AD5E9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2" name="Rectangle 139">
              <a:extLst>
                <a:ext uri="{FF2B5EF4-FFF2-40B4-BE49-F238E27FC236}">
                  <a16:creationId xmlns:a16="http://schemas.microsoft.com/office/drawing/2014/main" id="{39354284-6B9E-4424-BE59-2127DD0B418E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3" name="Rectangle 140">
              <a:extLst>
                <a:ext uri="{FF2B5EF4-FFF2-40B4-BE49-F238E27FC236}">
                  <a16:creationId xmlns:a16="http://schemas.microsoft.com/office/drawing/2014/main" id="{218D2D90-DEA4-4D13-A768-EA0ED0D1FD3B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4" name="Rectangle 141">
              <a:extLst>
                <a:ext uri="{FF2B5EF4-FFF2-40B4-BE49-F238E27FC236}">
                  <a16:creationId xmlns:a16="http://schemas.microsoft.com/office/drawing/2014/main" id="{13454883-05C6-4192-863B-F1A39693C3D0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5" name="Rectangle 142">
              <a:extLst>
                <a:ext uri="{FF2B5EF4-FFF2-40B4-BE49-F238E27FC236}">
                  <a16:creationId xmlns:a16="http://schemas.microsoft.com/office/drawing/2014/main" id="{E73971E2-3523-4BE9-9CF3-A584F39F0827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6" name="Rectangle 143">
              <a:extLst>
                <a:ext uri="{FF2B5EF4-FFF2-40B4-BE49-F238E27FC236}">
                  <a16:creationId xmlns:a16="http://schemas.microsoft.com/office/drawing/2014/main" id="{C98EA60D-469C-444B-95F8-03F542F3206B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7" name="Rectangle 144">
              <a:extLst>
                <a:ext uri="{FF2B5EF4-FFF2-40B4-BE49-F238E27FC236}">
                  <a16:creationId xmlns:a16="http://schemas.microsoft.com/office/drawing/2014/main" id="{3594552E-71C5-4C91-9E41-619294580F58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8" name="Rectangle 145">
              <a:extLst>
                <a:ext uri="{FF2B5EF4-FFF2-40B4-BE49-F238E27FC236}">
                  <a16:creationId xmlns:a16="http://schemas.microsoft.com/office/drawing/2014/main" id="{7872535E-870D-42D7-803A-A0102765392E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19" name="그룹 502">
            <a:extLst>
              <a:ext uri="{FF2B5EF4-FFF2-40B4-BE49-F238E27FC236}">
                <a16:creationId xmlns:a16="http://schemas.microsoft.com/office/drawing/2014/main" id="{AA75A779-705D-4C3C-89AE-98BD870D4F76}"/>
              </a:ext>
            </a:extLst>
          </p:cNvPr>
          <p:cNvGrpSpPr/>
          <p:nvPr/>
        </p:nvGrpSpPr>
        <p:grpSpPr>
          <a:xfrm>
            <a:off x="7473471" y="2527844"/>
            <a:ext cx="933749" cy="135371"/>
            <a:chOff x="9365567" y="2456284"/>
            <a:chExt cx="933749" cy="135371"/>
          </a:xfrm>
        </p:grpSpPr>
        <p:sp>
          <p:nvSpPr>
            <p:cNvPr id="220" name="Rectangle 131">
              <a:extLst>
                <a:ext uri="{FF2B5EF4-FFF2-40B4-BE49-F238E27FC236}">
                  <a16:creationId xmlns:a16="http://schemas.microsoft.com/office/drawing/2014/main" id="{75C1E878-A8C2-457E-9D11-539CFA47A2F4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1" name="Rectangle 132">
              <a:extLst>
                <a:ext uri="{FF2B5EF4-FFF2-40B4-BE49-F238E27FC236}">
                  <a16:creationId xmlns:a16="http://schemas.microsoft.com/office/drawing/2014/main" id="{4C08FDFC-A9C7-4D0C-AAC1-6AA564B6E51E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2" name="Rectangle 133">
              <a:extLst>
                <a:ext uri="{FF2B5EF4-FFF2-40B4-BE49-F238E27FC236}">
                  <a16:creationId xmlns:a16="http://schemas.microsoft.com/office/drawing/2014/main" id="{F9F417B7-3189-43F6-A287-5DCFB1819A20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3" name="Rectangle 134">
              <a:extLst>
                <a:ext uri="{FF2B5EF4-FFF2-40B4-BE49-F238E27FC236}">
                  <a16:creationId xmlns:a16="http://schemas.microsoft.com/office/drawing/2014/main" id="{EE7C0EDD-4035-46A5-BA5E-7D9D3F6C7EAC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4" name="Rectangle 135">
              <a:extLst>
                <a:ext uri="{FF2B5EF4-FFF2-40B4-BE49-F238E27FC236}">
                  <a16:creationId xmlns:a16="http://schemas.microsoft.com/office/drawing/2014/main" id="{DEFA2326-B7F6-4883-969E-826BFDA7111D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25" name="그룹 503">
            <a:extLst>
              <a:ext uri="{FF2B5EF4-FFF2-40B4-BE49-F238E27FC236}">
                <a16:creationId xmlns:a16="http://schemas.microsoft.com/office/drawing/2014/main" id="{A5E44DE6-CD0B-4F03-81FE-93A134433D55}"/>
              </a:ext>
            </a:extLst>
          </p:cNvPr>
          <p:cNvGrpSpPr/>
          <p:nvPr/>
        </p:nvGrpSpPr>
        <p:grpSpPr>
          <a:xfrm>
            <a:off x="7473471" y="2323325"/>
            <a:ext cx="933749" cy="135371"/>
            <a:chOff x="9365567" y="2251765"/>
            <a:chExt cx="933749" cy="135371"/>
          </a:xfrm>
        </p:grpSpPr>
        <p:sp>
          <p:nvSpPr>
            <p:cNvPr id="226" name="Rectangle 126">
              <a:extLst>
                <a:ext uri="{FF2B5EF4-FFF2-40B4-BE49-F238E27FC236}">
                  <a16:creationId xmlns:a16="http://schemas.microsoft.com/office/drawing/2014/main" id="{13BA21D9-EE92-40A7-8386-410BC06782AA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7" name="Rectangle 127">
              <a:extLst>
                <a:ext uri="{FF2B5EF4-FFF2-40B4-BE49-F238E27FC236}">
                  <a16:creationId xmlns:a16="http://schemas.microsoft.com/office/drawing/2014/main" id="{AEEB70A0-B7CB-4741-9293-A1E804A4DE99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8" name="Rectangle 128">
              <a:extLst>
                <a:ext uri="{FF2B5EF4-FFF2-40B4-BE49-F238E27FC236}">
                  <a16:creationId xmlns:a16="http://schemas.microsoft.com/office/drawing/2014/main" id="{707FADD9-4150-4C9E-88F9-AD5B78707DA6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9" name="Rectangle 129">
              <a:extLst>
                <a:ext uri="{FF2B5EF4-FFF2-40B4-BE49-F238E27FC236}">
                  <a16:creationId xmlns:a16="http://schemas.microsoft.com/office/drawing/2014/main" id="{1E832F27-82C6-4A3F-9ABD-DBF978DEB84E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0" name="Rectangle 130">
              <a:extLst>
                <a:ext uri="{FF2B5EF4-FFF2-40B4-BE49-F238E27FC236}">
                  <a16:creationId xmlns:a16="http://schemas.microsoft.com/office/drawing/2014/main" id="{38E71CE8-1C94-4EE9-B78E-DAB4FBAF3770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E69B227E-FA0B-4297-BD49-73E471ED7250}"/>
              </a:ext>
            </a:extLst>
          </p:cNvPr>
          <p:cNvSpPr txBox="1"/>
          <p:nvPr/>
        </p:nvSpPr>
        <p:spPr>
          <a:xfrm>
            <a:off x="6475498" y="2177857"/>
            <a:ext cx="8645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57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35" name="직사각형 113">
            <a:extLst>
              <a:ext uri="{FF2B5EF4-FFF2-40B4-BE49-F238E27FC236}">
                <a16:creationId xmlns:a16="http://schemas.microsoft.com/office/drawing/2014/main" id="{CA7CC73E-5FA5-4058-8972-AB35AA6C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124" y="1826737"/>
            <a:ext cx="1798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charset="0"/>
              </a:rPr>
              <a:t>Test Pass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36" name="그룹 611">
            <a:extLst>
              <a:ext uri="{FF2B5EF4-FFF2-40B4-BE49-F238E27FC236}">
                <a16:creationId xmlns:a16="http://schemas.microsoft.com/office/drawing/2014/main" id="{8E691522-80B2-407C-A535-BE2029D4390A}"/>
              </a:ext>
            </a:extLst>
          </p:cNvPr>
          <p:cNvGrpSpPr/>
          <p:nvPr/>
        </p:nvGrpSpPr>
        <p:grpSpPr>
          <a:xfrm>
            <a:off x="3785547" y="4368513"/>
            <a:ext cx="1931719" cy="135371"/>
            <a:chOff x="8367597" y="4296953"/>
            <a:chExt cx="1931719" cy="135371"/>
          </a:xfrm>
          <a:solidFill>
            <a:schemeClr val="accent1"/>
          </a:solidFill>
        </p:grpSpPr>
        <p:sp>
          <p:nvSpPr>
            <p:cNvPr id="237" name="Rectangle 216">
              <a:extLst>
                <a:ext uri="{FF2B5EF4-FFF2-40B4-BE49-F238E27FC236}">
                  <a16:creationId xmlns:a16="http://schemas.microsoft.com/office/drawing/2014/main" id="{1471166E-5F82-4282-ABC1-7E811DD0F8BE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8" name="Rectangle 217">
              <a:extLst>
                <a:ext uri="{FF2B5EF4-FFF2-40B4-BE49-F238E27FC236}">
                  <a16:creationId xmlns:a16="http://schemas.microsoft.com/office/drawing/2014/main" id="{071CB142-2416-4D75-A4A9-626EA655B8A2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9" name="Rectangle 218">
              <a:extLst>
                <a:ext uri="{FF2B5EF4-FFF2-40B4-BE49-F238E27FC236}">
                  <a16:creationId xmlns:a16="http://schemas.microsoft.com/office/drawing/2014/main" id="{234BD3B7-7B26-4F2E-907B-3A0B8988EFAB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0" name="Rectangle 219">
              <a:extLst>
                <a:ext uri="{FF2B5EF4-FFF2-40B4-BE49-F238E27FC236}">
                  <a16:creationId xmlns:a16="http://schemas.microsoft.com/office/drawing/2014/main" id="{AF93CD61-B26D-4764-BCBA-EC0ACDDF4587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1" name="Rectangle 220">
              <a:extLst>
                <a:ext uri="{FF2B5EF4-FFF2-40B4-BE49-F238E27FC236}">
                  <a16:creationId xmlns:a16="http://schemas.microsoft.com/office/drawing/2014/main" id="{628B0AF3-FBDD-48D3-A633-BFC0567F3CE6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2" name="Rectangle 221">
              <a:extLst>
                <a:ext uri="{FF2B5EF4-FFF2-40B4-BE49-F238E27FC236}">
                  <a16:creationId xmlns:a16="http://schemas.microsoft.com/office/drawing/2014/main" id="{3269C701-DEF4-43C9-9853-234DE58EDFF5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3" name="Rectangle 222">
              <a:extLst>
                <a:ext uri="{FF2B5EF4-FFF2-40B4-BE49-F238E27FC236}">
                  <a16:creationId xmlns:a16="http://schemas.microsoft.com/office/drawing/2014/main" id="{12047446-ACB8-47E2-BC03-11327CE05755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4" name="Rectangle 223">
              <a:extLst>
                <a:ext uri="{FF2B5EF4-FFF2-40B4-BE49-F238E27FC236}">
                  <a16:creationId xmlns:a16="http://schemas.microsoft.com/office/drawing/2014/main" id="{A8F1F440-1803-45E7-B9CD-0A43F7606B4D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5" name="Rectangle 224">
              <a:extLst>
                <a:ext uri="{FF2B5EF4-FFF2-40B4-BE49-F238E27FC236}">
                  <a16:creationId xmlns:a16="http://schemas.microsoft.com/office/drawing/2014/main" id="{96D8A78F-AD4B-434C-8A5A-3E5E8A1E1FEB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6" name="Rectangle 225">
              <a:extLst>
                <a:ext uri="{FF2B5EF4-FFF2-40B4-BE49-F238E27FC236}">
                  <a16:creationId xmlns:a16="http://schemas.microsoft.com/office/drawing/2014/main" id="{2D7AF8B7-6F12-425E-B607-FB398B03B8C6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47" name="그룹 612">
            <a:extLst>
              <a:ext uri="{FF2B5EF4-FFF2-40B4-BE49-F238E27FC236}">
                <a16:creationId xmlns:a16="http://schemas.microsoft.com/office/drawing/2014/main" id="{C98582CA-A4CC-4318-B902-43108CF70A72}"/>
              </a:ext>
            </a:extLst>
          </p:cNvPr>
          <p:cNvGrpSpPr/>
          <p:nvPr/>
        </p:nvGrpSpPr>
        <p:grpSpPr>
          <a:xfrm>
            <a:off x="3785547" y="4163996"/>
            <a:ext cx="1931719" cy="135371"/>
            <a:chOff x="8367597" y="4092436"/>
            <a:chExt cx="1931719" cy="135371"/>
          </a:xfrm>
          <a:solidFill>
            <a:schemeClr val="accent1"/>
          </a:solidFill>
        </p:grpSpPr>
        <p:sp>
          <p:nvSpPr>
            <p:cNvPr id="248" name="Rectangle 206">
              <a:extLst>
                <a:ext uri="{FF2B5EF4-FFF2-40B4-BE49-F238E27FC236}">
                  <a16:creationId xmlns:a16="http://schemas.microsoft.com/office/drawing/2014/main" id="{6DDD8E0A-ABA7-4099-8C53-56BC6768E837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9" name="Rectangle 207">
              <a:extLst>
                <a:ext uri="{FF2B5EF4-FFF2-40B4-BE49-F238E27FC236}">
                  <a16:creationId xmlns:a16="http://schemas.microsoft.com/office/drawing/2014/main" id="{47695929-5FD9-4787-A40B-8036AF61C1C6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0" name="Rectangle 208">
              <a:extLst>
                <a:ext uri="{FF2B5EF4-FFF2-40B4-BE49-F238E27FC236}">
                  <a16:creationId xmlns:a16="http://schemas.microsoft.com/office/drawing/2014/main" id="{1196B30E-311E-4AA7-9B62-696DAD11E61E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1" name="Rectangle 209">
              <a:extLst>
                <a:ext uri="{FF2B5EF4-FFF2-40B4-BE49-F238E27FC236}">
                  <a16:creationId xmlns:a16="http://schemas.microsoft.com/office/drawing/2014/main" id="{B477CDC2-CFAF-4938-A310-49CF19DCF2D0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2" name="Rectangle 210">
              <a:extLst>
                <a:ext uri="{FF2B5EF4-FFF2-40B4-BE49-F238E27FC236}">
                  <a16:creationId xmlns:a16="http://schemas.microsoft.com/office/drawing/2014/main" id="{4F5340BD-EE77-4B59-A6AB-EF81278D27BE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3" name="Rectangle 211">
              <a:extLst>
                <a:ext uri="{FF2B5EF4-FFF2-40B4-BE49-F238E27FC236}">
                  <a16:creationId xmlns:a16="http://schemas.microsoft.com/office/drawing/2014/main" id="{2BA52404-E6E3-414A-A088-AAE9990956D6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4" name="Rectangle 212">
              <a:extLst>
                <a:ext uri="{FF2B5EF4-FFF2-40B4-BE49-F238E27FC236}">
                  <a16:creationId xmlns:a16="http://schemas.microsoft.com/office/drawing/2014/main" id="{2A45C094-EA5B-4288-88E2-7C96D7A38EB3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5" name="Rectangle 213">
              <a:extLst>
                <a:ext uri="{FF2B5EF4-FFF2-40B4-BE49-F238E27FC236}">
                  <a16:creationId xmlns:a16="http://schemas.microsoft.com/office/drawing/2014/main" id="{371043DC-3EA7-4A22-B7FF-C8D87508A5D9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6" name="Rectangle 214">
              <a:extLst>
                <a:ext uri="{FF2B5EF4-FFF2-40B4-BE49-F238E27FC236}">
                  <a16:creationId xmlns:a16="http://schemas.microsoft.com/office/drawing/2014/main" id="{BFBC61BD-B042-4512-9423-6EEAFB9C3B04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7" name="Rectangle 215">
              <a:extLst>
                <a:ext uri="{FF2B5EF4-FFF2-40B4-BE49-F238E27FC236}">
                  <a16:creationId xmlns:a16="http://schemas.microsoft.com/office/drawing/2014/main" id="{D881D0C1-BF78-4268-AE5F-76E3897F4920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58" name="그룹 613">
            <a:extLst>
              <a:ext uri="{FF2B5EF4-FFF2-40B4-BE49-F238E27FC236}">
                <a16:creationId xmlns:a16="http://schemas.microsoft.com/office/drawing/2014/main" id="{98C10B58-B6AC-4E5A-A3BB-F63344C181FD}"/>
              </a:ext>
            </a:extLst>
          </p:cNvPr>
          <p:cNvGrpSpPr/>
          <p:nvPr/>
        </p:nvGrpSpPr>
        <p:grpSpPr>
          <a:xfrm>
            <a:off x="3785547" y="3959477"/>
            <a:ext cx="1931719" cy="135371"/>
            <a:chOff x="8367597" y="3887917"/>
            <a:chExt cx="1931719" cy="135371"/>
          </a:xfrm>
          <a:solidFill>
            <a:schemeClr val="accent1"/>
          </a:solidFill>
        </p:grpSpPr>
        <p:sp>
          <p:nvSpPr>
            <p:cNvPr id="259" name="Rectangle 196">
              <a:extLst>
                <a:ext uri="{FF2B5EF4-FFF2-40B4-BE49-F238E27FC236}">
                  <a16:creationId xmlns:a16="http://schemas.microsoft.com/office/drawing/2014/main" id="{70E14312-99EF-42A4-B364-AC09D08FBC75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0" name="Rectangle 197">
              <a:extLst>
                <a:ext uri="{FF2B5EF4-FFF2-40B4-BE49-F238E27FC236}">
                  <a16:creationId xmlns:a16="http://schemas.microsoft.com/office/drawing/2014/main" id="{45E8F548-142D-4F99-8075-D39E8E3FF3B7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1" name="Rectangle 198">
              <a:extLst>
                <a:ext uri="{FF2B5EF4-FFF2-40B4-BE49-F238E27FC236}">
                  <a16:creationId xmlns:a16="http://schemas.microsoft.com/office/drawing/2014/main" id="{A399A165-8724-4C3A-AAC5-9AE599D2412F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2" name="Rectangle 199">
              <a:extLst>
                <a:ext uri="{FF2B5EF4-FFF2-40B4-BE49-F238E27FC236}">
                  <a16:creationId xmlns:a16="http://schemas.microsoft.com/office/drawing/2014/main" id="{0F326BA7-0A57-4104-AE48-0EBD68E11ADB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3" name="Rectangle 200">
              <a:extLst>
                <a:ext uri="{FF2B5EF4-FFF2-40B4-BE49-F238E27FC236}">
                  <a16:creationId xmlns:a16="http://schemas.microsoft.com/office/drawing/2014/main" id="{BFF62C06-AB65-4B3D-9403-90039D725A88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4" name="Rectangle 201">
              <a:extLst>
                <a:ext uri="{FF2B5EF4-FFF2-40B4-BE49-F238E27FC236}">
                  <a16:creationId xmlns:a16="http://schemas.microsoft.com/office/drawing/2014/main" id="{2E340EC5-7CCE-45C9-A477-7EDF279FDA2E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5" name="Rectangle 202">
              <a:extLst>
                <a:ext uri="{FF2B5EF4-FFF2-40B4-BE49-F238E27FC236}">
                  <a16:creationId xmlns:a16="http://schemas.microsoft.com/office/drawing/2014/main" id="{50F69CDD-24CC-4154-B479-470F5A8E3932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6" name="Rectangle 203">
              <a:extLst>
                <a:ext uri="{FF2B5EF4-FFF2-40B4-BE49-F238E27FC236}">
                  <a16:creationId xmlns:a16="http://schemas.microsoft.com/office/drawing/2014/main" id="{7E63F24C-BCBF-43F5-B9CB-E222EF65D717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7" name="Rectangle 204">
              <a:extLst>
                <a:ext uri="{FF2B5EF4-FFF2-40B4-BE49-F238E27FC236}">
                  <a16:creationId xmlns:a16="http://schemas.microsoft.com/office/drawing/2014/main" id="{8BCFC52F-8848-4D61-8835-8F6B02D266F1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8" name="Rectangle 205">
              <a:extLst>
                <a:ext uri="{FF2B5EF4-FFF2-40B4-BE49-F238E27FC236}">
                  <a16:creationId xmlns:a16="http://schemas.microsoft.com/office/drawing/2014/main" id="{48542C0E-4852-46BD-AF9B-9EAAD4729618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69" name="그룹 614">
            <a:extLst>
              <a:ext uri="{FF2B5EF4-FFF2-40B4-BE49-F238E27FC236}">
                <a16:creationId xmlns:a16="http://schemas.microsoft.com/office/drawing/2014/main" id="{3435F758-3E55-4CC2-803D-4A15A71094FC}"/>
              </a:ext>
            </a:extLst>
          </p:cNvPr>
          <p:cNvGrpSpPr/>
          <p:nvPr/>
        </p:nvGrpSpPr>
        <p:grpSpPr>
          <a:xfrm>
            <a:off x="3785547" y="3754958"/>
            <a:ext cx="1931719" cy="135371"/>
            <a:chOff x="8367597" y="3683398"/>
            <a:chExt cx="1931719" cy="135371"/>
          </a:xfrm>
          <a:solidFill>
            <a:schemeClr val="accent1"/>
          </a:solidFill>
        </p:grpSpPr>
        <p:sp>
          <p:nvSpPr>
            <p:cNvPr id="270" name="Rectangle 186">
              <a:extLst>
                <a:ext uri="{FF2B5EF4-FFF2-40B4-BE49-F238E27FC236}">
                  <a16:creationId xmlns:a16="http://schemas.microsoft.com/office/drawing/2014/main" id="{F646B229-3123-48DD-BB0D-6D4BA4BEA5A5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1" name="Rectangle 187">
              <a:extLst>
                <a:ext uri="{FF2B5EF4-FFF2-40B4-BE49-F238E27FC236}">
                  <a16:creationId xmlns:a16="http://schemas.microsoft.com/office/drawing/2014/main" id="{8E58E9D0-54F0-4AB8-92CB-0659EC2AE1A4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2" name="Rectangle 188">
              <a:extLst>
                <a:ext uri="{FF2B5EF4-FFF2-40B4-BE49-F238E27FC236}">
                  <a16:creationId xmlns:a16="http://schemas.microsoft.com/office/drawing/2014/main" id="{52AF2C90-0E7C-4A4B-93C2-0B3C9EAB8CEA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3" name="Rectangle 189">
              <a:extLst>
                <a:ext uri="{FF2B5EF4-FFF2-40B4-BE49-F238E27FC236}">
                  <a16:creationId xmlns:a16="http://schemas.microsoft.com/office/drawing/2014/main" id="{DBE3373A-EB61-47C0-8105-49E4A0F24697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4" name="Rectangle 190">
              <a:extLst>
                <a:ext uri="{FF2B5EF4-FFF2-40B4-BE49-F238E27FC236}">
                  <a16:creationId xmlns:a16="http://schemas.microsoft.com/office/drawing/2014/main" id="{E171FEFA-7E1D-4369-A381-EB04EA630F14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5" name="Rectangle 191">
              <a:extLst>
                <a:ext uri="{FF2B5EF4-FFF2-40B4-BE49-F238E27FC236}">
                  <a16:creationId xmlns:a16="http://schemas.microsoft.com/office/drawing/2014/main" id="{033F2C16-8B12-43B9-AA79-34778A3A3D7F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6" name="Rectangle 192">
              <a:extLst>
                <a:ext uri="{FF2B5EF4-FFF2-40B4-BE49-F238E27FC236}">
                  <a16:creationId xmlns:a16="http://schemas.microsoft.com/office/drawing/2014/main" id="{582DD340-0230-4E67-A7E4-333D7FC8B987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7" name="Rectangle 193">
              <a:extLst>
                <a:ext uri="{FF2B5EF4-FFF2-40B4-BE49-F238E27FC236}">
                  <a16:creationId xmlns:a16="http://schemas.microsoft.com/office/drawing/2014/main" id="{B59A0C2E-5D42-4F4A-8A92-30F36DD4B573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8" name="Rectangle 194">
              <a:extLst>
                <a:ext uri="{FF2B5EF4-FFF2-40B4-BE49-F238E27FC236}">
                  <a16:creationId xmlns:a16="http://schemas.microsoft.com/office/drawing/2014/main" id="{F7C70F87-DB25-4610-9EE6-2626CAD0E255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9" name="Rectangle 195">
              <a:extLst>
                <a:ext uri="{FF2B5EF4-FFF2-40B4-BE49-F238E27FC236}">
                  <a16:creationId xmlns:a16="http://schemas.microsoft.com/office/drawing/2014/main" id="{C367A3DD-5183-48FE-90CC-727867D78639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80" name="그룹 615">
            <a:extLst>
              <a:ext uri="{FF2B5EF4-FFF2-40B4-BE49-F238E27FC236}">
                <a16:creationId xmlns:a16="http://schemas.microsoft.com/office/drawing/2014/main" id="{0DFDF9C4-43BE-4820-A697-CCEC5B596A80}"/>
              </a:ext>
            </a:extLst>
          </p:cNvPr>
          <p:cNvGrpSpPr/>
          <p:nvPr/>
        </p:nvGrpSpPr>
        <p:grpSpPr>
          <a:xfrm>
            <a:off x="3785547" y="3550439"/>
            <a:ext cx="1931719" cy="135371"/>
            <a:chOff x="8367597" y="3478879"/>
            <a:chExt cx="1931719" cy="135371"/>
          </a:xfrm>
          <a:solidFill>
            <a:schemeClr val="accent1"/>
          </a:solidFill>
        </p:grpSpPr>
        <p:sp>
          <p:nvSpPr>
            <p:cNvPr id="281" name="Rectangle 176">
              <a:extLst>
                <a:ext uri="{FF2B5EF4-FFF2-40B4-BE49-F238E27FC236}">
                  <a16:creationId xmlns:a16="http://schemas.microsoft.com/office/drawing/2014/main" id="{BEEA3D65-4DA5-4A43-8E76-F2994F4FA8F9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2" name="Rectangle 177">
              <a:extLst>
                <a:ext uri="{FF2B5EF4-FFF2-40B4-BE49-F238E27FC236}">
                  <a16:creationId xmlns:a16="http://schemas.microsoft.com/office/drawing/2014/main" id="{754B5B75-E08D-4272-B079-863B9C13E4AB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3" name="Rectangle 178">
              <a:extLst>
                <a:ext uri="{FF2B5EF4-FFF2-40B4-BE49-F238E27FC236}">
                  <a16:creationId xmlns:a16="http://schemas.microsoft.com/office/drawing/2014/main" id="{4CC08B41-AD61-4378-A134-10B195E89508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4" name="Rectangle 179">
              <a:extLst>
                <a:ext uri="{FF2B5EF4-FFF2-40B4-BE49-F238E27FC236}">
                  <a16:creationId xmlns:a16="http://schemas.microsoft.com/office/drawing/2014/main" id="{514CCB89-DD95-479E-9E3B-9798AB0E7E54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5" name="Rectangle 180">
              <a:extLst>
                <a:ext uri="{FF2B5EF4-FFF2-40B4-BE49-F238E27FC236}">
                  <a16:creationId xmlns:a16="http://schemas.microsoft.com/office/drawing/2014/main" id="{D8FC6469-A5EB-4DAC-93DB-442112171E4C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6" name="Rectangle 181">
              <a:extLst>
                <a:ext uri="{FF2B5EF4-FFF2-40B4-BE49-F238E27FC236}">
                  <a16:creationId xmlns:a16="http://schemas.microsoft.com/office/drawing/2014/main" id="{03C2FB81-52C4-4518-915A-B02B4292275C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7" name="Rectangle 182">
              <a:extLst>
                <a:ext uri="{FF2B5EF4-FFF2-40B4-BE49-F238E27FC236}">
                  <a16:creationId xmlns:a16="http://schemas.microsoft.com/office/drawing/2014/main" id="{E2C89436-65F7-4F83-B38C-B7681EECEBA1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8" name="Rectangle 183">
              <a:extLst>
                <a:ext uri="{FF2B5EF4-FFF2-40B4-BE49-F238E27FC236}">
                  <a16:creationId xmlns:a16="http://schemas.microsoft.com/office/drawing/2014/main" id="{13B2FEEE-22A9-4B19-A252-06A71B2D50B1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9" name="Rectangle 184">
              <a:extLst>
                <a:ext uri="{FF2B5EF4-FFF2-40B4-BE49-F238E27FC236}">
                  <a16:creationId xmlns:a16="http://schemas.microsoft.com/office/drawing/2014/main" id="{395322FB-8D8B-4A3D-AEA1-8CFA37CD644C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0" name="Rectangle 185">
              <a:extLst>
                <a:ext uri="{FF2B5EF4-FFF2-40B4-BE49-F238E27FC236}">
                  <a16:creationId xmlns:a16="http://schemas.microsoft.com/office/drawing/2014/main" id="{6DB16B06-26A0-4733-91A6-F73C89E38F6F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91" name="그룹 616">
            <a:extLst>
              <a:ext uri="{FF2B5EF4-FFF2-40B4-BE49-F238E27FC236}">
                <a16:creationId xmlns:a16="http://schemas.microsoft.com/office/drawing/2014/main" id="{1A48F131-76C0-4679-84F2-CAAB3650712D}"/>
              </a:ext>
            </a:extLst>
          </p:cNvPr>
          <p:cNvGrpSpPr/>
          <p:nvPr/>
        </p:nvGrpSpPr>
        <p:grpSpPr>
          <a:xfrm>
            <a:off x="3785547" y="3345920"/>
            <a:ext cx="1931719" cy="135371"/>
            <a:chOff x="8367597" y="3274360"/>
            <a:chExt cx="1931719" cy="135371"/>
          </a:xfrm>
          <a:solidFill>
            <a:schemeClr val="accent1"/>
          </a:solidFill>
        </p:grpSpPr>
        <p:sp>
          <p:nvSpPr>
            <p:cNvPr id="292" name="Rectangle 166">
              <a:extLst>
                <a:ext uri="{FF2B5EF4-FFF2-40B4-BE49-F238E27FC236}">
                  <a16:creationId xmlns:a16="http://schemas.microsoft.com/office/drawing/2014/main" id="{B379815C-E6E2-4F97-8946-6A92C6E55F44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3" name="Rectangle 167">
              <a:extLst>
                <a:ext uri="{FF2B5EF4-FFF2-40B4-BE49-F238E27FC236}">
                  <a16:creationId xmlns:a16="http://schemas.microsoft.com/office/drawing/2014/main" id="{B0661DB9-685C-44BA-B632-F075ADE9E6CA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4" name="Rectangle 168">
              <a:extLst>
                <a:ext uri="{FF2B5EF4-FFF2-40B4-BE49-F238E27FC236}">
                  <a16:creationId xmlns:a16="http://schemas.microsoft.com/office/drawing/2014/main" id="{2116B8A3-31D0-4A90-AFAF-B673E4DF0793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5" name="Rectangle 169">
              <a:extLst>
                <a:ext uri="{FF2B5EF4-FFF2-40B4-BE49-F238E27FC236}">
                  <a16:creationId xmlns:a16="http://schemas.microsoft.com/office/drawing/2014/main" id="{8CBE2346-4DD5-4FCB-8BF2-62894EAE7156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6" name="Rectangle 170">
              <a:extLst>
                <a:ext uri="{FF2B5EF4-FFF2-40B4-BE49-F238E27FC236}">
                  <a16:creationId xmlns:a16="http://schemas.microsoft.com/office/drawing/2014/main" id="{D7FB488B-1A78-49D6-97B1-CB1E664818C3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7" name="Rectangle 171">
              <a:extLst>
                <a:ext uri="{FF2B5EF4-FFF2-40B4-BE49-F238E27FC236}">
                  <a16:creationId xmlns:a16="http://schemas.microsoft.com/office/drawing/2014/main" id="{D00C8793-8A63-42F1-AD39-F52E2AC396CB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8" name="Rectangle 172">
              <a:extLst>
                <a:ext uri="{FF2B5EF4-FFF2-40B4-BE49-F238E27FC236}">
                  <a16:creationId xmlns:a16="http://schemas.microsoft.com/office/drawing/2014/main" id="{B9FC3C66-A467-49F8-B798-F3670D345D76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9" name="Rectangle 173">
              <a:extLst>
                <a:ext uri="{FF2B5EF4-FFF2-40B4-BE49-F238E27FC236}">
                  <a16:creationId xmlns:a16="http://schemas.microsoft.com/office/drawing/2014/main" id="{C8DCB2D9-4B63-40D7-8565-4DC52BAF4385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0" name="Rectangle 174">
              <a:extLst>
                <a:ext uri="{FF2B5EF4-FFF2-40B4-BE49-F238E27FC236}">
                  <a16:creationId xmlns:a16="http://schemas.microsoft.com/office/drawing/2014/main" id="{4BE6A489-413D-4592-BDFC-B047F6C29D13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1" name="Rectangle 175">
              <a:extLst>
                <a:ext uri="{FF2B5EF4-FFF2-40B4-BE49-F238E27FC236}">
                  <a16:creationId xmlns:a16="http://schemas.microsoft.com/office/drawing/2014/main" id="{0EBB8D37-7F7A-4B37-9A1E-EC5073C7AA47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02" name="그룹 617">
            <a:extLst>
              <a:ext uri="{FF2B5EF4-FFF2-40B4-BE49-F238E27FC236}">
                <a16:creationId xmlns:a16="http://schemas.microsoft.com/office/drawing/2014/main" id="{9FA15054-07F1-4717-A7A4-A242761894C4}"/>
              </a:ext>
            </a:extLst>
          </p:cNvPr>
          <p:cNvGrpSpPr/>
          <p:nvPr/>
        </p:nvGrpSpPr>
        <p:grpSpPr>
          <a:xfrm>
            <a:off x="3785547" y="3141401"/>
            <a:ext cx="1931719" cy="135371"/>
            <a:chOff x="8367597" y="3069841"/>
            <a:chExt cx="1931719" cy="135371"/>
          </a:xfrm>
          <a:solidFill>
            <a:schemeClr val="accent1"/>
          </a:solidFill>
        </p:grpSpPr>
        <p:sp>
          <p:nvSpPr>
            <p:cNvPr id="303" name="Rectangle 156">
              <a:extLst>
                <a:ext uri="{FF2B5EF4-FFF2-40B4-BE49-F238E27FC236}">
                  <a16:creationId xmlns:a16="http://schemas.microsoft.com/office/drawing/2014/main" id="{99145090-873A-4B26-9C62-8C254E23A5A6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4" name="Rectangle 157">
              <a:extLst>
                <a:ext uri="{FF2B5EF4-FFF2-40B4-BE49-F238E27FC236}">
                  <a16:creationId xmlns:a16="http://schemas.microsoft.com/office/drawing/2014/main" id="{A2FD741D-0C33-4F29-8CEA-C1C58258EBC9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5" name="Rectangle 158">
              <a:extLst>
                <a:ext uri="{FF2B5EF4-FFF2-40B4-BE49-F238E27FC236}">
                  <a16:creationId xmlns:a16="http://schemas.microsoft.com/office/drawing/2014/main" id="{551A0360-680F-47CB-8794-E0A1E3289F67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0B1B26E0-53E2-4252-BD3E-79E2772210E2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7" name="Rectangle 160">
              <a:extLst>
                <a:ext uri="{FF2B5EF4-FFF2-40B4-BE49-F238E27FC236}">
                  <a16:creationId xmlns:a16="http://schemas.microsoft.com/office/drawing/2014/main" id="{8AC20EBA-2434-4FA6-9B91-AA3CDD2A4D23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8" name="Rectangle 161">
              <a:extLst>
                <a:ext uri="{FF2B5EF4-FFF2-40B4-BE49-F238E27FC236}">
                  <a16:creationId xmlns:a16="http://schemas.microsoft.com/office/drawing/2014/main" id="{3FACA300-B000-4257-9C23-138FD0F6716D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9" name="Rectangle 162">
              <a:extLst>
                <a:ext uri="{FF2B5EF4-FFF2-40B4-BE49-F238E27FC236}">
                  <a16:creationId xmlns:a16="http://schemas.microsoft.com/office/drawing/2014/main" id="{CC98E182-DF59-4DA4-88B0-115580C7899A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0" name="Rectangle 163">
              <a:extLst>
                <a:ext uri="{FF2B5EF4-FFF2-40B4-BE49-F238E27FC236}">
                  <a16:creationId xmlns:a16="http://schemas.microsoft.com/office/drawing/2014/main" id="{F2493150-BA96-41CC-A377-789BC76ADE0A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1" name="Rectangle 164">
              <a:extLst>
                <a:ext uri="{FF2B5EF4-FFF2-40B4-BE49-F238E27FC236}">
                  <a16:creationId xmlns:a16="http://schemas.microsoft.com/office/drawing/2014/main" id="{598FC313-0F0E-42CF-A639-A7345AE64B34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2" name="Rectangle 165">
              <a:extLst>
                <a:ext uri="{FF2B5EF4-FFF2-40B4-BE49-F238E27FC236}">
                  <a16:creationId xmlns:a16="http://schemas.microsoft.com/office/drawing/2014/main" id="{32B468EE-1825-43A2-A01C-1B10F9D7027C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13" name="그룹 618">
            <a:extLst>
              <a:ext uri="{FF2B5EF4-FFF2-40B4-BE49-F238E27FC236}">
                <a16:creationId xmlns:a16="http://schemas.microsoft.com/office/drawing/2014/main" id="{51CF764E-40F8-4328-AE56-A2121DCE1489}"/>
              </a:ext>
            </a:extLst>
          </p:cNvPr>
          <p:cNvGrpSpPr/>
          <p:nvPr/>
        </p:nvGrpSpPr>
        <p:grpSpPr>
          <a:xfrm>
            <a:off x="3785547" y="2936882"/>
            <a:ext cx="1931719" cy="135371"/>
            <a:chOff x="8367597" y="2865322"/>
            <a:chExt cx="1931719" cy="135371"/>
          </a:xfrm>
        </p:grpSpPr>
        <p:sp>
          <p:nvSpPr>
            <p:cNvPr id="314" name="Rectangle 146">
              <a:extLst>
                <a:ext uri="{FF2B5EF4-FFF2-40B4-BE49-F238E27FC236}">
                  <a16:creationId xmlns:a16="http://schemas.microsoft.com/office/drawing/2014/main" id="{CBA90229-ED17-4803-B597-09634A3320DD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5" name="Rectangle 147">
              <a:extLst>
                <a:ext uri="{FF2B5EF4-FFF2-40B4-BE49-F238E27FC236}">
                  <a16:creationId xmlns:a16="http://schemas.microsoft.com/office/drawing/2014/main" id="{0554AF77-220F-41F7-AEE3-FAD33DA8E3E4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6" name="Rectangle 148">
              <a:extLst>
                <a:ext uri="{FF2B5EF4-FFF2-40B4-BE49-F238E27FC236}">
                  <a16:creationId xmlns:a16="http://schemas.microsoft.com/office/drawing/2014/main" id="{00335490-E3E5-41F9-BAC2-A3DD5D0709EC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7" name="Rectangle 149">
              <a:extLst>
                <a:ext uri="{FF2B5EF4-FFF2-40B4-BE49-F238E27FC236}">
                  <a16:creationId xmlns:a16="http://schemas.microsoft.com/office/drawing/2014/main" id="{554C2268-D10A-474E-ABCF-A6617E221106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8" name="Rectangle 150">
              <a:extLst>
                <a:ext uri="{FF2B5EF4-FFF2-40B4-BE49-F238E27FC236}">
                  <a16:creationId xmlns:a16="http://schemas.microsoft.com/office/drawing/2014/main" id="{2BC5B593-9DB0-47F5-A0D5-88A87ABEBBFD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9" name="Rectangle 151">
              <a:extLst>
                <a:ext uri="{FF2B5EF4-FFF2-40B4-BE49-F238E27FC236}">
                  <a16:creationId xmlns:a16="http://schemas.microsoft.com/office/drawing/2014/main" id="{E4731392-BDC0-43DE-862D-F9025692E818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0" name="Rectangle 152">
              <a:extLst>
                <a:ext uri="{FF2B5EF4-FFF2-40B4-BE49-F238E27FC236}">
                  <a16:creationId xmlns:a16="http://schemas.microsoft.com/office/drawing/2014/main" id="{8439E1C2-F77C-45C1-B453-DA0CB7FC6818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1" name="Rectangle 153">
              <a:extLst>
                <a:ext uri="{FF2B5EF4-FFF2-40B4-BE49-F238E27FC236}">
                  <a16:creationId xmlns:a16="http://schemas.microsoft.com/office/drawing/2014/main" id="{DB318031-7C6F-4E08-986F-E02FF086EBE1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2" name="Rectangle 154">
              <a:extLst>
                <a:ext uri="{FF2B5EF4-FFF2-40B4-BE49-F238E27FC236}">
                  <a16:creationId xmlns:a16="http://schemas.microsoft.com/office/drawing/2014/main" id="{5E656D1B-B222-4BAB-B120-F18F78B1B60D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3" name="Rectangle 155">
              <a:extLst>
                <a:ext uri="{FF2B5EF4-FFF2-40B4-BE49-F238E27FC236}">
                  <a16:creationId xmlns:a16="http://schemas.microsoft.com/office/drawing/2014/main" id="{64D9E73A-1D10-4F7A-8967-2FA91F58ED4B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24" name="그룹 619">
            <a:extLst>
              <a:ext uri="{FF2B5EF4-FFF2-40B4-BE49-F238E27FC236}">
                <a16:creationId xmlns:a16="http://schemas.microsoft.com/office/drawing/2014/main" id="{F8A1EBB2-26F0-4BB3-8279-9819326640AC}"/>
              </a:ext>
            </a:extLst>
          </p:cNvPr>
          <p:cNvGrpSpPr/>
          <p:nvPr/>
        </p:nvGrpSpPr>
        <p:grpSpPr>
          <a:xfrm>
            <a:off x="3785547" y="2732363"/>
            <a:ext cx="1931719" cy="135371"/>
            <a:chOff x="8367597" y="2660803"/>
            <a:chExt cx="1931719" cy="135371"/>
          </a:xfrm>
        </p:grpSpPr>
        <p:sp>
          <p:nvSpPr>
            <p:cNvPr id="325" name="Rectangle 136">
              <a:extLst>
                <a:ext uri="{FF2B5EF4-FFF2-40B4-BE49-F238E27FC236}">
                  <a16:creationId xmlns:a16="http://schemas.microsoft.com/office/drawing/2014/main" id="{360D3019-4E67-4E07-ACA2-691D486B4614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6" name="Rectangle 137">
              <a:extLst>
                <a:ext uri="{FF2B5EF4-FFF2-40B4-BE49-F238E27FC236}">
                  <a16:creationId xmlns:a16="http://schemas.microsoft.com/office/drawing/2014/main" id="{B9D1A13B-F551-4B12-9B87-76C0B28AF637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7" name="Rectangle 138">
              <a:extLst>
                <a:ext uri="{FF2B5EF4-FFF2-40B4-BE49-F238E27FC236}">
                  <a16:creationId xmlns:a16="http://schemas.microsoft.com/office/drawing/2014/main" id="{FDE43E1A-F7BB-427E-8F5A-0036E6339EDC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8" name="Rectangle 139">
              <a:extLst>
                <a:ext uri="{FF2B5EF4-FFF2-40B4-BE49-F238E27FC236}">
                  <a16:creationId xmlns:a16="http://schemas.microsoft.com/office/drawing/2014/main" id="{8E09F95A-BD9A-4796-B97C-DA1692750C70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9" name="Rectangle 140">
              <a:extLst>
                <a:ext uri="{FF2B5EF4-FFF2-40B4-BE49-F238E27FC236}">
                  <a16:creationId xmlns:a16="http://schemas.microsoft.com/office/drawing/2014/main" id="{71045014-474E-41BB-8553-1E09FE76052E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0" name="Rectangle 141">
              <a:extLst>
                <a:ext uri="{FF2B5EF4-FFF2-40B4-BE49-F238E27FC236}">
                  <a16:creationId xmlns:a16="http://schemas.microsoft.com/office/drawing/2014/main" id="{55B1DA8E-C422-4B13-A2D7-30B34DCAE935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1" name="Rectangle 142">
              <a:extLst>
                <a:ext uri="{FF2B5EF4-FFF2-40B4-BE49-F238E27FC236}">
                  <a16:creationId xmlns:a16="http://schemas.microsoft.com/office/drawing/2014/main" id="{BCFBDD60-B9BA-4FDD-B3CA-909F50EA494C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2" name="Rectangle 143">
              <a:extLst>
                <a:ext uri="{FF2B5EF4-FFF2-40B4-BE49-F238E27FC236}">
                  <a16:creationId xmlns:a16="http://schemas.microsoft.com/office/drawing/2014/main" id="{511887F4-6905-4626-AC79-AD4BFDD7F8E6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3" name="Rectangle 144">
              <a:extLst>
                <a:ext uri="{FF2B5EF4-FFF2-40B4-BE49-F238E27FC236}">
                  <a16:creationId xmlns:a16="http://schemas.microsoft.com/office/drawing/2014/main" id="{2B72A940-BEAD-4079-AC8B-2E6D2F84445F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4" name="Rectangle 145">
              <a:extLst>
                <a:ext uri="{FF2B5EF4-FFF2-40B4-BE49-F238E27FC236}">
                  <a16:creationId xmlns:a16="http://schemas.microsoft.com/office/drawing/2014/main" id="{4CB44A5B-C4DC-4C52-946E-D4E02332AED0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35" name="그룹 620">
            <a:extLst>
              <a:ext uri="{FF2B5EF4-FFF2-40B4-BE49-F238E27FC236}">
                <a16:creationId xmlns:a16="http://schemas.microsoft.com/office/drawing/2014/main" id="{D71D5396-8145-46EC-9659-B3D9EAD5A94A}"/>
              </a:ext>
            </a:extLst>
          </p:cNvPr>
          <p:cNvGrpSpPr/>
          <p:nvPr/>
        </p:nvGrpSpPr>
        <p:grpSpPr>
          <a:xfrm>
            <a:off x="4783517" y="2527844"/>
            <a:ext cx="933749" cy="135371"/>
            <a:chOff x="9365567" y="2456284"/>
            <a:chExt cx="933749" cy="135371"/>
          </a:xfrm>
        </p:grpSpPr>
        <p:sp>
          <p:nvSpPr>
            <p:cNvPr id="336" name="Rectangle 131">
              <a:extLst>
                <a:ext uri="{FF2B5EF4-FFF2-40B4-BE49-F238E27FC236}">
                  <a16:creationId xmlns:a16="http://schemas.microsoft.com/office/drawing/2014/main" id="{AED2732F-7F34-44D0-9F6D-3EF4DE6BE13C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7" name="Rectangle 132">
              <a:extLst>
                <a:ext uri="{FF2B5EF4-FFF2-40B4-BE49-F238E27FC236}">
                  <a16:creationId xmlns:a16="http://schemas.microsoft.com/office/drawing/2014/main" id="{91D480CE-3A99-4EC7-8C7A-E598FD0EB956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8" name="Rectangle 133">
              <a:extLst>
                <a:ext uri="{FF2B5EF4-FFF2-40B4-BE49-F238E27FC236}">
                  <a16:creationId xmlns:a16="http://schemas.microsoft.com/office/drawing/2014/main" id="{C7E05FFD-9297-49A4-9032-3244E6D06087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9" name="Rectangle 134">
              <a:extLst>
                <a:ext uri="{FF2B5EF4-FFF2-40B4-BE49-F238E27FC236}">
                  <a16:creationId xmlns:a16="http://schemas.microsoft.com/office/drawing/2014/main" id="{FCFE299D-06C7-47D3-9197-AA4032FB896A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0" name="Rectangle 135">
              <a:extLst>
                <a:ext uri="{FF2B5EF4-FFF2-40B4-BE49-F238E27FC236}">
                  <a16:creationId xmlns:a16="http://schemas.microsoft.com/office/drawing/2014/main" id="{78C5B57D-F771-40C8-98C8-04045A8932E1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41" name="그룹 621">
            <a:extLst>
              <a:ext uri="{FF2B5EF4-FFF2-40B4-BE49-F238E27FC236}">
                <a16:creationId xmlns:a16="http://schemas.microsoft.com/office/drawing/2014/main" id="{0C5093BE-1546-470D-AC6B-9A857AB3325C}"/>
              </a:ext>
            </a:extLst>
          </p:cNvPr>
          <p:cNvGrpSpPr/>
          <p:nvPr/>
        </p:nvGrpSpPr>
        <p:grpSpPr>
          <a:xfrm>
            <a:off x="4783517" y="2323325"/>
            <a:ext cx="933749" cy="135371"/>
            <a:chOff x="9365567" y="2251765"/>
            <a:chExt cx="933749" cy="135371"/>
          </a:xfrm>
        </p:grpSpPr>
        <p:sp>
          <p:nvSpPr>
            <p:cNvPr id="342" name="Rectangle 126">
              <a:extLst>
                <a:ext uri="{FF2B5EF4-FFF2-40B4-BE49-F238E27FC236}">
                  <a16:creationId xmlns:a16="http://schemas.microsoft.com/office/drawing/2014/main" id="{75C503E6-BB97-4ED7-9802-9441DF6E924C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3" name="Rectangle 127">
              <a:extLst>
                <a:ext uri="{FF2B5EF4-FFF2-40B4-BE49-F238E27FC236}">
                  <a16:creationId xmlns:a16="http://schemas.microsoft.com/office/drawing/2014/main" id="{9B2079D1-C07F-4BEB-BFB0-11DB3DCCA61A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4" name="Rectangle 128">
              <a:extLst>
                <a:ext uri="{FF2B5EF4-FFF2-40B4-BE49-F238E27FC236}">
                  <a16:creationId xmlns:a16="http://schemas.microsoft.com/office/drawing/2014/main" id="{B005F7C6-03D3-4747-AF52-DA57F6E921FF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5" name="Rectangle 129">
              <a:extLst>
                <a:ext uri="{FF2B5EF4-FFF2-40B4-BE49-F238E27FC236}">
                  <a16:creationId xmlns:a16="http://schemas.microsoft.com/office/drawing/2014/main" id="{062FEDDB-7BF2-4F9D-8603-CB59AB27398A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6" name="Rectangle 130">
              <a:extLst>
                <a:ext uri="{FF2B5EF4-FFF2-40B4-BE49-F238E27FC236}">
                  <a16:creationId xmlns:a16="http://schemas.microsoft.com/office/drawing/2014/main" id="{82912542-190E-44AA-BD16-4A45F162739D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9BA2AEC2-8E36-4DF2-B809-9F5D333C4050}"/>
              </a:ext>
            </a:extLst>
          </p:cNvPr>
          <p:cNvSpPr txBox="1"/>
          <p:nvPr/>
        </p:nvSpPr>
        <p:spPr>
          <a:xfrm>
            <a:off x="3785544" y="2177857"/>
            <a:ext cx="8645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165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51" name="직사각형 113">
            <a:extLst>
              <a:ext uri="{FF2B5EF4-FFF2-40B4-BE49-F238E27FC236}">
                <a16:creationId xmlns:a16="http://schemas.microsoft.com/office/drawing/2014/main" id="{5481E72D-6C8B-413A-9C47-36BD037E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170" y="1826737"/>
            <a:ext cx="1798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charset="0"/>
              </a:rPr>
              <a:t>Test case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52" name="그룹 729">
            <a:extLst>
              <a:ext uri="{FF2B5EF4-FFF2-40B4-BE49-F238E27FC236}">
                <a16:creationId xmlns:a16="http://schemas.microsoft.com/office/drawing/2014/main" id="{F470A26F-475A-4DF2-8C9C-349EFA0E82E0}"/>
              </a:ext>
            </a:extLst>
          </p:cNvPr>
          <p:cNvGrpSpPr/>
          <p:nvPr/>
        </p:nvGrpSpPr>
        <p:grpSpPr>
          <a:xfrm>
            <a:off x="1095593" y="4368513"/>
            <a:ext cx="1931719" cy="135371"/>
            <a:chOff x="8367597" y="4296953"/>
            <a:chExt cx="1931719" cy="135371"/>
          </a:xfrm>
          <a:solidFill>
            <a:schemeClr val="accent2"/>
          </a:solidFill>
        </p:grpSpPr>
        <p:sp>
          <p:nvSpPr>
            <p:cNvPr id="353" name="Rectangle 216">
              <a:extLst>
                <a:ext uri="{FF2B5EF4-FFF2-40B4-BE49-F238E27FC236}">
                  <a16:creationId xmlns:a16="http://schemas.microsoft.com/office/drawing/2014/main" id="{CAD609D9-AB1B-41CB-836D-384EC2E0036E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4" name="Rectangle 217">
              <a:extLst>
                <a:ext uri="{FF2B5EF4-FFF2-40B4-BE49-F238E27FC236}">
                  <a16:creationId xmlns:a16="http://schemas.microsoft.com/office/drawing/2014/main" id="{1B264B38-50FC-417F-8B46-B00CB2D002BA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5" name="Rectangle 218">
              <a:extLst>
                <a:ext uri="{FF2B5EF4-FFF2-40B4-BE49-F238E27FC236}">
                  <a16:creationId xmlns:a16="http://schemas.microsoft.com/office/drawing/2014/main" id="{D7EF45AC-D8AB-4FF3-BC35-A6F9EEC5322C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6" name="Rectangle 219">
              <a:extLst>
                <a:ext uri="{FF2B5EF4-FFF2-40B4-BE49-F238E27FC236}">
                  <a16:creationId xmlns:a16="http://schemas.microsoft.com/office/drawing/2014/main" id="{BD817B78-888D-4A0D-B0F2-471D5F0CFA71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7" name="Rectangle 220">
              <a:extLst>
                <a:ext uri="{FF2B5EF4-FFF2-40B4-BE49-F238E27FC236}">
                  <a16:creationId xmlns:a16="http://schemas.microsoft.com/office/drawing/2014/main" id="{8C93BF8A-C810-4C5F-9966-1B6469B37A00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8" name="Rectangle 221">
              <a:extLst>
                <a:ext uri="{FF2B5EF4-FFF2-40B4-BE49-F238E27FC236}">
                  <a16:creationId xmlns:a16="http://schemas.microsoft.com/office/drawing/2014/main" id="{D09C6B32-1595-4503-9641-4501772276CB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9" name="Rectangle 222">
              <a:extLst>
                <a:ext uri="{FF2B5EF4-FFF2-40B4-BE49-F238E27FC236}">
                  <a16:creationId xmlns:a16="http://schemas.microsoft.com/office/drawing/2014/main" id="{FD6D7B96-E907-4703-BF2E-57FC28960D5B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0" name="Rectangle 223">
              <a:extLst>
                <a:ext uri="{FF2B5EF4-FFF2-40B4-BE49-F238E27FC236}">
                  <a16:creationId xmlns:a16="http://schemas.microsoft.com/office/drawing/2014/main" id="{284AC249-EF88-4DB7-AE4D-A2A46A7504D2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1" name="Rectangle 224">
              <a:extLst>
                <a:ext uri="{FF2B5EF4-FFF2-40B4-BE49-F238E27FC236}">
                  <a16:creationId xmlns:a16="http://schemas.microsoft.com/office/drawing/2014/main" id="{018416C7-69D0-4AEC-8FA7-45817FDE6B6F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2" name="Rectangle 225">
              <a:extLst>
                <a:ext uri="{FF2B5EF4-FFF2-40B4-BE49-F238E27FC236}">
                  <a16:creationId xmlns:a16="http://schemas.microsoft.com/office/drawing/2014/main" id="{272ABFAA-9CEF-42F0-B27B-4ACEC833E733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3" name="그룹 730">
            <a:extLst>
              <a:ext uri="{FF2B5EF4-FFF2-40B4-BE49-F238E27FC236}">
                <a16:creationId xmlns:a16="http://schemas.microsoft.com/office/drawing/2014/main" id="{026754BF-4888-4D57-83FC-E5CD4926DEEA}"/>
              </a:ext>
            </a:extLst>
          </p:cNvPr>
          <p:cNvGrpSpPr/>
          <p:nvPr/>
        </p:nvGrpSpPr>
        <p:grpSpPr>
          <a:xfrm>
            <a:off x="1095593" y="4163996"/>
            <a:ext cx="1931719" cy="135371"/>
            <a:chOff x="8367597" y="4092436"/>
            <a:chExt cx="1931719" cy="135371"/>
          </a:xfrm>
          <a:solidFill>
            <a:schemeClr val="accent2"/>
          </a:solidFill>
        </p:grpSpPr>
        <p:sp>
          <p:nvSpPr>
            <p:cNvPr id="364" name="Rectangle 206">
              <a:extLst>
                <a:ext uri="{FF2B5EF4-FFF2-40B4-BE49-F238E27FC236}">
                  <a16:creationId xmlns:a16="http://schemas.microsoft.com/office/drawing/2014/main" id="{065529C1-3D96-48BE-96E5-A2101DFE66C9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5" name="Rectangle 207">
              <a:extLst>
                <a:ext uri="{FF2B5EF4-FFF2-40B4-BE49-F238E27FC236}">
                  <a16:creationId xmlns:a16="http://schemas.microsoft.com/office/drawing/2014/main" id="{6E2B9E76-973A-44A6-BC43-0BD0DE7B5393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6" name="Rectangle 208">
              <a:extLst>
                <a:ext uri="{FF2B5EF4-FFF2-40B4-BE49-F238E27FC236}">
                  <a16:creationId xmlns:a16="http://schemas.microsoft.com/office/drawing/2014/main" id="{3CBFF837-F840-4785-9DF2-7AD1F041F461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7" name="Rectangle 209">
              <a:extLst>
                <a:ext uri="{FF2B5EF4-FFF2-40B4-BE49-F238E27FC236}">
                  <a16:creationId xmlns:a16="http://schemas.microsoft.com/office/drawing/2014/main" id="{60986293-28FA-4149-A438-2C14744B719B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8" name="Rectangle 210">
              <a:extLst>
                <a:ext uri="{FF2B5EF4-FFF2-40B4-BE49-F238E27FC236}">
                  <a16:creationId xmlns:a16="http://schemas.microsoft.com/office/drawing/2014/main" id="{ABC90749-09EF-42CC-9187-55088F7A6DFB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9" name="Rectangle 211">
              <a:extLst>
                <a:ext uri="{FF2B5EF4-FFF2-40B4-BE49-F238E27FC236}">
                  <a16:creationId xmlns:a16="http://schemas.microsoft.com/office/drawing/2014/main" id="{30F353DB-7B1A-43B6-A8C9-8E14675D7DBC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0" name="Rectangle 212">
              <a:extLst>
                <a:ext uri="{FF2B5EF4-FFF2-40B4-BE49-F238E27FC236}">
                  <a16:creationId xmlns:a16="http://schemas.microsoft.com/office/drawing/2014/main" id="{686E83DD-2362-482B-B734-8ADFE2AC1386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1" name="Rectangle 213">
              <a:extLst>
                <a:ext uri="{FF2B5EF4-FFF2-40B4-BE49-F238E27FC236}">
                  <a16:creationId xmlns:a16="http://schemas.microsoft.com/office/drawing/2014/main" id="{9247A8D0-ACD2-4614-911F-0E68A3C09327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2" name="Rectangle 214">
              <a:extLst>
                <a:ext uri="{FF2B5EF4-FFF2-40B4-BE49-F238E27FC236}">
                  <a16:creationId xmlns:a16="http://schemas.microsoft.com/office/drawing/2014/main" id="{09487FBC-3935-4A2E-84AF-C3F6FB8B202E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3" name="Rectangle 215">
              <a:extLst>
                <a:ext uri="{FF2B5EF4-FFF2-40B4-BE49-F238E27FC236}">
                  <a16:creationId xmlns:a16="http://schemas.microsoft.com/office/drawing/2014/main" id="{E6C7B7CB-14CA-4928-972E-CEB07A573E5C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74" name="그룹 731">
            <a:extLst>
              <a:ext uri="{FF2B5EF4-FFF2-40B4-BE49-F238E27FC236}">
                <a16:creationId xmlns:a16="http://schemas.microsoft.com/office/drawing/2014/main" id="{CC9532B0-AE90-4A91-9395-0D4C06A72AB6}"/>
              </a:ext>
            </a:extLst>
          </p:cNvPr>
          <p:cNvGrpSpPr/>
          <p:nvPr/>
        </p:nvGrpSpPr>
        <p:grpSpPr>
          <a:xfrm>
            <a:off x="1095593" y="3959477"/>
            <a:ext cx="1931719" cy="135371"/>
            <a:chOff x="8367597" y="3887917"/>
            <a:chExt cx="1931719" cy="135371"/>
          </a:xfrm>
          <a:solidFill>
            <a:schemeClr val="accent2"/>
          </a:solidFill>
        </p:grpSpPr>
        <p:sp>
          <p:nvSpPr>
            <p:cNvPr id="375" name="Rectangle 196">
              <a:extLst>
                <a:ext uri="{FF2B5EF4-FFF2-40B4-BE49-F238E27FC236}">
                  <a16:creationId xmlns:a16="http://schemas.microsoft.com/office/drawing/2014/main" id="{BAE7371B-8702-4FDF-ACE6-2DA84AFA4E8B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6" name="Rectangle 197">
              <a:extLst>
                <a:ext uri="{FF2B5EF4-FFF2-40B4-BE49-F238E27FC236}">
                  <a16:creationId xmlns:a16="http://schemas.microsoft.com/office/drawing/2014/main" id="{0A09C6DD-3A6D-449B-B851-808AD9B9DF40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7" name="Rectangle 198">
              <a:extLst>
                <a:ext uri="{FF2B5EF4-FFF2-40B4-BE49-F238E27FC236}">
                  <a16:creationId xmlns:a16="http://schemas.microsoft.com/office/drawing/2014/main" id="{B5108A63-94EC-45DA-A519-4D9EFB588A23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8" name="Rectangle 199">
              <a:extLst>
                <a:ext uri="{FF2B5EF4-FFF2-40B4-BE49-F238E27FC236}">
                  <a16:creationId xmlns:a16="http://schemas.microsoft.com/office/drawing/2014/main" id="{30970BED-D062-490E-A98B-2EE81914DBE8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9" name="Rectangle 200">
              <a:extLst>
                <a:ext uri="{FF2B5EF4-FFF2-40B4-BE49-F238E27FC236}">
                  <a16:creationId xmlns:a16="http://schemas.microsoft.com/office/drawing/2014/main" id="{E769DE65-93E0-4105-89AD-7B76B84526CD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0" name="Rectangle 201">
              <a:extLst>
                <a:ext uri="{FF2B5EF4-FFF2-40B4-BE49-F238E27FC236}">
                  <a16:creationId xmlns:a16="http://schemas.microsoft.com/office/drawing/2014/main" id="{5494419C-AEF1-4EFB-BED6-51B0C143AD6D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1" name="Rectangle 202">
              <a:extLst>
                <a:ext uri="{FF2B5EF4-FFF2-40B4-BE49-F238E27FC236}">
                  <a16:creationId xmlns:a16="http://schemas.microsoft.com/office/drawing/2014/main" id="{F838F034-16F8-4882-AB55-AF63339580FB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2" name="Rectangle 203">
              <a:extLst>
                <a:ext uri="{FF2B5EF4-FFF2-40B4-BE49-F238E27FC236}">
                  <a16:creationId xmlns:a16="http://schemas.microsoft.com/office/drawing/2014/main" id="{00ADDFAC-2E42-4A3A-8A61-FA92ABFABA28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3" name="Rectangle 204">
              <a:extLst>
                <a:ext uri="{FF2B5EF4-FFF2-40B4-BE49-F238E27FC236}">
                  <a16:creationId xmlns:a16="http://schemas.microsoft.com/office/drawing/2014/main" id="{6962764B-CB2C-4665-971B-383999873C5E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4" name="Rectangle 205">
              <a:extLst>
                <a:ext uri="{FF2B5EF4-FFF2-40B4-BE49-F238E27FC236}">
                  <a16:creationId xmlns:a16="http://schemas.microsoft.com/office/drawing/2014/main" id="{822F0DC4-A04E-4B19-8030-A77480787D37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85" name="그룹 732">
            <a:extLst>
              <a:ext uri="{FF2B5EF4-FFF2-40B4-BE49-F238E27FC236}">
                <a16:creationId xmlns:a16="http://schemas.microsoft.com/office/drawing/2014/main" id="{94A2CD5C-3C95-4839-801C-88590B14F90D}"/>
              </a:ext>
            </a:extLst>
          </p:cNvPr>
          <p:cNvGrpSpPr/>
          <p:nvPr/>
        </p:nvGrpSpPr>
        <p:grpSpPr>
          <a:xfrm>
            <a:off x="1095593" y="3754958"/>
            <a:ext cx="1931719" cy="135371"/>
            <a:chOff x="8367597" y="3683398"/>
            <a:chExt cx="1931719" cy="135371"/>
          </a:xfrm>
          <a:solidFill>
            <a:schemeClr val="accent2"/>
          </a:solidFill>
        </p:grpSpPr>
        <p:sp>
          <p:nvSpPr>
            <p:cNvPr id="386" name="Rectangle 186">
              <a:extLst>
                <a:ext uri="{FF2B5EF4-FFF2-40B4-BE49-F238E27FC236}">
                  <a16:creationId xmlns:a16="http://schemas.microsoft.com/office/drawing/2014/main" id="{1A93E9F6-B712-487A-A66E-BAF77F9C2387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7" name="Rectangle 187">
              <a:extLst>
                <a:ext uri="{FF2B5EF4-FFF2-40B4-BE49-F238E27FC236}">
                  <a16:creationId xmlns:a16="http://schemas.microsoft.com/office/drawing/2014/main" id="{4C3744D4-0E93-4EE3-B16A-DC32C7AA9E5F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8" name="Rectangle 188">
              <a:extLst>
                <a:ext uri="{FF2B5EF4-FFF2-40B4-BE49-F238E27FC236}">
                  <a16:creationId xmlns:a16="http://schemas.microsoft.com/office/drawing/2014/main" id="{9A420A55-D704-4347-B86A-7F9AB6E4B9D4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9" name="Rectangle 189">
              <a:extLst>
                <a:ext uri="{FF2B5EF4-FFF2-40B4-BE49-F238E27FC236}">
                  <a16:creationId xmlns:a16="http://schemas.microsoft.com/office/drawing/2014/main" id="{B4A2330B-D816-45C5-AC16-C3E384C901B0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0" name="Rectangle 190">
              <a:extLst>
                <a:ext uri="{FF2B5EF4-FFF2-40B4-BE49-F238E27FC236}">
                  <a16:creationId xmlns:a16="http://schemas.microsoft.com/office/drawing/2014/main" id="{EEA09E51-692E-4EF4-A770-470AB1B2CC35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1" name="Rectangle 191">
              <a:extLst>
                <a:ext uri="{FF2B5EF4-FFF2-40B4-BE49-F238E27FC236}">
                  <a16:creationId xmlns:a16="http://schemas.microsoft.com/office/drawing/2014/main" id="{4F1E84D1-6B82-4058-9043-C9A81A8FE151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2" name="Rectangle 192">
              <a:extLst>
                <a:ext uri="{FF2B5EF4-FFF2-40B4-BE49-F238E27FC236}">
                  <a16:creationId xmlns:a16="http://schemas.microsoft.com/office/drawing/2014/main" id="{BE3071E6-B9F6-4BB2-964B-6A0D6838B2CA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3" name="Rectangle 193">
              <a:extLst>
                <a:ext uri="{FF2B5EF4-FFF2-40B4-BE49-F238E27FC236}">
                  <a16:creationId xmlns:a16="http://schemas.microsoft.com/office/drawing/2014/main" id="{97C0844A-B91C-4022-9D54-4EA0398AB44E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4" name="Rectangle 194">
              <a:extLst>
                <a:ext uri="{FF2B5EF4-FFF2-40B4-BE49-F238E27FC236}">
                  <a16:creationId xmlns:a16="http://schemas.microsoft.com/office/drawing/2014/main" id="{C13F1439-5E61-44D8-A012-D89EAAC8909E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5" name="Rectangle 195">
              <a:extLst>
                <a:ext uri="{FF2B5EF4-FFF2-40B4-BE49-F238E27FC236}">
                  <a16:creationId xmlns:a16="http://schemas.microsoft.com/office/drawing/2014/main" id="{DE77EC6B-F401-4F86-8309-99F27CF70030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6" name="그룹 733">
            <a:extLst>
              <a:ext uri="{FF2B5EF4-FFF2-40B4-BE49-F238E27FC236}">
                <a16:creationId xmlns:a16="http://schemas.microsoft.com/office/drawing/2014/main" id="{42B1CC25-BA16-4361-B881-544507CB984C}"/>
              </a:ext>
            </a:extLst>
          </p:cNvPr>
          <p:cNvGrpSpPr/>
          <p:nvPr/>
        </p:nvGrpSpPr>
        <p:grpSpPr>
          <a:xfrm>
            <a:off x="1095593" y="3550439"/>
            <a:ext cx="1931719" cy="135371"/>
            <a:chOff x="8367597" y="3478879"/>
            <a:chExt cx="1931719" cy="135371"/>
          </a:xfrm>
          <a:solidFill>
            <a:schemeClr val="accent2"/>
          </a:solidFill>
        </p:grpSpPr>
        <p:sp>
          <p:nvSpPr>
            <p:cNvPr id="397" name="Rectangle 176">
              <a:extLst>
                <a:ext uri="{FF2B5EF4-FFF2-40B4-BE49-F238E27FC236}">
                  <a16:creationId xmlns:a16="http://schemas.microsoft.com/office/drawing/2014/main" id="{4E100098-C2B3-4F2B-9FF2-3C01A298EB37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8" name="Rectangle 177">
              <a:extLst>
                <a:ext uri="{FF2B5EF4-FFF2-40B4-BE49-F238E27FC236}">
                  <a16:creationId xmlns:a16="http://schemas.microsoft.com/office/drawing/2014/main" id="{4E0AE914-93CB-4574-AA28-659ADD2E54E8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9" name="Rectangle 178">
              <a:extLst>
                <a:ext uri="{FF2B5EF4-FFF2-40B4-BE49-F238E27FC236}">
                  <a16:creationId xmlns:a16="http://schemas.microsoft.com/office/drawing/2014/main" id="{B2052A68-7CCA-4B04-AD63-879DAD74D3E5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0" name="Rectangle 179">
              <a:extLst>
                <a:ext uri="{FF2B5EF4-FFF2-40B4-BE49-F238E27FC236}">
                  <a16:creationId xmlns:a16="http://schemas.microsoft.com/office/drawing/2014/main" id="{D6BDFF2A-D279-4F2A-A45B-081FB610EB2D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1" name="Rectangle 180">
              <a:extLst>
                <a:ext uri="{FF2B5EF4-FFF2-40B4-BE49-F238E27FC236}">
                  <a16:creationId xmlns:a16="http://schemas.microsoft.com/office/drawing/2014/main" id="{0BF3B1B6-AC1B-43DA-A3DE-8AF9FD184F58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2" name="Rectangle 181">
              <a:extLst>
                <a:ext uri="{FF2B5EF4-FFF2-40B4-BE49-F238E27FC236}">
                  <a16:creationId xmlns:a16="http://schemas.microsoft.com/office/drawing/2014/main" id="{22F2FE91-CBD2-4B5E-916C-5A717460BDFE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3" name="Rectangle 182">
              <a:extLst>
                <a:ext uri="{FF2B5EF4-FFF2-40B4-BE49-F238E27FC236}">
                  <a16:creationId xmlns:a16="http://schemas.microsoft.com/office/drawing/2014/main" id="{FA346D88-AD23-47BE-9123-C3088031F458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4" name="Rectangle 183">
              <a:extLst>
                <a:ext uri="{FF2B5EF4-FFF2-40B4-BE49-F238E27FC236}">
                  <a16:creationId xmlns:a16="http://schemas.microsoft.com/office/drawing/2014/main" id="{9C2CDDB8-C55E-4D5B-981D-040CD752144D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5" name="Rectangle 184">
              <a:extLst>
                <a:ext uri="{FF2B5EF4-FFF2-40B4-BE49-F238E27FC236}">
                  <a16:creationId xmlns:a16="http://schemas.microsoft.com/office/drawing/2014/main" id="{7008FCCE-ACE0-46A9-B0A6-2B6CBC590920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6" name="Rectangle 185">
              <a:extLst>
                <a:ext uri="{FF2B5EF4-FFF2-40B4-BE49-F238E27FC236}">
                  <a16:creationId xmlns:a16="http://schemas.microsoft.com/office/drawing/2014/main" id="{D65735A5-5E90-4D43-9ECA-1CFD4174D28D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07" name="그룹 734">
            <a:extLst>
              <a:ext uri="{FF2B5EF4-FFF2-40B4-BE49-F238E27FC236}">
                <a16:creationId xmlns:a16="http://schemas.microsoft.com/office/drawing/2014/main" id="{72E56512-A094-48CB-99AE-4A7191AF9E70}"/>
              </a:ext>
            </a:extLst>
          </p:cNvPr>
          <p:cNvGrpSpPr/>
          <p:nvPr/>
        </p:nvGrpSpPr>
        <p:grpSpPr>
          <a:xfrm>
            <a:off x="1095593" y="3345920"/>
            <a:ext cx="1931719" cy="135371"/>
            <a:chOff x="8367597" y="3274360"/>
            <a:chExt cx="1931719" cy="135371"/>
          </a:xfrm>
          <a:solidFill>
            <a:schemeClr val="accent2"/>
          </a:solidFill>
        </p:grpSpPr>
        <p:sp>
          <p:nvSpPr>
            <p:cNvPr id="408" name="Rectangle 166">
              <a:extLst>
                <a:ext uri="{FF2B5EF4-FFF2-40B4-BE49-F238E27FC236}">
                  <a16:creationId xmlns:a16="http://schemas.microsoft.com/office/drawing/2014/main" id="{89876321-873B-46BF-8831-49949D25EE10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9" name="Rectangle 167">
              <a:extLst>
                <a:ext uri="{FF2B5EF4-FFF2-40B4-BE49-F238E27FC236}">
                  <a16:creationId xmlns:a16="http://schemas.microsoft.com/office/drawing/2014/main" id="{2503265F-5D4A-498F-899E-F946218E9FCB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0" name="Rectangle 168">
              <a:extLst>
                <a:ext uri="{FF2B5EF4-FFF2-40B4-BE49-F238E27FC236}">
                  <a16:creationId xmlns:a16="http://schemas.microsoft.com/office/drawing/2014/main" id="{198100A8-4B55-4585-B9EC-663A0F71F8FF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1" name="Rectangle 169">
              <a:extLst>
                <a:ext uri="{FF2B5EF4-FFF2-40B4-BE49-F238E27FC236}">
                  <a16:creationId xmlns:a16="http://schemas.microsoft.com/office/drawing/2014/main" id="{EF1C4070-FBD3-4454-BEF3-7A005D77AF06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2" name="Rectangle 170">
              <a:extLst>
                <a:ext uri="{FF2B5EF4-FFF2-40B4-BE49-F238E27FC236}">
                  <a16:creationId xmlns:a16="http://schemas.microsoft.com/office/drawing/2014/main" id="{14B9FC41-7FB5-47A8-BC1E-1D9FFD55F088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3" name="Rectangle 171">
              <a:extLst>
                <a:ext uri="{FF2B5EF4-FFF2-40B4-BE49-F238E27FC236}">
                  <a16:creationId xmlns:a16="http://schemas.microsoft.com/office/drawing/2014/main" id="{18E9FC84-D645-45A7-B248-0A8411F23897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4" name="Rectangle 172">
              <a:extLst>
                <a:ext uri="{FF2B5EF4-FFF2-40B4-BE49-F238E27FC236}">
                  <a16:creationId xmlns:a16="http://schemas.microsoft.com/office/drawing/2014/main" id="{256ED150-ACA9-46C8-B070-74BD5224A07A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5" name="Rectangle 173">
              <a:extLst>
                <a:ext uri="{FF2B5EF4-FFF2-40B4-BE49-F238E27FC236}">
                  <a16:creationId xmlns:a16="http://schemas.microsoft.com/office/drawing/2014/main" id="{120AF338-42B3-4C7D-93FB-EAA0767C8BB2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6" name="Rectangle 174">
              <a:extLst>
                <a:ext uri="{FF2B5EF4-FFF2-40B4-BE49-F238E27FC236}">
                  <a16:creationId xmlns:a16="http://schemas.microsoft.com/office/drawing/2014/main" id="{8565C4AF-C689-4423-83FD-92B8370C2AB9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7" name="Rectangle 175">
              <a:extLst>
                <a:ext uri="{FF2B5EF4-FFF2-40B4-BE49-F238E27FC236}">
                  <a16:creationId xmlns:a16="http://schemas.microsoft.com/office/drawing/2014/main" id="{4D57DC93-E76F-4643-8D2F-FA0176B80F40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18" name="그룹 735">
            <a:extLst>
              <a:ext uri="{FF2B5EF4-FFF2-40B4-BE49-F238E27FC236}">
                <a16:creationId xmlns:a16="http://schemas.microsoft.com/office/drawing/2014/main" id="{418D9025-8D96-4AA2-B132-6BD413CFAC32}"/>
              </a:ext>
            </a:extLst>
          </p:cNvPr>
          <p:cNvGrpSpPr/>
          <p:nvPr/>
        </p:nvGrpSpPr>
        <p:grpSpPr>
          <a:xfrm>
            <a:off x="1095593" y="3141401"/>
            <a:ext cx="1931719" cy="135371"/>
            <a:chOff x="8367597" y="3069841"/>
            <a:chExt cx="1931719" cy="135371"/>
          </a:xfrm>
          <a:solidFill>
            <a:schemeClr val="accent2"/>
          </a:solidFill>
        </p:grpSpPr>
        <p:sp>
          <p:nvSpPr>
            <p:cNvPr id="419" name="Rectangle 156">
              <a:extLst>
                <a:ext uri="{FF2B5EF4-FFF2-40B4-BE49-F238E27FC236}">
                  <a16:creationId xmlns:a16="http://schemas.microsoft.com/office/drawing/2014/main" id="{D3E75EE4-E26B-4E37-931A-7BC98AC45511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0" name="Rectangle 157">
              <a:extLst>
                <a:ext uri="{FF2B5EF4-FFF2-40B4-BE49-F238E27FC236}">
                  <a16:creationId xmlns:a16="http://schemas.microsoft.com/office/drawing/2014/main" id="{B8C080A3-9C65-419F-A505-B406295BA8DD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1" name="Rectangle 158">
              <a:extLst>
                <a:ext uri="{FF2B5EF4-FFF2-40B4-BE49-F238E27FC236}">
                  <a16:creationId xmlns:a16="http://schemas.microsoft.com/office/drawing/2014/main" id="{E8125B8A-7245-47C1-9F35-BAF184F11317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2" name="Rectangle 159">
              <a:extLst>
                <a:ext uri="{FF2B5EF4-FFF2-40B4-BE49-F238E27FC236}">
                  <a16:creationId xmlns:a16="http://schemas.microsoft.com/office/drawing/2014/main" id="{498E6F1A-C185-4116-A1ED-F8883B93CF29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3" name="Rectangle 160">
              <a:extLst>
                <a:ext uri="{FF2B5EF4-FFF2-40B4-BE49-F238E27FC236}">
                  <a16:creationId xmlns:a16="http://schemas.microsoft.com/office/drawing/2014/main" id="{0CDD73E5-FB30-4A8D-8226-6360BBBE8DDE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4" name="Rectangle 161">
              <a:extLst>
                <a:ext uri="{FF2B5EF4-FFF2-40B4-BE49-F238E27FC236}">
                  <a16:creationId xmlns:a16="http://schemas.microsoft.com/office/drawing/2014/main" id="{51D3359D-CF24-415D-8C12-17412A5F7792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5" name="Rectangle 162">
              <a:extLst>
                <a:ext uri="{FF2B5EF4-FFF2-40B4-BE49-F238E27FC236}">
                  <a16:creationId xmlns:a16="http://schemas.microsoft.com/office/drawing/2014/main" id="{9DB16A01-3514-415A-8539-BBE59BD0A9A3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6" name="Rectangle 163">
              <a:extLst>
                <a:ext uri="{FF2B5EF4-FFF2-40B4-BE49-F238E27FC236}">
                  <a16:creationId xmlns:a16="http://schemas.microsoft.com/office/drawing/2014/main" id="{AA9FE0A0-14D8-4E8C-BE16-A59E69695A25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7" name="Rectangle 164">
              <a:extLst>
                <a:ext uri="{FF2B5EF4-FFF2-40B4-BE49-F238E27FC236}">
                  <a16:creationId xmlns:a16="http://schemas.microsoft.com/office/drawing/2014/main" id="{DD7645AB-30F1-4EE9-B35B-0708F3849BBF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8" name="Rectangle 165">
              <a:extLst>
                <a:ext uri="{FF2B5EF4-FFF2-40B4-BE49-F238E27FC236}">
                  <a16:creationId xmlns:a16="http://schemas.microsoft.com/office/drawing/2014/main" id="{5B6680A8-64A2-4831-8B6C-42AF10B60F7D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9" name="그룹 736">
            <a:extLst>
              <a:ext uri="{FF2B5EF4-FFF2-40B4-BE49-F238E27FC236}">
                <a16:creationId xmlns:a16="http://schemas.microsoft.com/office/drawing/2014/main" id="{AED886E7-23CA-4CA8-9E33-9B1EF4B0D4B0}"/>
              </a:ext>
            </a:extLst>
          </p:cNvPr>
          <p:cNvGrpSpPr/>
          <p:nvPr/>
        </p:nvGrpSpPr>
        <p:grpSpPr>
          <a:xfrm>
            <a:off x="1095593" y="2936882"/>
            <a:ext cx="1931719" cy="135371"/>
            <a:chOff x="8367597" y="2865322"/>
            <a:chExt cx="1931719" cy="135371"/>
          </a:xfrm>
          <a:solidFill>
            <a:schemeClr val="accent2"/>
          </a:solidFill>
        </p:grpSpPr>
        <p:sp>
          <p:nvSpPr>
            <p:cNvPr id="430" name="Rectangle 146">
              <a:extLst>
                <a:ext uri="{FF2B5EF4-FFF2-40B4-BE49-F238E27FC236}">
                  <a16:creationId xmlns:a16="http://schemas.microsoft.com/office/drawing/2014/main" id="{CA2F0038-A4A4-4C0B-9C93-2C2FB7C5FB7D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1" name="Rectangle 147">
              <a:extLst>
                <a:ext uri="{FF2B5EF4-FFF2-40B4-BE49-F238E27FC236}">
                  <a16:creationId xmlns:a16="http://schemas.microsoft.com/office/drawing/2014/main" id="{4EB0DFE9-31E8-4B50-9B7B-7D2AE6CD5265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2" name="Rectangle 148">
              <a:extLst>
                <a:ext uri="{FF2B5EF4-FFF2-40B4-BE49-F238E27FC236}">
                  <a16:creationId xmlns:a16="http://schemas.microsoft.com/office/drawing/2014/main" id="{34905DBE-90BC-40C4-A135-13E5838B0A7C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C04BBB64-47F4-47AE-AD38-5A90BA6C8639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4" name="Rectangle 150">
              <a:extLst>
                <a:ext uri="{FF2B5EF4-FFF2-40B4-BE49-F238E27FC236}">
                  <a16:creationId xmlns:a16="http://schemas.microsoft.com/office/drawing/2014/main" id="{22510A6C-45B7-4134-919E-37575450A032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5" name="Rectangle 151">
              <a:extLst>
                <a:ext uri="{FF2B5EF4-FFF2-40B4-BE49-F238E27FC236}">
                  <a16:creationId xmlns:a16="http://schemas.microsoft.com/office/drawing/2014/main" id="{1654B331-43F8-40E1-9814-49AA34E2790F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6" name="Rectangle 152">
              <a:extLst>
                <a:ext uri="{FF2B5EF4-FFF2-40B4-BE49-F238E27FC236}">
                  <a16:creationId xmlns:a16="http://schemas.microsoft.com/office/drawing/2014/main" id="{9FA4A603-7A05-49B0-ACDE-CD7980C079F8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7" name="Rectangle 153">
              <a:extLst>
                <a:ext uri="{FF2B5EF4-FFF2-40B4-BE49-F238E27FC236}">
                  <a16:creationId xmlns:a16="http://schemas.microsoft.com/office/drawing/2014/main" id="{31855452-0651-45FB-BF8A-5FBFDEC55FEC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8" name="Rectangle 154">
              <a:extLst>
                <a:ext uri="{FF2B5EF4-FFF2-40B4-BE49-F238E27FC236}">
                  <a16:creationId xmlns:a16="http://schemas.microsoft.com/office/drawing/2014/main" id="{29786C1D-0104-484F-8834-5B33E1F6DDEB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9" name="Rectangle 155">
              <a:extLst>
                <a:ext uri="{FF2B5EF4-FFF2-40B4-BE49-F238E27FC236}">
                  <a16:creationId xmlns:a16="http://schemas.microsoft.com/office/drawing/2014/main" id="{F9DD396F-B728-48C7-BE78-426D6B7FC598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40" name="그룹 737">
            <a:extLst>
              <a:ext uri="{FF2B5EF4-FFF2-40B4-BE49-F238E27FC236}">
                <a16:creationId xmlns:a16="http://schemas.microsoft.com/office/drawing/2014/main" id="{C0CBB572-1A4C-4ED4-BDFD-ECC6B8F0C1CF}"/>
              </a:ext>
            </a:extLst>
          </p:cNvPr>
          <p:cNvGrpSpPr/>
          <p:nvPr/>
        </p:nvGrpSpPr>
        <p:grpSpPr>
          <a:xfrm>
            <a:off x="1095593" y="2732363"/>
            <a:ext cx="1931719" cy="135371"/>
            <a:chOff x="8367597" y="2660803"/>
            <a:chExt cx="1931719" cy="135371"/>
          </a:xfrm>
        </p:grpSpPr>
        <p:sp>
          <p:nvSpPr>
            <p:cNvPr id="441" name="Rectangle 136">
              <a:extLst>
                <a:ext uri="{FF2B5EF4-FFF2-40B4-BE49-F238E27FC236}">
                  <a16:creationId xmlns:a16="http://schemas.microsoft.com/office/drawing/2014/main" id="{D80C3D89-A5BE-4C8B-8E5F-49DB8F3D1523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2" name="Rectangle 137">
              <a:extLst>
                <a:ext uri="{FF2B5EF4-FFF2-40B4-BE49-F238E27FC236}">
                  <a16:creationId xmlns:a16="http://schemas.microsoft.com/office/drawing/2014/main" id="{BBF02A59-238F-40EC-8423-5FDBBE658D17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3" name="Rectangle 138">
              <a:extLst>
                <a:ext uri="{FF2B5EF4-FFF2-40B4-BE49-F238E27FC236}">
                  <a16:creationId xmlns:a16="http://schemas.microsoft.com/office/drawing/2014/main" id="{7CFCFC39-8C03-4F71-9B00-06F4404B8D46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4" name="Rectangle 139">
              <a:extLst>
                <a:ext uri="{FF2B5EF4-FFF2-40B4-BE49-F238E27FC236}">
                  <a16:creationId xmlns:a16="http://schemas.microsoft.com/office/drawing/2014/main" id="{8F574338-7EAE-4F01-ACBF-A8798F0C82B8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5" name="Rectangle 140">
              <a:extLst>
                <a:ext uri="{FF2B5EF4-FFF2-40B4-BE49-F238E27FC236}">
                  <a16:creationId xmlns:a16="http://schemas.microsoft.com/office/drawing/2014/main" id="{2B6CACED-C0F2-4684-8E04-4A9C27059EA3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6" name="Rectangle 141">
              <a:extLst>
                <a:ext uri="{FF2B5EF4-FFF2-40B4-BE49-F238E27FC236}">
                  <a16:creationId xmlns:a16="http://schemas.microsoft.com/office/drawing/2014/main" id="{71BBEB02-8348-41CD-94C1-F04B7BD4461F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7" name="Rectangle 142">
              <a:extLst>
                <a:ext uri="{FF2B5EF4-FFF2-40B4-BE49-F238E27FC236}">
                  <a16:creationId xmlns:a16="http://schemas.microsoft.com/office/drawing/2014/main" id="{3AD21D75-D32F-4F05-901B-0320DAD141AD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8" name="Rectangle 143">
              <a:extLst>
                <a:ext uri="{FF2B5EF4-FFF2-40B4-BE49-F238E27FC236}">
                  <a16:creationId xmlns:a16="http://schemas.microsoft.com/office/drawing/2014/main" id="{F0E9B621-9BB0-4C70-BA5E-4924C8AD42BA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9" name="Rectangle 144">
              <a:extLst>
                <a:ext uri="{FF2B5EF4-FFF2-40B4-BE49-F238E27FC236}">
                  <a16:creationId xmlns:a16="http://schemas.microsoft.com/office/drawing/2014/main" id="{4E83EE53-53B5-469D-92B6-16A5541A6D63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0" name="Rectangle 145">
              <a:extLst>
                <a:ext uri="{FF2B5EF4-FFF2-40B4-BE49-F238E27FC236}">
                  <a16:creationId xmlns:a16="http://schemas.microsoft.com/office/drawing/2014/main" id="{21668FA0-A7E3-427E-A6A3-FA14A207DA19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51" name="그룹 738">
            <a:extLst>
              <a:ext uri="{FF2B5EF4-FFF2-40B4-BE49-F238E27FC236}">
                <a16:creationId xmlns:a16="http://schemas.microsoft.com/office/drawing/2014/main" id="{B80D9DBE-C536-4CDB-9C4D-B5EFEFA8A2BA}"/>
              </a:ext>
            </a:extLst>
          </p:cNvPr>
          <p:cNvGrpSpPr/>
          <p:nvPr/>
        </p:nvGrpSpPr>
        <p:grpSpPr>
          <a:xfrm>
            <a:off x="2093563" y="2527844"/>
            <a:ext cx="933749" cy="135371"/>
            <a:chOff x="9365567" y="2456284"/>
            <a:chExt cx="933749" cy="135371"/>
          </a:xfrm>
        </p:grpSpPr>
        <p:sp>
          <p:nvSpPr>
            <p:cNvPr id="452" name="Rectangle 131">
              <a:extLst>
                <a:ext uri="{FF2B5EF4-FFF2-40B4-BE49-F238E27FC236}">
                  <a16:creationId xmlns:a16="http://schemas.microsoft.com/office/drawing/2014/main" id="{2B0B6DB4-DEF2-4548-9A0B-CFCFFB7857A5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3" name="Rectangle 132">
              <a:extLst>
                <a:ext uri="{FF2B5EF4-FFF2-40B4-BE49-F238E27FC236}">
                  <a16:creationId xmlns:a16="http://schemas.microsoft.com/office/drawing/2014/main" id="{CF8DCAF6-28D3-4D37-9421-623A9A1E1F13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4" name="Rectangle 133">
              <a:extLst>
                <a:ext uri="{FF2B5EF4-FFF2-40B4-BE49-F238E27FC236}">
                  <a16:creationId xmlns:a16="http://schemas.microsoft.com/office/drawing/2014/main" id="{C3337D40-BD21-4B8D-9219-9881E18EEB8A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5" name="Rectangle 134">
              <a:extLst>
                <a:ext uri="{FF2B5EF4-FFF2-40B4-BE49-F238E27FC236}">
                  <a16:creationId xmlns:a16="http://schemas.microsoft.com/office/drawing/2014/main" id="{A938F9B9-371E-4640-8718-2618E2070B05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6" name="Rectangle 135">
              <a:extLst>
                <a:ext uri="{FF2B5EF4-FFF2-40B4-BE49-F238E27FC236}">
                  <a16:creationId xmlns:a16="http://schemas.microsoft.com/office/drawing/2014/main" id="{9920EE9A-D7E8-47C2-8547-1128927DB9B6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57" name="그룹 739">
            <a:extLst>
              <a:ext uri="{FF2B5EF4-FFF2-40B4-BE49-F238E27FC236}">
                <a16:creationId xmlns:a16="http://schemas.microsoft.com/office/drawing/2014/main" id="{C32F05A9-E69E-4BDE-A317-EC79C1CA59CA}"/>
              </a:ext>
            </a:extLst>
          </p:cNvPr>
          <p:cNvGrpSpPr/>
          <p:nvPr/>
        </p:nvGrpSpPr>
        <p:grpSpPr>
          <a:xfrm>
            <a:off x="2093563" y="2323325"/>
            <a:ext cx="933749" cy="135371"/>
            <a:chOff x="9365567" y="2251765"/>
            <a:chExt cx="933749" cy="135371"/>
          </a:xfrm>
        </p:grpSpPr>
        <p:sp>
          <p:nvSpPr>
            <p:cNvPr id="458" name="Rectangle 126">
              <a:extLst>
                <a:ext uri="{FF2B5EF4-FFF2-40B4-BE49-F238E27FC236}">
                  <a16:creationId xmlns:a16="http://schemas.microsoft.com/office/drawing/2014/main" id="{F5F45670-1617-473E-A56C-305A43296577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9" name="Rectangle 127">
              <a:extLst>
                <a:ext uri="{FF2B5EF4-FFF2-40B4-BE49-F238E27FC236}">
                  <a16:creationId xmlns:a16="http://schemas.microsoft.com/office/drawing/2014/main" id="{A7B392B8-C71B-4E82-A242-4081DB3394E7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0" name="Rectangle 128">
              <a:extLst>
                <a:ext uri="{FF2B5EF4-FFF2-40B4-BE49-F238E27FC236}">
                  <a16:creationId xmlns:a16="http://schemas.microsoft.com/office/drawing/2014/main" id="{F377BF49-2DF0-4D79-B6B8-A092EB9A3A4B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1" name="Rectangle 129">
              <a:extLst>
                <a:ext uri="{FF2B5EF4-FFF2-40B4-BE49-F238E27FC236}">
                  <a16:creationId xmlns:a16="http://schemas.microsoft.com/office/drawing/2014/main" id="{526B25FD-E7D5-4492-A1CC-E4BA3D9F7A12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2" name="Rectangle 130">
              <a:extLst>
                <a:ext uri="{FF2B5EF4-FFF2-40B4-BE49-F238E27FC236}">
                  <a16:creationId xmlns:a16="http://schemas.microsoft.com/office/drawing/2014/main" id="{FE1DC89F-DB67-479F-90BB-93C3E06F78C1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3" name="TextBox 462">
            <a:extLst>
              <a:ext uri="{FF2B5EF4-FFF2-40B4-BE49-F238E27FC236}">
                <a16:creationId xmlns:a16="http://schemas.microsoft.com/office/drawing/2014/main" id="{ACAA4898-F2E0-4998-8F46-252F1ED3FED1}"/>
              </a:ext>
            </a:extLst>
          </p:cNvPr>
          <p:cNvSpPr txBox="1"/>
          <p:nvPr/>
        </p:nvSpPr>
        <p:spPr>
          <a:xfrm>
            <a:off x="1095590" y="2177857"/>
            <a:ext cx="86457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222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BB8B65-BD72-4E2E-BC63-987F96EF8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result - 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5CC337-03C1-4CAF-BAD7-D7B9245BD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04268"/>
              </p:ext>
            </p:extLst>
          </p:nvPr>
        </p:nvGraphicFramePr>
        <p:xfrm>
          <a:off x="2032000" y="1188720"/>
          <a:ext cx="8128000" cy="4949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310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347</Words>
  <Application>Microsoft Office PowerPoint</Application>
  <PresentationFormat>Widescreen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Office Theme</vt:lpstr>
      <vt:lpstr>Section Break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Khánh Mai</dc:creator>
  <cp:lastModifiedBy>Khánh Mai</cp:lastModifiedBy>
  <cp:revision>31</cp:revision>
  <dcterms:created xsi:type="dcterms:W3CDTF">2021-01-06T09:15:37Z</dcterms:created>
  <dcterms:modified xsi:type="dcterms:W3CDTF">2021-01-07T04:43:31Z</dcterms:modified>
</cp:coreProperties>
</file>