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63" r:id="rId3"/>
    <p:sldId id="309" r:id="rId4"/>
    <p:sldId id="311" r:id="rId5"/>
    <p:sldId id="312" r:id="rId6"/>
    <p:sldId id="308" r:id="rId7"/>
    <p:sldId id="298" r:id="rId8"/>
    <p:sldId id="299" r:id="rId9"/>
    <p:sldId id="301" r:id="rId10"/>
    <p:sldId id="300" r:id="rId11"/>
    <p:sldId id="302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5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2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572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2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45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8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64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42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090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98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66360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8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23010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7775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73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858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0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9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32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9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7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75458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18607" y="2857630"/>
            <a:ext cx="451881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rgbClr val="FBA200">
                    <a:lumMod val="60000"/>
                    <a:lumOff val="40000"/>
                  </a:srgbClr>
                </a:solidFill>
                <a:latin typeface="Arial"/>
                <a:cs typeface="Arial" pitchFamily="34" charset="0"/>
              </a:rPr>
              <a:t>A</a:t>
            </a:r>
            <a:r>
              <a:rPr kumimoji="0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rchitecture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918607" y="3620714"/>
            <a:ext cx="45187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Server – </a:t>
            </a:r>
            <a:r>
              <a:rPr lang="en-US" altLang="ko-KR" sz="1867" dirty="0">
                <a:solidFill>
                  <a:prstClr val="white"/>
                </a:solidFill>
                <a:latin typeface="Arial"/>
                <a:cs typeface="Arial" pitchFamily="34" charset="0"/>
              </a:rPr>
              <a:t>Client architecture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704121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934463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36" name="Group 3">
            <a:extLst>
              <a:ext uri="{FF2B5EF4-FFF2-40B4-BE49-F238E27FC236}">
                <a16:creationId xmlns:a16="http://schemas.microsoft.com/office/drawing/2014/main" id="{83E51386-BA24-4895-940A-52F74BEA23E9}"/>
              </a:ext>
            </a:extLst>
          </p:cNvPr>
          <p:cNvGrpSpPr/>
          <p:nvPr/>
        </p:nvGrpSpPr>
        <p:grpSpPr>
          <a:xfrm>
            <a:off x="2437915" y="2069978"/>
            <a:ext cx="2266342" cy="2266342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4">
              <a:extLst>
                <a:ext uri="{FF2B5EF4-FFF2-40B4-BE49-F238E27FC236}">
                  <a16:creationId xmlns:a16="http://schemas.microsoft.com/office/drawing/2014/main" id="{58AB4920-A595-4AAB-8957-9395240741B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5">
              <a:extLst>
                <a:ext uri="{FF2B5EF4-FFF2-40B4-BE49-F238E27FC236}">
                  <a16:creationId xmlns:a16="http://schemas.microsoft.com/office/drawing/2014/main" id="{5F8CB94B-41F8-42F8-9686-716F458B3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E900971-A612-4F49-AE72-9D67075D269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11371"/>
          <a:stretch/>
        </p:blipFill>
        <p:spPr>
          <a:xfrm>
            <a:off x="3544441" y="1158240"/>
            <a:ext cx="5103117" cy="536025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(Database)</a:t>
            </a:r>
          </a:p>
        </p:txBody>
      </p:sp>
    </p:spTree>
    <p:extLst>
      <p:ext uri="{BB962C8B-B14F-4D97-AF65-F5344CB8AC3E}">
        <p14:creationId xmlns:p14="http://schemas.microsoft.com/office/powerpoint/2010/main" val="35770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22FBBF-7CF7-40C6-9D25-D726119F52F8}"/>
              </a:ext>
            </a:extLst>
          </p:cNvPr>
          <p:cNvGrpSpPr/>
          <p:nvPr/>
        </p:nvGrpSpPr>
        <p:grpSpPr>
          <a:xfrm rot="20187535">
            <a:off x="2519008" y="2654763"/>
            <a:ext cx="471384" cy="597772"/>
            <a:chOff x="3790950" y="1741170"/>
            <a:chExt cx="2447925" cy="2907029"/>
          </a:xfrm>
        </p:grpSpPr>
        <p:grpSp>
          <p:nvGrpSpPr>
            <p:cNvPr id="116" name="Graphic 3">
              <a:extLst>
                <a:ext uri="{FF2B5EF4-FFF2-40B4-BE49-F238E27FC236}">
                  <a16:creationId xmlns:a16="http://schemas.microsoft.com/office/drawing/2014/main" id="{62425FCF-722F-48A5-8D57-BD15B4785DCE}"/>
                </a:ext>
              </a:extLst>
            </p:cNvPr>
            <p:cNvGrpSpPr/>
            <p:nvPr/>
          </p:nvGrpSpPr>
          <p:grpSpPr>
            <a:xfrm>
              <a:off x="4295774" y="1741170"/>
              <a:ext cx="1457326" cy="1156846"/>
              <a:chOff x="5172075" y="2695575"/>
              <a:chExt cx="1847850" cy="1466850"/>
            </a:xfrm>
            <a:solidFill>
              <a:schemeClr val="accent1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43BA768-6F65-40C0-8B6D-8FE77CF49142}"/>
                  </a:ext>
                </a:extLst>
              </p:cNvPr>
              <p:cNvSpPr/>
              <p:nvPr/>
            </p:nvSpPr>
            <p:spPr>
              <a:xfrm>
                <a:off x="6072664" y="3246076"/>
                <a:ext cx="952500" cy="819150"/>
              </a:xfrm>
              <a:custGeom>
                <a:avLst/>
                <a:gdLst>
                  <a:gd name="connsiteX0" fmla="*/ 20479 w 952500"/>
                  <a:gd name="connsiteY0" fmla="*/ 778237 h 819150"/>
                  <a:gd name="connsiteX1" fmla="*/ 30004 w 952500"/>
                  <a:gd name="connsiteY1" fmla="*/ 753472 h 819150"/>
                  <a:gd name="connsiteX2" fmla="*/ 58579 w 952500"/>
                  <a:gd name="connsiteY2" fmla="*/ 683939 h 819150"/>
                  <a:gd name="connsiteX3" fmla="*/ 107156 w 952500"/>
                  <a:gd name="connsiteY3" fmla="*/ 578212 h 819150"/>
                  <a:gd name="connsiteX4" fmla="*/ 139541 w 952500"/>
                  <a:gd name="connsiteY4" fmla="*/ 513442 h 819150"/>
                  <a:gd name="connsiteX5" fmla="*/ 177641 w 952500"/>
                  <a:gd name="connsiteY5" fmla="*/ 442957 h 819150"/>
                  <a:gd name="connsiteX6" fmla="*/ 274796 w 952500"/>
                  <a:gd name="connsiteY6" fmla="*/ 289604 h 819150"/>
                  <a:gd name="connsiteX7" fmla="*/ 410051 w 952500"/>
                  <a:gd name="connsiteY7" fmla="*/ 131489 h 819150"/>
                  <a:gd name="connsiteX8" fmla="*/ 502444 w 952500"/>
                  <a:gd name="connsiteY8" fmla="*/ 59099 h 819150"/>
                  <a:gd name="connsiteX9" fmla="*/ 559594 w 952500"/>
                  <a:gd name="connsiteY9" fmla="*/ 29572 h 819150"/>
                  <a:gd name="connsiteX10" fmla="*/ 626269 w 952500"/>
                  <a:gd name="connsiteY10" fmla="*/ 10522 h 819150"/>
                  <a:gd name="connsiteX11" fmla="*/ 700564 w 952500"/>
                  <a:gd name="connsiteY11" fmla="*/ 9569 h 819150"/>
                  <a:gd name="connsiteX12" fmla="*/ 772954 w 952500"/>
                  <a:gd name="connsiteY12" fmla="*/ 32429 h 819150"/>
                  <a:gd name="connsiteX13" fmla="*/ 832961 w 952500"/>
                  <a:gd name="connsiteY13" fmla="*/ 72434 h 819150"/>
                  <a:gd name="connsiteX14" fmla="*/ 845344 w 952500"/>
                  <a:gd name="connsiteY14" fmla="*/ 83864 h 819150"/>
                  <a:gd name="connsiteX15" fmla="*/ 852011 w 952500"/>
                  <a:gd name="connsiteY15" fmla="*/ 89579 h 819150"/>
                  <a:gd name="connsiteX16" fmla="*/ 854869 w 952500"/>
                  <a:gd name="connsiteY16" fmla="*/ 92437 h 819150"/>
                  <a:gd name="connsiteX17" fmla="*/ 855821 w 952500"/>
                  <a:gd name="connsiteY17" fmla="*/ 93389 h 819150"/>
                  <a:gd name="connsiteX18" fmla="*/ 857726 w 952500"/>
                  <a:gd name="connsiteY18" fmla="*/ 96247 h 819150"/>
                  <a:gd name="connsiteX19" fmla="*/ 867251 w 952500"/>
                  <a:gd name="connsiteY19" fmla="*/ 105772 h 819150"/>
                  <a:gd name="connsiteX20" fmla="*/ 878681 w 952500"/>
                  <a:gd name="connsiteY20" fmla="*/ 119107 h 819150"/>
                  <a:gd name="connsiteX21" fmla="*/ 899636 w 952500"/>
                  <a:gd name="connsiteY21" fmla="*/ 146729 h 819150"/>
                  <a:gd name="connsiteX22" fmla="*/ 917734 w 952500"/>
                  <a:gd name="connsiteY22" fmla="*/ 177209 h 819150"/>
                  <a:gd name="connsiteX23" fmla="*/ 943451 w 952500"/>
                  <a:gd name="connsiteY23" fmla="*/ 245789 h 819150"/>
                  <a:gd name="connsiteX24" fmla="*/ 947261 w 952500"/>
                  <a:gd name="connsiteY24" fmla="*/ 321989 h 819150"/>
                  <a:gd name="connsiteX25" fmla="*/ 929164 w 952500"/>
                  <a:gd name="connsiteY25" fmla="*/ 392474 h 819150"/>
                  <a:gd name="connsiteX26" fmla="*/ 856774 w 952500"/>
                  <a:gd name="connsiteY26" fmla="*/ 500107 h 819150"/>
                  <a:gd name="connsiteX27" fmla="*/ 769144 w 952500"/>
                  <a:gd name="connsiteY27" fmla="*/ 576307 h 819150"/>
                  <a:gd name="connsiteX28" fmla="*/ 678656 w 952500"/>
                  <a:gd name="connsiteY28" fmla="*/ 634409 h 819150"/>
                  <a:gd name="connsiteX29" fmla="*/ 589121 w 952500"/>
                  <a:gd name="connsiteY29" fmla="*/ 681082 h 819150"/>
                  <a:gd name="connsiteX30" fmla="*/ 419576 w 952500"/>
                  <a:gd name="connsiteY30" fmla="*/ 748709 h 819150"/>
                  <a:gd name="connsiteX31" fmla="*/ 271939 w 952500"/>
                  <a:gd name="connsiteY31" fmla="*/ 790619 h 819150"/>
                  <a:gd name="connsiteX32" fmla="*/ 155734 w 952500"/>
                  <a:gd name="connsiteY32" fmla="*/ 813479 h 819150"/>
                  <a:gd name="connsiteX33" fmla="*/ 78581 w 952500"/>
                  <a:gd name="connsiteY33" fmla="*/ 821099 h 819150"/>
                  <a:gd name="connsiteX34" fmla="*/ 57626 w 952500"/>
                  <a:gd name="connsiteY34" fmla="*/ 821099 h 819150"/>
                  <a:gd name="connsiteX35" fmla="*/ 7144 w 952500"/>
                  <a:gd name="connsiteY35" fmla="*/ 820147 h 819150"/>
                  <a:gd name="connsiteX36" fmla="*/ 20479 w 952500"/>
                  <a:gd name="connsiteY36" fmla="*/ 778237 h 819150"/>
                  <a:gd name="connsiteX37" fmla="*/ 109061 w 952500"/>
                  <a:gd name="connsiteY37" fmla="*/ 745852 h 819150"/>
                  <a:gd name="connsiteX38" fmla="*/ 138589 w 952500"/>
                  <a:gd name="connsiteY38" fmla="*/ 738232 h 819150"/>
                  <a:gd name="connsiteX39" fmla="*/ 245269 w 952500"/>
                  <a:gd name="connsiteY39" fmla="*/ 703942 h 819150"/>
                  <a:gd name="connsiteX40" fmla="*/ 380524 w 952500"/>
                  <a:gd name="connsiteY40" fmla="*/ 649649 h 819150"/>
                  <a:gd name="connsiteX41" fmla="*/ 533876 w 952500"/>
                  <a:gd name="connsiteY41" fmla="*/ 574402 h 819150"/>
                  <a:gd name="connsiteX42" fmla="*/ 689134 w 952500"/>
                  <a:gd name="connsiteY42" fmla="*/ 473437 h 819150"/>
                  <a:gd name="connsiteX43" fmla="*/ 755809 w 952500"/>
                  <a:gd name="connsiteY43" fmla="*/ 410572 h 819150"/>
                  <a:gd name="connsiteX44" fmla="*/ 799624 w 952500"/>
                  <a:gd name="connsiteY44" fmla="*/ 341039 h 819150"/>
                  <a:gd name="connsiteX45" fmla="*/ 805339 w 952500"/>
                  <a:gd name="connsiteY45" fmla="*/ 275317 h 819150"/>
                  <a:gd name="connsiteX46" fmla="*/ 792956 w 952500"/>
                  <a:gd name="connsiteY46" fmla="*/ 242932 h 819150"/>
                  <a:gd name="connsiteX47" fmla="*/ 782479 w 952500"/>
                  <a:gd name="connsiteY47" fmla="*/ 225787 h 819150"/>
                  <a:gd name="connsiteX48" fmla="*/ 770096 w 952500"/>
                  <a:gd name="connsiteY48" fmla="*/ 209594 h 819150"/>
                  <a:gd name="connsiteX49" fmla="*/ 763429 w 952500"/>
                  <a:gd name="connsiteY49" fmla="*/ 201974 h 819150"/>
                  <a:gd name="connsiteX50" fmla="*/ 753904 w 952500"/>
                  <a:gd name="connsiteY50" fmla="*/ 192449 h 819150"/>
                  <a:gd name="connsiteX51" fmla="*/ 739616 w 952500"/>
                  <a:gd name="connsiteY51" fmla="*/ 178162 h 819150"/>
                  <a:gd name="connsiteX52" fmla="*/ 709136 w 952500"/>
                  <a:gd name="connsiteY52" fmla="*/ 157207 h 819150"/>
                  <a:gd name="connsiteX53" fmla="*/ 678656 w 952500"/>
                  <a:gd name="connsiteY53" fmla="*/ 147682 h 819150"/>
                  <a:gd name="connsiteX54" fmla="*/ 645319 w 952500"/>
                  <a:gd name="connsiteY54" fmla="*/ 147682 h 819150"/>
                  <a:gd name="connsiteX55" fmla="*/ 609124 w 952500"/>
                  <a:gd name="connsiteY55" fmla="*/ 157207 h 819150"/>
                  <a:gd name="connsiteX56" fmla="*/ 571024 w 952500"/>
                  <a:gd name="connsiteY56" fmla="*/ 175304 h 819150"/>
                  <a:gd name="connsiteX57" fmla="*/ 497681 w 952500"/>
                  <a:gd name="connsiteY57" fmla="*/ 228644 h 819150"/>
                  <a:gd name="connsiteX58" fmla="*/ 370046 w 952500"/>
                  <a:gd name="connsiteY58" fmla="*/ 362947 h 819150"/>
                  <a:gd name="connsiteX59" fmla="*/ 267176 w 952500"/>
                  <a:gd name="connsiteY59" fmla="*/ 500107 h 819150"/>
                  <a:gd name="connsiteX60" fmla="*/ 185261 w 952500"/>
                  <a:gd name="connsiteY60" fmla="*/ 622027 h 819150"/>
                  <a:gd name="connsiteX61" fmla="*/ 125254 w 952500"/>
                  <a:gd name="connsiteY61" fmla="*/ 718229 h 819150"/>
                  <a:gd name="connsiteX62" fmla="*/ 109061 w 952500"/>
                  <a:gd name="connsiteY62" fmla="*/ 745852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20479" y="778237"/>
                    </a:moveTo>
                    <a:cubicBezTo>
                      <a:pt x="20479" y="778237"/>
                      <a:pt x="23336" y="769664"/>
                      <a:pt x="30004" y="753472"/>
                    </a:cubicBezTo>
                    <a:cubicBezTo>
                      <a:pt x="36671" y="737279"/>
                      <a:pt x="45244" y="713467"/>
                      <a:pt x="58579" y="683939"/>
                    </a:cubicBezTo>
                    <a:cubicBezTo>
                      <a:pt x="70961" y="654412"/>
                      <a:pt x="87154" y="618217"/>
                      <a:pt x="107156" y="578212"/>
                    </a:cubicBezTo>
                    <a:cubicBezTo>
                      <a:pt x="116681" y="558209"/>
                      <a:pt x="128111" y="536302"/>
                      <a:pt x="139541" y="513442"/>
                    </a:cubicBezTo>
                    <a:cubicBezTo>
                      <a:pt x="150971" y="490582"/>
                      <a:pt x="164306" y="467722"/>
                      <a:pt x="177641" y="442957"/>
                    </a:cubicBezTo>
                    <a:cubicBezTo>
                      <a:pt x="205264" y="394379"/>
                      <a:pt x="237649" y="342944"/>
                      <a:pt x="274796" y="289604"/>
                    </a:cubicBezTo>
                    <a:cubicBezTo>
                      <a:pt x="312896" y="237217"/>
                      <a:pt x="355759" y="182924"/>
                      <a:pt x="410051" y="131489"/>
                    </a:cubicBezTo>
                    <a:cubicBezTo>
                      <a:pt x="436721" y="105772"/>
                      <a:pt x="467201" y="81007"/>
                      <a:pt x="502444" y="59099"/>
                    </a:cubicBezTo>
                    <a:cubicBezTo>
                      <a:pt x="519589" y="48622"/>
                      <a:pt x="538639" y="38144"/>
                      <a:pt x="559594" y="29572"/>
                    </a:cubicBezTo>
                    <a:cubicBezTo>
                      <a:pt x="580549" y="20999"/>
                      <a:pt x="602456" y="14332"/>
                      <a:pt x="626269" y="10522"/>
                    </a:cubicBezTo>
                    <a:cubicBezTo>
                      <a:pt x="650081" y="6712"/>
                      <a:pt x="675799" y="5759"/>
                      <a:pt x="700564" y="9569"/>
                    </a:cubicBezTo>
                    <a:cubicBezTo>
                      <a:pt x="725329" y="13379"/>
                      <a:pt x="750094" y="20999"/>
                      <a:pt x="772954" y="32429"/>
                    </a:cubicBezTo>
                    <a:cubicBezTo>
                      <a:pt x="794861" y="43859"/>
                      <a:pt x="814864" y="57194"/>
                      <a:pt x="832961" y="72434"/>
                    </a:cubicBezTo>
                    <a:cubicBezTo>
                      <a:pt x="837724" y="76244"/>
                      <a:pt x="841534" y="80054"/>
                      <a:pt x="845344" y="83864"/>
                    </a:cubicBezTo>
                    <a:lnTo>
                      <a:pt x="852011" y="89579"/>
                    </a:lnTo>
                    <a:lnTo>
                      <a:pt x="854869" y="92437"/>
                    </a:lnTo>
                    <a:lnTo>
                      <a:pt x="855821" y="93389"/>
                    </a:lnTo>
                    <a:lnTo>
                      <a:pt x="857726" y="96247"/>
                    </a:lnTo>
                    <a:lnTo>
                      <a:pt x="867251" y="105772"/>
                    </a:lnTo>
                    <a:cubicBezTo>
                      <a:pt x="870109" y="109582"/>
                      <a:pt x="874871" y="114344"/>
                      <a:pt x="878681" y="119107"/>
                    </a:cubicBezTo>
                    <a:cubicBezTo>
                      <a:pt x="886301" y="128632"/>
                      <a:pt x="892969" y="137204"/>
                      <a:pt x="899636" y="146729"/>
                    </a:cubicBezTo>
                    <a:cubicBezTo>
                      <a:pt x="905351" y="156254"/>
                      <a:pt x="912019" y="165779"/>
                      <a:pt x="917734" y="177209"/>
                    </a:cubicBezTo>
                    <a:cubicBezTo>
                      <a:pt x="929164" y="198164"/>
                      <a:pt x="937736" y="221024"/>
                      <a:pt x="943451" y="245789"/>
                    </a:cubicBezTo>
                    <a:cubicBezTo>
                      <a:pt x="948214" y="270554"/>
                      <a:pt x="950119" y="296272"/>
                      <a:pt x="947261" y="321989"/>
                    </a:cubicBezTo>
                    <a:cubicBezTo>
                      <a:pt x="944404" y="346754"/>
                      <a:pt x="937736" y="371519"/>
                      <a:pt x="929164" y="392474"/>
                    </a:cubicBezTo>
                    <a:cubicBezTo>
                      <a:pt x="911066" y="436289"/>
                      <a:pt x="884396" y="470579"/>
                      <a:pt x="856774" y="500107"/>
                    </a:cubicBezTo>
                    <a:cubicBezTo>
                      <a:pt x="829151" y="529634"/>
                      <a:pt x="799624" y="554399"/>
                      <a:pt x="769144" y="576307"/>
                    </a:cubicBezTo>
                    <a:cubicBezTo>
                      <a:pt x="739616" y="598214"/>
                      <a:pt x="709136" y="617264"/>
                      <a:pt x="678656" y="634409"/>
                    </a:cubicBezTo>
                    <a:cubicBezTo>
                      <a:pt x="648176" y="651554"/>
                      <a:pt x="618649" y="666794"/>
                      <a:pt x="589121" y="681082"/>
                    </a:cubicBezTo>
                    <a:cubicBezTo>
                      <a:pt x="530066" y="708704"/>
                      <a:pt x="472916" y="730612"/>
                      <a:pt x="419576" y="748709"/>
                    </a:cubicBezTo>
                    <a:cubicBezTo>
                      <a:pt x="366236" y="766807"/>
                      <a:pt x="316706" y="780142"/>
                      <a:pt x="271939" y="790619"/>
                    </a:cubicBezTo>
                    <a:cubicBezTo>
                      <a:pt x="228124" y="801097"/>
                      <a:pt x="188119" y="807764"/>
                      <a:pt x="155734" y="813479"/>
                    </a:cubicBezTo>
                    <a:cubicBezTo>
                      <a:pt x="123349" y="818242"/>
                      <a:pt x="96679" y="820147"/>
                      <a:pt x="78581" y="821099"/>
                    </a:cubicBezTo>
                    <a:cubicBezTo>
                      <a:pt x="69056" y="821099"/>
                      <a:pt x="62389" y="821099"/>
                      <a:pt x="57626" y="821099"/>
                    </a:cubicBezTo>
                    <a:lnTo>
                      <a:pt x="7144" y="820147"/>
                    </a:lnTo>
                    <a:lnTo>
                      <a:pt x="20479" y="778237"/>
                    </a:lnTo>
                    <a:close/>
                    <a:moveTo>
                      <a:pt x="109061" y="745852"/>
                    </a:moveTo>
                    <a:cubicBezTo>
                      <a:pt x="117634" y="743947"/>
                      <a:pt x="128111" y="741089"/>
                      <a:pt x="138589" y="738232"/>
                    </a:cubicBezTo>
                    <a:cubicBezTo>
                      <a:pt x="168116" y="729659"/>
                      <a:pt x="204311" y="718229"/>
                      <a:pt x="245269" y="703942"/>
                    </a:cubicBezTo>
                    <a:cubicBezTo>
                      <a:pt x="286226" y="689654"/>
                      <a:pt x="331946" y="671557"/>
                      <a:pt x="380524" y="649649"/>
                    </a:cubicBezTo>
                    <a:cubicBezTo>
                      <a:pt x="429101" y="628694"/>
                      <a:pt x="481489" y="603929"/>
                      <a:pt x="533876" y="574402"/>
                    </a:cubicBezTo>
                    <a:cubicBezTo>
                      <a:pt x="586264" y="545827"/>
                      <a:pt x="639604" y="512489"/>
                      <a:pt x="689134" y="473437"/>
                    </a:cubicBezTo>
                    <a:cubicBezTo>
                      <a:pt x="712946" y="453434"/>
                      <a:pt x="736759" y="432479"/>
                      <a:pt x="755809" y="410572"/>
                    </a:cubicBezTo>
                    <a:cubicBezTo>
                      <a:pt x="775811" y="388664"/>
                      <a:pt x="791051" y="363899"/>
                      <a:pt x="799624" y="341039"/>
                    </a:cubicBezTo>
                    <a:cubicBezTo>
                      <a:pt x="808196" y="318179"/>
                      <a:pt x="810101" y="297224"/>
                      <a:pt x="805339" y="275317"/>
                    </a:cubicBezTo>
                    <a:cubicBezTo>
                      <a:pt x="803434" y="264839"/>
                      <a:pt x="798671" y="253409"/>
                      <a:pt x="792956" y="242932"/>
                    </a:cubicBezTo>
                    <a:cubicBezTo>
                      <a:pt x="790099" y="237217"/>
                      <a:pt x="786289" y="231502"/>
                      <a:pt x="782479" y="225787"/>
                    </a:cubicBezTo>
                    <a:cubicBezTo>
                      <a:pt x="778669" y="220072"/>
                      <a:pt x="773906" y="214357"/>
                      <a:pt x="770096" y="209594"/>
                    </a:cubicBezTo>
                    <a:cubicBezTo>
                      <a:pt x="768191" y="206737"/>
                      <a:pt x="766286" y="204832"/>
                      <a:pt x="763429" y="201974"/>
                    </a:cubicBezTo>
                    <a:lnTo>
                      <a:pt x="753904" y="192449"/>
                    </a:lnTo>
                    <a:cubicBezTo>
                      <a:pt x="750094" y="187687"/>
                      <a:pt x="744379" y="182924"/>
                      <a:pt x="739616" y="178162"/>
                    </a:cubicBezTo>
                    <a:cubicBezTo>
                      <a:pt x="729139" y="169589"/>
                      <a:pt x="719614" y="162922"/>
                      <a:pt x="709136" y="157207"/>
                    </a:cubicBezTo>
                    <a:cubicBezTo>
                      <a:pt x="698659" y="152444"/>
                      <a:pt x="689134" y="148634"/>
                      <a:pt x="678656" y="147682"/>
                    </a:cubicBezTo>
                    <a:cubicBezTo>
                      <a:pt x="668179" y="145777"/>
                      <a:pt x="657701" y="145777"/>
                      <a:pt x="645319" y="147682"/>
                    </a:cubicBezTo>
                    <a:cubicBezTo>
                      <a:pt x="633889" y="149587"/>
                      <a:pt x="621506" y="152444"/>
                      <a:pt x="609124" y="157207"/>
                    </a:cubicBezTo>
                    <a:cubicBezTo>
                      <a:pt x="596741" y="161969"/>
                      <a:pt x="584359" y="168637"/>
                      <a:pt x="571024" y="175304"/>
                    </a:cubicBezTo>
                    <a:cubicBezTo>
                      <a:pt x="545306" y="189592"/>
                      <a:pt x="521494" y="208642"/>
                      <a:pt x="497681" y="228644"/>
                    </a:cubicBezTo>
                    <a:cubicBezTo>
                      <a:pt x="451009" y="269602"/>
                      <a:pt x="408146" y="316274"/>
                      <a:pt x="370046" y="362947"/>
                    </a:cubicBezTo>
                    <a:cubicBezTo>
                      <a:pt x="331946" y="409619"/>
                      <a:pt x="297656" y="456292"/>
                      <a:pt x="267176" y="500107"/>
                    </a:cubicBezTo>
                    <a:cubicBezTo>
                      <a:pt x="236696" y="543922"/>
                      <a:pt x="209074" y="584879"/>
                      <a:pt x="185261" y="622027"/>
                    </a:cubicBezTo>
                    <a:cubicBezTo>
                      <a:pt x="161449" y="659174"/>
                      <a:pt x="141446" y="691559"/>
                      <a:pt x="125254" y="718229"/>
                    </a:cubicBezTo>
                    <a:cubicBezTo>
                      <a:pt x="120491" y="728707"/>
                      <a:pt x="114776" y="737279"/>
                      <a:pt x="109061" y="7458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B41327F-EEF8-45F4-8701-2742FB36772B}"/>
                  </a:ext>
                </a:extLst>
              </p:cNvPr>
              <p:cNvSpPr/>
              <p:nvPr/>
            </p:nvSpPr>
            <p:spPr>
              <a:xfrm>
                <a:off x="5165276" y="3246076"/>
                <a:ext cx="952500" cy="819150"/>
              </a:xfrm>
              <a:custGeom>
                <a:avLst/>
                <a:gdLst>
                  <a:gd name="connsiteX0" fmla="*/ 844047 w 952500"/>
                  <a:gd name="connsiteY0" fmla="*/ 745852 h 819150"/>
                  <a:gd name="connsiteX1" fmla="*/ 826902 w 952500"/>
                  <a:gd name="connsiteY1" fmla="*/ 718229 h 819150"/>
                  <a:gd name="connsiteX2" fmla="*/ 766894 w 952500"/>
                  <a:gd name="connsiteY2" fmla="*/ 622027 h 819150"/>
                  <a:gd name="connsiteX3" fmla="*/ 684979 w 952500"/>
                  <a:gd name="connsiteY3" fmla="*/ 500107 h 819150"/>
                  <a:gd name="connsiteX4" fmla="*/ 582109 w 952500"/>
                  <a:gd name="connsiteY4" fmla="*/ 362947 h 819150"/>
                  <a:gd name="connsiteX5" fmla="*/ 454474 w 952500"/>
                  <a:gd name="connsiteY5" fmla="*/ 228644 h 819150"/>
                  <a:gd name="connsiteX6" fmla="*/ 381132 w 952500"/>
                  <a:gd name="connsiteY6" fmla="*/ 175304 h 819150"/>
                  <a:gd name="connsiteX7" fmla="*/ 343032 w 952500"/>
                  <a:gd name="connsiteY7" fmla="*/ 157207 h 819150"/>
                  <a:gd name="connsiteX8" fmla="*/ 306837 w 952500"/>
                  <a:gd name="connsiteY8" fmla="*/ 147682 h 819150"/>
                  <a:gd name="connsiteX9" fmla="*/ 273499 w 952500"/>
                  <a:gd name="connsiteY9" fmla="*/ 147682 h 819150"/>
                  <a:gd name="connsiteX10" fmla="*/ 243019 w 952500"/>
                  <a:gd name="connsiteY10" fmla="*/ 157207 h 819150"/>
                  <a:gd name="connsiteX11" fmla="*/ 212539 w 952500"/>
                  <a:gd name="connsiteY11" fmla="*/ 178162 h 819150"/>
                  <a:gd name="connsiteX12" fmla="*/ 198252 w 952500"/>
                  <a:gd name="connsiteY12" fmla="*/ 192449 h 819150"/>
                  <a:gd name="connsiteX13" fmla="*/ 188727 w 952500"/>
                  <a:gd name="connsiteY13" fmla="*/ 201974 h 819150"/>
                  <a:gd name="connsiteX14" fmla="*/ 182059 w 952500"/>
                  <a:gd name="connsiteY14" fmla="*/ 209594 h 819150"/>
                  <a:gd name="connsiteX15" fmla="*/ 169677 w 952500"/>
                  <a:gd name="connsiteY15" fmla="*/ 225787 h 819150"/>
                  <a:gd name="connsiteX16" fmla="*/ 159199 w 952500"/>
                  <a:gd name="connsiteY16" fmla="*/ 242932 h 819150"/>
                  <a:gd name="connsiteX17" fmla="*/ 146817 w 952500"/>
                  <a:gd name="connsiteY17" fmla="*/ 275317 h 819150"/>
                  <a:gd name="connsiteX18" fmla="*/ 152532 w 952500"/>
                  <a:gd name="connsiteY18" fmla="*/ 341039 h 819150"/>
                  <a:gd name="connsiteX19" fmla="*/ 196347 w 952500"/>
                  <a:gd name="connsiteY19" fmla="*/ 410572 h 819150"/>
                  <a:gd name="connsiteX20" fmla="*/ 263022 w 952500"/>
                  <a:gd name="connsiteY20" fmla="*/ 473437 h 819150"/>
                  <a:gd name="connsiteX21" fmla="*/ 418279 w 952500"/>
                  <a:gd name="connsiteY21" fmla="*/ 574402 h 819150"/>
                  <a:gd name="connsiteX22" fmla="*/ 571632 w 952500"/>
                  <a:gd name="connsiteY22" fmla="*/ 649649 h 819150"/>
                  <a:gd name="connsiteX23" fmla="*/ 706887 w 952500"/>
                  <a:gd name="connsiteY23" fmla="*/ 703942 h 819150"/>
                  <a:gd name="connsiteX24" fmla="*/ 813567 w 952500"/>
                  <a:gd name="connsiteY24" fmla="*/ 738232 h 819150"/>
                  <a:gd name="connsiteX25" fmla="*/ 844047 w 952500"/>
                  <a:gd name="connsiteY25" fmla="*/ 745852 h 819150"/>
                  <a:gd name="connsiteX26" fmla="*/ 904054 w 952500"/>
                  <a:gd name="connsiteY26" fmla="*/ 820147 h 819150"/>
                  <a:gd name="connsiteX27" fmla="*/ 896434 w 952500"/>
                  <a:gd name="connsiteY27" fmla="*/ 820147 h 819150"/>
                  <a:gd name="connsiteX28" fmla="*/ 875479 w 952500"/>
                  <a:gd name="connsiteY28" fmla="*/ 820147 h 819150"/>
                  <a:gd name="connsiteX29" fmla="*/ 798327 w 952500"/>
                  <a:gd name="connsiteY29" fmla="*/ 812527 h 819150"/>
                  <a:gd name="connsiteX30" fmla="*/ 682122 w 952500"/>
                  <a:gd name="connsiteY30" fmla="*/ 789667 h 819150"/>
                  <a:gd name="connsiteX31" fmla="*/ 534484 w 952500"/>
                  <a:gd name="connsiteY31" fmla="*/ 747757 h 819150"/>
                  <a:gd name="connsiteX32" fmla="*/ 364939 w 952500"/>
                  <a:gd name="connsiteY32" fmla="*/ 680129 h 819150"/>
                  <a:gd name="connsiteX33" fmla="*/ 275404 w 952500"/>
                  <a:gd name="connsiteY33" fmla="*/ 633457 h 819150"/>
                  <a:gd name="connsiteX34" fmla="*/ 184917 w 952500"/>
                  <a:gd name="connsiteY34" fmla="*/ 575354 h 819150"/>
                  <a:gd name="connsiteX35" fmla="*/ 97287 w 952500"/>
                  <a:gd name="connsiteY35" fmla="*/ 499154 h 819150"/>
                  <a:gd name="connsiteX36" fmla="*/ 26802 w 952500"/>
                  <a:gd name="connsiteY36" fmla="*/ 392474 h 819150"/>
                  <a:gd name="connsiteX37" fmla="*/ 8704 w 952500"/>
                  <a:gd name="connsiteY37" fmla="*/ 321989 h 819150"/>
                  <a:gd name="connsiteX38" fmla="*/ 12514 w 952500"/>
                  <a:gd name="connsiteY38" fmla="*/ 245789 h 819150"/>
                  <a:gd name="connsiteX39" fmla="*/ 38232 w 952500"/>
                  <a:gd name="connsiteY39" fmla="*/ 177209 h 819150"/>
                  <a:gd name="connsiteX40" fmla="*/ 56329 w 952500"/>
                  <a:gd name="connsiteY40" fmla="*/ 146729 h 819150"/>
                  <a:gd name="connsiteX41" fmla="*/ 77284 w 952500"/>
                  <a:gd name="connsiteY41" fmla="*/ 119107 h 819150"/>
                  <a:gd name="connsiteX42" fmla="*/ 88714 w 952500"/>
                  <a:gd name="connsiteY42" fmla="*/ 105772 h 819150"/>
                  <a:gd name="connsiteX43" fmla="*/ 98239 w 952500"/>
                  <a:gd name="connsiteY43" fmla="*/ 96247 h 819150"/>
                  <a:gd name="connsiteX44" fmla="*/ 100144 w 952500"/>
                  <a:gd name="connsiteY44" fmla="*/ 93389 h 819150"/>
                  <a:gd name="connsiteX45" fmla="*/ 101097 w 952500"/>
                  <a:gd name="connsiteY45" fmla="*/ 92437 h 819150"/>
                  <a:gd name="connsiteX46" fmla="*/ 103954 w 952500"/>
                  <a:gd name="connsiteY46" fmla="*/ 89579 h 819150"/>
                  <a:gd name="connsiteX47" fmla="*/ 110622 w 952500"/>
                  <a:gd name="connsiteY47" fmla="*/ 83864 h 819150"/>
                  <a:gd name="connsiteX48" fmla="*/ 123004 w 952500"/>
                  <a:gd name="connsiteY48" fmla="*/ 72434 h 819150"/>
                  <a:gd name="connsiteX49" fmla="*/ 183012 w 952500"/>
                  <a:gd name="connsiteY49" fmla="*/ 32429 h 819150"/>
                  <a:gd name="connsiteX50" fmla="*/ 255402 w 952500"/>
                  <a:gd name="connsiteY50" fmla="*/ 9569 h 819150"/>
                  <a:gd name="connsiteX51" fmla="*/ 329697 w 952500"/>
                  <a:gd name="connsiteY51" fmla="*/ 10522 h 819150"/>
                  <a:gd name="connsiteX52" fmla="*/ 396372 w 952500"/>
                  <a:gd name="connsiteY52" fmla="*/ 29572 h 819150"/>
                  <a:gd name="connsiteX53" fmla="*/ 453522 w 952500"/>
                  <a:gd name="connsiteY53" fmla="*/ 59099 h 819150"/>
                  <a:gd name="connsiteX54" fmla="*/ 545914 w 952500"/>
                  <a:gd name="connsiteY54" fmla="*/ 131489 h 819150"/>
                  <a:gd name="connsiteX55" fmla="*/ 681169 w 952500"/>
                  <a:gd name="connsiteY55" fmla="*/ 289604 h 819150"/>
                  <a:gd name="connsiteX56" fmla="*/ 778324 w 952500"/>
                  <a:gd name="connsiteY56" fmla="*/ 442957 h 819150"/>
                  <a:gd name="connsiteX57" fmla="*/ 816424 w 952500"/>
                  <a:gd name="connsiteY57" fmla="*/ 513442 h 819150"/>
                  <a:gd name="connsiteX58" fmla="*/ 848809 w 952500"/>
                  <a:gd name="connsiteY58" fmla="*/ 578212 h 819150"/>
                  <a:gd name="connsiteX59" fmla="*/ 897387 w 952500"/>
                  <a:gd name="connsiteY59" fmla="*/ 683939 h 819150"/>
                  <a:gd name="connsiteX60" fmla="*/ 925962 w 952500"/>
                  <a:gd name="connsiteY60" fmla="*/ 753472 h 819150"/>
                  <a:gd name="connsiteX61" fmla="*/ 949774 w 952500"/>
                  <a:gd name="connsiteY61" fmla="*/ 821099 h 819150"/>
                  <a:gd name="connsiteX62" fmla="*/ 904054 w 952500"/>
                  <a:gd name="connsiteY62" fmla="*/ 82014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844047" y="745852"/>
                    </a:moveTo>
                    <a:cubicBezTo>
                      <a:pt x="839284" y="737279"/>
                      <a:pt x="833569" y="727754"/>
                      <a:pt x="826902" y="718229"/>
                    </a:cubicBezTo>
                    <a:cubicBezTo>
                      <a:pt x="810709" y="691559"/>
                      <a:pt x="789754" y="659174"/>
                      <a:pt x="766894" y="622027"/>
                    </a:cubicBezTo>
                    <a:cubicBezTo>
                      <a:pt x="743082" y="584879"/>
                      <a:pt x="715459" y="543922"/>
                      <a:pt x="684979" y="500107"/>
                    </a:cubicBezTo>
                    <a:cubicBezTo>
                      <a:pt x="654499" y="456292"/>
                      <a:pt x="620209" y="409619"/>
                      <a:pt x="582109" y="362947"/>
                    </a:cubicBezTo>
                    <a:cubicBezTo>
                      <a:pt x="544009" y="316274"/>
                      <a:pt x="502099" y="269602"/>
                      <a:pt x="454474" y="228644"/>
                    </a:cubicBezTo>
                    <a:cubicBezTo>
                      <a:pt x="430662" y="208642"/>
                      <a:pt x="406849" y="189592"/>
                      <a:pt x="381132" y="175304"/>
                    </a:cubicBezTo>
                    <a:cubicBezTo>
                      <a:pt x="368749" y="167684"/>
                      <a:pt x="355414" y="161969"/>
                      <a:pt x="343032" y="157207"/>
                    </a:cubicBezTo>
                    <a:cubicBezTo>
                      <a:pt x="330649" y="152444"/>
                      <a:pt x="318267" y="149587"/>
                      <a:pt x="306837" y="147682"/>
                    </a:cubicBezTo>
                    <a:cubicBezTo>
                      <a:pt x="295407" y="145777"/>
                      <a:pt x="283977" y="145777"/>
                      <a:pt x="273499" y="147682"/>
                    </a:cubicBezTo>
                    <a:cubicBezTo>
                      <a:pt x="263022" y="149587"/>
                      <a:pt x="252544" y="152444"/>
                      <a:pt x="243019" y="157207"/>
                    </a:cubicBezTo>
                    <a:cubicBezTo>
                      <a:pt x="232542" y="162922"/>
                      <a:pt x="223017" y="169589"/>
                      <a:pt x="212539" y="178162"/>
                    </a:cubicBezTo>
                    <a:cubicBezTo>
                      <a:pt x="207777" y="182924"/>
                      <a:pt x="202062" y="187687"/>
                      <a:pt x="198252" y="192449"/>
                    </a:cubicBezTo>
                    <a:lnTo>
                      <a:pt x="188727" y="201974"/>
                    </a:lnTo>
                    <a:cubicBezTo>
                      <a:pt x="185869" y="204832"/>
                      <a:pt x="184917" y="206737"/>
                      <a:pt x="182059" y="209594"/>
                    </a:cubicBezTo>
                    <a:cubicBezTo>
                      <a:pt x="178249" y="214357"/>
                      <a:pt x="173487" y="220072"/>
                      <a:pt x="169677" y="225787"/>
                    </a:cubicBezTo>
                    <a:cubicBezTo>
                      <a:pt x="165867" y="231502"/>
                      <a:pt x="162057" y="237217"/>
                      <a:pt x="159199" y="242932"/>
                    </a:cubicBezTo>
                    <a:cubicBezTo>
                      <a:pt x="153484" y="254362"/>
                      <a:pt x="148722" y="264839"/>
                      <a:pt x="146817" y="275317"/>
                    </a:cubicBezTo>
                    <a:cubicBezTo>
                      <a:pt x="142054" y="296272"/>
                      <a:pt x="143959" y="317227"/>
                      <a:pt x="152532" y="341039"/>
                    </a:cubicBezTo>
                    <a:cubicBezTo>
                      <a:pt x="162057" y="363899"/>
                      <a:pt x="177297" y="387712"/>
                      <a:pt x="196347" y="410572"/>
                    </a:cubicBezTo>
                    <a:cubicBezTo>
                      <a:pt x="216349" y="432479"/>
                      <a:pt x="239209" y="454387"/>
                      <a:pt x="263022" y="473437"/>
                    </a:cubicBezTo>
                    <a:cubicBezTo>
                      <a:pt x="311599" y="512489"/>
                      <a:pt x="365892" y="545827"/>
                      <a:pt x="418279" y="574402"/>
                    </a:cubicBezTo>
                    <a:cubicBezTo>
                      <a:pt x="470667" y="602977"/>
                      <a:pt x="523054" y="627742"/>
                      <a:pt x="571632" y="649649"/>
                    </a:cubicBezTo>
                    <a:cubicBezTo>
                      <a:pt x="620209" y="670604"/>
                      <a:pt x="665929" y="688702"/>
                      <a:pt x="706887" y="703942"/>
                    </a:cubicBezTo>
                    <a:cubicBezTo>
                      <a:pt x="747844" y="718229"/>
                      <a:pt x="783087" y="730612"/>
                      <a:pt x="813567" y="738232"/>
                    </a:cubicBezTo>
                    <a:cubicBezTo>
                      <a:pt x="824997" y="742042"/>
                      <a:pt x="835474" y="743947"/>
                      <a:pt x="844047" y="745852"/>
                    </a:cubicBezTo>
                    <a:close/>
                    <a:moveTo>
                      <a:pt x="904054" y="820147"/>
                    </a:moveTo>
                    <a:cubicBezTo>
                      <a:pt x="904054" y="820147"/>
                      <a:pt x="901197" y="820147"/>
                      <a:pt x="896434" y="820147"/>
                    </a:cubicBezTo>
                    <a:cubicBezTo>
                      <a:pt x="891672" y="820147"/>
                      <a:pt x="885004" y="820147"/>
                      <a:pt x="875479" y="820147"/>
                    </a:cubicBezTo>
                    <a:cubicBezTo>
                      <a:pt x="857382" y="819194"/>
                      <a:pt x="830712" y="817289"/>
                      <a:pt x="798327" y="812527"/>
                    </a:cubicBezTo>
                    <a:cubicBezTo>
                      <a:pt x="765942" y="807764"/>
                      <a:pt x="725937" y="801097"/>
                      <a:pt x="682122" y="789667"/>
                    </a:cubicBezTo>
                    <a:cubicBezTo>
                      <a:pt x="637354" y="779189"/>
                      <a:pt x="587824" y="765854"/>
                      <a:pt x="534484" y="747757"/>
                    </a:cubicBezTo>
                    <a:cubicBezTo>
                      <a:pt x="481144" y="729659"/>
                      <a:pt x="423994" y="707752"/>
                      <a:pt x="364939" y="680129"/>
                    </a:cubicBezTo>
                    <a:cubicBezTo>
                      <a:pt x="335412" y="666794"/>
                      <a:pt x="305884" y="650602"/>
                      <a:pt x="275404" y="633457"/>
                    </a:cubicBezTo>
                    <a:cubicBezTo>
                      <a:pt x="244924" y="616312"/>
                      <a:pt x="214444" y="597262"/>
                      <a:pt x="184917" y="575354"/>
                    </a:cubicBezTo>
                    <a:cubicBezTo>
                      <a:pt x="155389" y="553447"/>
                      <a:pt x="124909" y="528682"/>
                      <a:pt x="97287" y="499154"/>
                    </a:cubicBezTo>
                    <a:cubicBezTo>
                      <a:pt x="71569" y="471532"/>
                      <a:pt x="44899" y="436289"/>
                      <a:pt x="26802" y="392474"/>
                    </a:cubicBezTo>
                    <a:cubicBezTo>
                      <a:pt x="18229" y="370567"/>
                      <a:pt x="11562" y="346754"/>
                      <a:pt x="8704" y="321989"/>
                    </a:cubicBezTo>
                    <a:cubicBezTo>
                      <a:pt x="5847" y="297224"/>
                      <a:pt x="6799" y="270554"/>
                      <a:pt x="12514" y="245789"/>
                    </a:cubicBezTo>
                    <a:cubicBezTo>
                      <a:pt x="17277" y="221024"/>
                      <a:pt x="26802" y="198164"/>
                      <a:pt x="38232" y="177209"/>
                    </a:cubicBezTo>
                    <a:cubicBezTo>
                      <a:pt x="43947" y="166732"/>
                      <a:pt x="49662" y="157207"/>
                      <a:pt x="56329" y="146729"/>
                    </a:cubicBezTo>
                    <a:cubicBezTo>
                      <a:pt x="62997" y="137204"/>
                      <a:pt x="68712" y="128632"/>
                      <a:pt x="77284" y="119107"/>
                    </a:cubicBezTo>
                    <a:cubicBezTo>
                      <a:pt x="81094" y="114344"/>
                      <a:pt x="84904" y="109582"/>
                      <a:pt x="88714" y="105772"/>
                    </a:cubicBezTo>
                    <a:lnTo>
                      <a:pt x="98239" y="96247"/>
                    </a:lnTo>
                    <a:lnTo>
                      <a:pt x="100144" y="93389"/>
                    </a:lnTo>
                    <a:lnTo>
                      <a:pt x="101097" y="92437"/>
                    </a:lnTo>
                    <a:lnTo>
                      <a:pt x="103954" y="89579"/>
                    </a:lnTo>
                    <a:lnTo>
                      <a:pt x="110622" y="83864"/>
                    </a:lnTo>
                    <a:cubicBezTo>
                      <a:pt x="114432" y="80054"/>
                      <a:pt x="119194" y="76244"/>
                      <a:pt x="123004" y="72434"/>
                    </a:cubicBezTo>
                    <a:cubicBezTo>
                      <a:pt x="141102" y="57194"/>
                      <a:pt x="160152" y="43859"/>
                      <a:pt x="183012" y="32429"/>
                    </a:cubicBezTo>
                    <a:cubicBezTo>
                      <a:pt x="204919" y="20999"/>
                      <a:pt x="229684" y="13379"/>
                      <a:pt x="255402" y="9569"/>
                    </a:cubicBezTo>
                    <a:cubicBezTo>
                      <a:pt x="280167" y="5759"/>
                      <a:pt x="305884" y="6712"/>
                      <a:pt x="329697" y="10522"/>
                    </a:cubicBezTo>
                    <a:cubicBezTo>
                      <a:pt x="353509" y="14332"/>
                      <a:pt x="375417" y="20999"/>
                      <a:pt x="396372" y="29572"/>
                    </a:cubicBezTo>
                    <a:cubicBezTo>
                      <a:pt x="416374" y="38144"/>
                      <a:pt x="435424" y="47669"/>
                      <a:pt x="453522" y="59099"/>
                    </a:cubicBezTo>
                    <a:cubicBezTo>
                      <a:pt x="487812" y="81007"/>
                      <a:pt x="518292" y="105772"/>
                      <a:pt x="545914" y="131489"/>
                    </a:cubicBezTo>
                    <a:cubicBezTo>
                      <a:pt x="600207" y="182924"/>
                      <a:pt x="643069" y="237217"/>
                      <a:pt x="681169" y="289604"/>
                    </a:cubicBezTo>
                    <a:cubicBezTo>
                      <a:pt x="719269" y="342944"/>
                      <a:pt x="750702" y="394379"/>
                      <a:pt x="778324" y="442957"/>
                    </a:cubicBezTo>
                    <a:cubicBezTo>
                      <a:pt x="791659" y="467722"/>
                      <a:pt x="804994" y="490582"/>
                      <a:pt x="816424" y="513442"/>
                    </a:cubicBezTo>
                    <a:cubicBezTo>
                      <a:pt x="827854" y="536302"/>
                      <a:pt x="839284" y="557257"/>
                      <a:pt x="848809" y="578212"/>
                    </a:cubicBezTo>
                    <a:cubicBezTo>
                      <a:pt x="868812" y="618217"/>
                      <a:pt x="885004" y="654412"/>
                      <a:pt x="897387" y="683939"/>
                    </a:cubicBezTo>
                    <a:cubicBezTo>
                      <a:pt x="910722" y="713467"/>
                      <a:pt x="919294" y="737279"/>
                      <a:pt x="925962" y="753472"/>
                    </a:cubicBezTo>
                    <a:lnTo>
                      <a:pt x="949774" y="821099"/>
                    </a:lnTo>
                    <a:lnTo>
                      <a:pt x="904054" y="820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130CC0-649C-4728-9B33-EB116A52B599}"/>
                  </a:ext>
                </a:extLst>
              </p:cNvPr>
              <p:cNvSpPr/>
              <p:nvPr/>
            </p:nvSpPr>
            <p:spPr>
              <a:xfrm>
                <a:off x="6063761" y="2687479"/>
                <a:ext cx="933450" cy="1476375"/>
              </a:xfrm>
              <a:custGeom>
                <a:avLst/>
                <a:gdLst>
                  <a:gd name="connsiteX0" fmla="*/ 16999 w 933450"/>
                  <a:gd name="connsiteY0" fmla="*/ 1477804 h 1476375"/>
                  <a:gd name="connsiteX1" fmla="*/ 30334 w 933450"/>
                  <a:gd name="connsiteY1" fmla="*/ 1027271 h 1476375"/>
                  <a:gd name="connsiteX2" fmla="*/ 177971 w 933450"/>
                  <a:gd name="connsiteY2" fmla="*/ 595789 h 1476375"/>
                  <a:gd name="connsiteX3" fmla="*/ 206546 w 933450"/>
                  <a:gd name="connsiteY3" fmla="*/ 545306 h 1476375"/>
                  <a:gd name="connsiteX4" fmla="*/ 237979 w 933450"/>
                  <a:gd name="connsiteY4" fmla="*/ 496729 h 1476375"/>
                  <a:gd name="connsiteX5" fmla="*/ 272269 w 933450"/>
                  <a:gd name="connsiteY5" fmla="*/ 449104 h 1476375"/>
                  <a:gd name="connsiteX6" fmla="*/ 279889 w 933450"/>
                  <a:gd name="connsiteY6" fmla="*/ 436721 h 1476375"/>
                  <a:gd name="connsiteX7" fmla="*/ 289414 w 933450"/>
                  <a:gd name="connsiteY7" fmla="*/ 425291 h 1476375"/>
                  <a:gd name="connsiteX8" fmla="*/ 307511 w 933450"/>
                  <a:gd name="connsiteY8" fmla="*/ 402431 h 1476375"/>
                  <a:gd name="connsiteX9" fmla="*/ 473246 w 933450"/>
                  <a:gd name="connsiteY9" fmla="*/ 237649 h 1476375"/>
                  <a:gd name="connsiteX10" fmla="*/ 496106 w 933450"/>
                  <a:gd name="connsiteY10" fmla="*/ 218599 h 1476375"/>
                  <a:gd name="connsiteX11" fmla="*/ 519919 w 933450"/>
                  <a:gd name="connsiteY11" fmla="*/ 201454 h 1476375"/>
                  <a:gd name="connsiteX12" fmla="*/ 543731 w 933450"/>
                  <a:gd name="connsiteY12" fmla="*/ 184309 h 1476375"/>
                  <a:gd name="connsiteX13" fmla="*/ 567544 w 933450"/>
                  <a:gd name="connsiteY13" fmla="*/ 167164 h 1476375"/>
                  <a:gd name="connsiteX14" fmla="*/ 617074 w 933450"/>
                  <a:gd name="connsiteY14" fmla="*/ 135731 h 1476375"/>
                  <a:gd name="connsiteX15" fmla="*/ 629456 w 933450"/>
                  <a:gd name="connsiteY15" fmla="*/ 128111 h 1476375"/>
                  <a:gd name="connsiteX16" fmla="*/ 641839 w 933450"/>
                  <a:gd name="connsiteY16" fmla="*/ 120491 h 1476375"/>
                  <a:gd name="connsiteX17" fmla="*/ 667556 w 933450"/>
                  <a:gd name="connsiteY17" fmla="*/ 106204 h 1476375"/>
                  <a:gd name="connsiteX18" fmla="*/ 879011 w 933450"/>
                  <a:gd name="connsiteY18" fmla="*/ 7144 h 1476375"/>
                  <a:gd name="connsiteX19" fmla="*/ 928541 w 933450"/>
                  <a:gd name="connsiteY19" fmla="*/ 150019 h 1476375"/>
                  <a:gd name="connsiteX20" fmla="*/ 731374 w 933450"/>
                  <a:gd name="connsiteY20" fmla="*/ 227171 h 1476375"/>
                  <a:gd name="connsiteX21" fmla="*/ 707561 w 933450"/>
                  <a:gd name="connsiteY21" fmla="*/ 238601 h 1476375"/>
                  <a:gd name="connsiteX22" fmla="*/ 695179 w 933450"/>
                  <a:gd name="connsiteY22" fmla="*/ 244316 h 1476375"/>
                  <a:gd name="connsiteX23" fmla="*/ 683749 w 933450"/>
                  <a:gd name="connsiteY23" fmla="*/ 250984 h 1476375"/>
                  <a:gd name="connsiteX24" fmla="*/ 637076 w 933450"/>
                  <a:gd name="connsiteY24" fmla="*/ 276701 h 1476375"/>
                  <a:gd name="connsiteX25" fmla="*/ 614216 w 933450"/>
                  <a:gd name="connsiteY25" fmla="*/ 290036 h 1476375"/>
                  <a:gd name="connsiteX26" fmla="*/ 592309 w 933450"/>
                  <a:gd name="connsiteY26" fmla="*/ 304324 h 1476375"/>
                  <a:gd name="connsiteX27" fmla="*/ 570401 w 933450"/>
                  <a:gd name="connsiteY27" fmla="*/ 318611 h 1476375"/>
                  <a:gd name="connsiteX28" fmla="*/ 548494 w 933450"/>
                  <a:gd name="connsiteY28" fmla="*/ 333851 h 1476375"/>
                  <a:gd name="connsiteX29" fmla="*/ 388474 w 933450"/>
                  <a:gd name="connsiteY29" fmla="*/ 472916 h 1476375"/>
                  <a:gd name="connsiteX30" fmla="*/ 370376 w 933450"/>
                  <a:gd name="connsiteY30" fmla="*/ 491966 h 1476375"/>
                  <a:gd name="connsiteX31" fmla="*/ 360851 w 933450"/>
                  <a:gd name="connsiteY31" fmla="*/ 501491 h 1476375"/>
                  <a:gd name="connsiteX32" fmla="*/ 352279 w 933450"/>
                  <a:gd name="connsiteY32" fmla="*/ 511969 h 1476375"/>
                  <a:gd name="connsiteX33" fmla="*/ 317989 w 933450"/>
                  <a:gd name="connsiteY33" fmla="*/ 552926 h 1476375"/>
                  <a:gd name="connsiteX34" fmla="*/ 286556 w 933450"/>
                  <a:gd name="connsiteY34" fmla="*/ 595789 h 1476375"/>
                  <a:gd name="connsiteX35" fmla="*/ 257029 w 933450"/>
                  <a:gd name="connsiteY35" fmla="*/ 640556 h 1476375"/>
                  <a:gd name="connsiteX36" fmla="*/ 91294 w 933450"/>
                  <a:gd name="connsiteY36" fmla="*/ 1038701 h 1476375"/>
                  <a:gd name="connsiteX37" fmla="*/ 49384 w 933450"/>
                  <a:gd name="connsiteY37" fmla="*/ 1474946 h 1476375"/>
                  <a:gd name="connsiteX38" fmla="*/ 16999 w 933450"/>
                  <a:gd name="connsiteY38" fmla="*/ 147780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1476375">
                    <a:moveTo>
                      <a:pt x="16999" y="1477804"/>
                    </a:moveTo>
                    <a:cubicBezTo>
                      <a:pt x="-146" y="1328261"/>
                      <a:pt x="5569" y="1176814"/>
                      <a:pt x="30334" y="1027271"/>
                    </a:cubicBezTo>
                    <a:cubicBezTo>
                      <a:pt x="56051" y="877729"/>
                      <a:pt x="103676" y="731044"/>
                      <a:pt x="177971" y="595789"/>
                    </a:cubicBezTo>
                    <a:cubicBezTo>
                      <a:pt x="187496" y="578644"/>
                      <a:pt x="197021" y="562451"/>
                      <a:pt x="206546" y="545306"/>
                    </a:cubicBezTo>
                    <a:lnTo>
                      <a:pt x="237979" y="496729"/>
                    </a:lnTo>
                    <a:cubicBezTo>
                      <a:pt x="249409" y="480536"/>
                      <a:pt x="260839" y="465296"/>
                      <a:pt x="272269" y="449104"/>
                    </a:cubicBezTo>
                    <a:lnTo>
                      <a:pt x="279889" y="436721"/>
                    </a:lnTo>
                    <a:lnTo>
                      <a:pt x="289414" y="425291"/>
                    </a:lnTo>
                    <a:lnTo>
                      <a:pt x="307511" y="402431"/>
                    </a:lnTo>
                    <a:cubicBezTo>
                      <a:pt x="357041" y="343376"/>
                      <a:pt x="412286" y="287179"/>
                      <a:pt x="473246" y="237649"/>
                    </a:cubicBezTo>
                    <a:cubicBezTo>
                      <a:pt x="480866" y="231934"/>
                      <a:pt x="488486" y="225266"/>
                      <a:pt x="496106" y="218599"/>
                    </a:cubicBezTo>
                    <a:lnTo>
                      <a:pt x="519919" y="201454"/>
                    </a:lnTo>
                    <a:lnTo>
                      <a:pt x="543731" y="184309"/>
                    </a:lnTo>
                    <a:cubicBezTo>
                      <a:pt x="551351" y="178594"/>
                      <a:pt x="558971" y="172879"/>
                      <a:pt x="567544" y="167164"/>
                    </a:cubicBezTo>
                    <a:lnTo>
                      <a:pt x="617074" y="135731"/>
                    </a:lnTo>
                    <a:lnTo>
                      <a:pt x="629456" y="128111"/>
                    </a:lnTo>
                    <a:cubicBezTo>
                      <a:pt x="633266" y="125254"/>
                      <a:pt x="638029" y="123349"/>
                      <a:pt x="641839" y="120491"/>
                    </a:cubicBezTo>
                    <a:lnTo>
                      <a:pt x="667556" y="106204"/>
                    </a:lnTo>
                    <a:cubicBezTo>
                      <a:pt x="735184" y="67151"/>
                      <a:pt x="806621" y="36671"/>
                      <a:pt x="879011" y="7144"/>
                    </a:cubicBezTo>
                    <a:lnTo>
                      <a:pt x="928541" y="150019"/>
                    </a:lnTo>
                    <a:cubicBezTo>
                      <a:pt x="861866" y="171926"/>
                      <a:pt x="794239" y="195739"/>
                      <a:pt x="731374" y="227171"/>
                    </a:cubicBezTo>
                    <a:lnTo>
                      <a:pt x="707561" y="238601"/>
                    </a:lnTo>
                    <a:cubicBezTo>
                      <a:pt x="703751" y="240506"/>
                      <a:pt x="699941" y="242411"/>
                      <a:pt x="695179" y="244316"/>
                    </a:cubicBezTo>
                    <a:lnTo>
                      <a:pt x="683749" y="250984"/>
                    </a:lnTo>
                    <a:lnTo>
                      <a:pt x="637076" y="276701"/>
                    </a:lnTo>
                    <a:cubicBezTo>
                      <a:pt x="629456" y="280511"/>
                      <a:pt x="621836" y="285274"/>
                      <a:pt x="614216" y="290036"/>
                    </a:cubicBezTo>
                    <a:lnTo>
                      <a:pt x="592309" y="304324"/>
                    </a:lnTo>
                    <a:lnTo>
                      <a:pt x="570401" y="318611"/>
                    </a:lnTo>
                    <a:cubicBezTo>
                      <a:pt x="562781" y="323374"/>
                      <a:pt x="556114" y="329089"/>
                      <a:pt x="548494" y="333851"/>
                    </a:cubicBezTo>
                    <a:cubicBezTo>
                      <a:pt x="490391" y="373856"/>
                      <a:pt x="438004" y="421481"/>
                      <a:pt x="388474" y="472916"/>
                    </a:cubicBezTo>
                    <a:lnTo>
                      <a:pt x="370376" y="491966"/>
                    </a:lnTo>
                    <a:lnTo>
                      <a:pt x="360851" y="501491"/>
                    </a:lnTo>
                    <a:lnTo>
                      <a:pt x="352279" y="511969"/>
                    </a:lnTo>
                    <a:cubicBezTo>
                      <a:pt x="340849" y="525304"/>
                      <a:pt x="329419" y="539591"/>
                      <a:pt x="317989" y="552926"/>
                    </a:cubicBezTo>
                    <a:lnTo>
                      <a:pt x="286556" y="595789"/>
                    </a:lnTo>
                    <a:cubicBezTo>
                      <a:pt x="276079" y="610076"/>
                      <a:pt x="266554" y="625316"/>
                      <a:pt x="257029" y="640556"/>
                    </a:cubicBezTo>
                    <a:cubicBezTo>
                      <a:pt x="179876" y="761524"/>
                      <a:pt x="124631" y="896779"/>
                      <a:pt x="91294" y="1038701"/>
                    </a:cubicBezTo>
                    <a:cubicBezTo>
                      <a:pt x="57956" y="1180624"/>
                      <a:pt x="42716" y="1328261"/>
                      <a:pt x="49384" y="1474946"/>
                    </a:cubicBezTo>
                    <a:lnTo>
                      <a:pt x="16999" y="1477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1235C94-F577-48F1-AF22-C2064C475952}"/>
                  </a:ext>
                </a:extLst>
              </p:cNvPr>
              <p:cNvSpPr/>
              <p:nvPr/>
            </p:nvSpPr>
            <p:spPr>
              <a:xfrm>
                <a:off x="5496401" y="2864644"/>
                <a:ext cx="628650" cy="1257300"/>
              </a:xfrm>
              <a:custGeom>
                <a:avLst/>
                <a:gdLst>
                  <a:gd name="connsiteX0" fmla="*/ 576739 w 628650"/>
                  <a:gd name="connsiteY0" fmla="*/ 1249204 h 1257300"/>
                  <a:gd name="connsiteX1" fmla="*/ 556736 w 628650"/>
                  <a:gd name="connsiteY1" fmla="*/ 900589 h 1257300"/>
                  <a:gd name="connsiteX2" fmla="*/ 468154 w 628650"/>
                  <a:gd name="connsiteY2" fmla="*/ 569119 h 1257300"/>
                  <a:gd name="connsiteX3" fmla="*/ 285274 w 628650"/>
                  <a:gd name="connsiteY3" fmla="*/ 296704 h 1257300"/>
                  <a:gd name="connsiteX4" fmla="*/ 155734 w 628650"/>
                  <a:gd name="connsiteY4" fmla="*/ 205264 h 1257300"/>
                  <a:gd name="connsiteX5" fmla="*/ 7144 w 628650"/>
                  <a:gd name="connsiteY5" fmla="*/ 152876 h 1257300"/>
                  <a:gd name="connsiteX6" fmla="*/ 46196 w 628650"/>
                  <a:gd name="connsiteY6" fmla="*/ 7144 h 1257300"/>
                  <a:gd name="connsiteX7" fmla="*/ 223361 w 628650"/>
                  <a:gd name="connsiteY7" fmla="*/ 88106 h 1257300"/>
                  <a:gd name="connsiteX8" fmla="*/ 371951 w 628650"/>
                  <a:gd name="connsiteY8" fmla="*/ 212884 h 1257300"/>
                  <a:gd name="connsiteX9" fmla="*/ 481489 w 628650"/>
                  <a:gd name="connsiteY9" fmla="*/ 368141 h 1257300"/>
                  <a:gd name="connsiteX10" fmla="*/ 553879 w 628650"/>
                  <a:gd name="connsiteY10" fmla="*/ 539591 h 1257300"/>
                  <a:gd name="connsiteX11" fmla="*/ 617696 w 628650"/>
                  <a:gd name="connsiteY11" fmla="*/ 896779 h 1257300"/>
                  <a:gd name="connsiteX12" fmla="*/ 607219 w 628650"/>
                  <a:gd name="connsiteY12" fmla="*/ 1253966 h 1257300"/>
                  <a:gd name="connsiteX13" fmla="*/ 576739 w 628650"/>
                  <a:gd name="connsiteY13" fmla="*/ 1249204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0" h="1257300">
                    <a:moveTo>
                      <a:pt x="576739" y="1249204"/>
                    </a:moveTo>
                    <a:cubicBezTo>
                      <a:pt x="580549" y="1132046"/>
                      <a:pt x="573881" y="1014889"/>
                      <a:pt x="556736" y="900589"/>
                    </a:cubicBezTo>
                    <a:cubicBezTo>
                      <a:pt x="539591" y="786289"/>
                      <a:pt x="511969" y="672941"/>
                      <a:pt x="468154" y="569119"/>
                    </a:cubicBezTo>
                    <a:cubicBezTo>
                      <a:pt x="424339" y="465296"/>
                      <a:pt x="364331" y="369094"/>
                      <a:pt x="285274" y="296704"/>
                    </a:cubicBezTo>
                    <a:cubicBezTo>
                      <a:pt x="246221" y="260509"/>
                      <a:pt x="202406" y="229076"/>
                      <a:pt x="155734" y="205264"/>
                    </a:cubicBezTo>
                    <a:cubicBezTo>
                      <a:pt x="108109" y="181451"/>
                      <a:pt x="58579" y="164306"/>
                      <a:pt x="7144" y="152876"/>
                    </a:cubicBezTo>
                    <a:lnTo>
                      <a:pt x="46196" y="7144"/>
                    </a:lnTo>
                    <a:cubicBezTo>
                      <a:pt x="108109" y="27146"/>
                      <a:pt x="168116" y="53816"/>
                      <a:pt x="223361" y="88106"/>
                    </a:cubicBezTo>
                    <a:cubicBezTo>
                      <a:pt x="278606" y="122396"/>
                      <a:pt x="328136" y="165259"/>
                      <a:pt x="371951" y="212884"/>
                    </a:cubicBezTo>
                    <a:cubicBezTo>
                      <a:pt x="414814" y="260509"/>
                      <a:pt x="451961" y="312896"/>
                      <a:pt x="481489" y="368141"/>
                    </a:cubicBezTo>
                    <a:cubicBezTo>
                      <a:pt x="511016" y="423386"/>
                      <a:pt x="534829" y="480536"/>
                      <a:pt x="553879" y="539591"/>
                    </a:cubicBezTo>
                    <a:cubicBezTo>
                      <a:pt x="591979" y="656749"/>
                      <a:pt x="610076" y="776764"/>
                      <a:pt x="617696" y="896779"/>
                    </a:cubicBezTo>
                    <a:cubicBezTo>
                      <a:pt x="625316" y="1016794"/>
                      <a:pt x="621506" y="1135856"/>
                      <a:pt x="607219" y="1253966"/>
                    </a:cubicBezTo>
                    <a:lnTo>
                      <a:pt x="576739" y="12492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9E7D4A-064F-4D7D-AEFB-9E1675E2C34B}"/>
                </a:ext>
              </a:extLst>
            </p:cNvPr>
            <p:cNvSpPr/>
            <p:nvPr/>
          </p:nvSpPr>
          <p:spPr>
            <a:xfrm>
              <a:off x="3790950" y="2772505"/>
              <a:ext cx="2447925" cy="39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5EA908-008D-495E-8A1B-97C3A4FFB7F1}"/>
                </a:ext>
              </a:extLst>
            </p:cNvPr>
            <p:cNvSpPr/>
            <p:nvPr/>
          </p:nvSpPr>
          <p:spPr>
            <a:xfrm>
              <a:off x="3900488" y="3171825"/>
              <a:ext cx="2228849" cy="1476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309870-8162-44C0-A683-2D3130314C3A}"/>
                </a:ext>
              </a:extLst>
            </p:cNvPr>
            <p:cNvSpPr/>
            <p:nvPr/>
          </p:nvSpPr>
          <p:spPr>
            <a:xfrm>
              <a:off x="3900488" y="3171825"/>
              <a:ext cx="2228849" cy="45719"/>
            </a:xfrm>
            <a:prstGeom prst="rect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9" name="그룹 95">
            <a:extLst>
              <a:ext uri="{FF2B5EF4-FFF2-40B4-BE49-F238E27FC236}">
                <a16:creationId xmlns:a16="http://schemas.microsoft.com/office/drawing/2014/main" id="{3B4260DA-8282-45EF-B805-F0830FFFD041}"/>
              </a:ext>
            </a:extLst>
          </p:cNvPr>
          <p:cNvGrpSpPr/>
          <p:nvPr/>
        </p:nvGrpSpPr>
        <p:grpSpPr>
          <a:xfrm rot="1153036">
            <a:off x="880356" y="2170788"/>
            <a:ext cx="948954" cy="1120849"/>
            <a:chOff x="6380731" y="3501815"/>
            <a:chExt cx="2051981" cy="2269681"/>
          </a:xfrm>
        </p:grpSpPr>
        <p:sp>
          <p:nvSpPr>
            <p:cNvPr id="110" name="Freeform 3">
              <a:extLst>
                <a:ext uri="{FF2B5EF4-FFF2-40B4-BE49-F238E27FC236}">
                  <a16:creationId xmlns:a16="http://schemas.microsoft.com/office/drawing/2014/main" id="{4FE33892-C0F0-4EDE-A8CD-6FCF89C9787E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 4">
              <a:extLst>
                <a:ext uri="{FF2B5EF4-FFF2-40B4-BE49-F238E27FC236}">
                  <a16:creationId xmlns:a16="http://schemas.microsoft.com/office/drawing/2014/main" id="{16F880FB-8FD6-48D0-B4C2-7FE0F0A6DBCD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463F5BA-5711-48C6-BEFD-4D9543650D75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62DB4B02-C504-48E9-8F15-48777C55B1F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E3641433-2EE1-4C89-B677-DEAF57EBD897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648A7D2-DA8F-40E1-9DBB-A25B8BBF210B}"/>
              </a:ext>
            </a:extLst>
          </p:cNvPr>
          <p:cNvSpPr/>
          <p:nvPr/>
        </p:nvSpPr>
        <p:spPr>
          <a:xfrm rot="19740589">
            <a:off x="1164267" y="3552303"/>
            <a:ext cx="485882" cy="258006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0" name="Freeform 18">
            <a:extLst>
              <a:ext uri="{FF2B5EF4-FFF2-40B4-BE49-F238E27FC236}">
                <a16:creationId xmlns:a16="http://schemas.microsoft.com/office/drawing/2014/main" id="{5696A315-B922-4290-A652-9A707B0DE6C3}"/>
              </a:ext>
            </a:extLst>
          </p:cNvPr>
          <p:cNvSpPr/>
          <p:nvPr/>
        </p:nvSpPr>
        <p:spPr>
          <a:xfrm rot="2350217">
            <a:off x="1537672" y="3122375"/>
            <a:ext cx="437528" cy="37707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D237BB-099F-4F5B-A2D2-86938374E74B}"/>
              </a:ext>
            </a:extLst>
          </p:cNvPr>
          <p:cNvGrpSpPr/>
          <p:nvPr/>
        </p:nvGrpSpPr>
        <p:grpSpPr>
          <a:xfrm rot="3147218">
            <a:off x="884392" y="1647561"/>
            <a:ext cx="712512" cy="360013"/>
            <a:chOff x="5163072" y="3396567"/>
            <a:chExt cx="1946746" cy="10503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4A371B0-A83B-4B67-A923-DFE0E1E797E5}"/>
                </a:ext>
              </a:extLst>
            </p:cNvPr>
            <p:cNvGrpSpPr/>
            <p:nvPr/>
          </p:nvGrpSpPr>
          <p:grpSpPr>
            <a:xfrm>
              <a:off x="5163072" y="3396567"/>
              <a:ext cx="1946746" cy="1050372"/>
              <a:chOff x="5163072" y="3396567"/>
              <a:chExt cx="1946746" cy="105037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FA29EAD-9E04-432A-9889-E5D32BE51763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4552948" y="3928227"/>
                <a:chExt cx="3086104" cy="166511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11A41FC-93D4-4CAB-9B8B-2A0EABFDE2DA}"/>
                    </a:ext>
                  </a:extLst>
                </p:cNvPr>
                <p:cNvGrpSpPr/>
                <p:nvPr/>
              </p:nvGrpSpPr>
              <p:grpSpPr>
                <a:xfrm>
                  <a:off x="4552948" y="3928227"/>
                  <a:ext cx="3086104" cy="1219660"/>
                  <a:chOff x="4552948" y="3928227"/>
                  <a:chExt cx="3086104" cy="1219660"/>
                </a:xfrm>
              </p:grpSpPr>
              <p:sp>
                <p:nvSpPr>
                  <p:cNvPr id="92" name="Freeform 50">
                    <a:extLst>
                      <a:ext uri="{FF2B5EF4-FFF2-40B4-BE49-F238E27FC236}">
                        <a16:creationId xmlns:a16="http://schemas.microsoft.com/office/drawing/2014/main" id="{1FD8BD11-4527-4A0A-893B-A5660EE36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948" y="3928227"/>
                    <a:ext cx="3086104" cy="1219660"/>
                  </a:xfrm>
                  <a:custGeom>
                    <a:avLst/>
                    <a:gdLst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90195 w 3086104"/>
                      <a:gd name="connsiteY9" fmla="*/ 1219659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730706 w 3086104"/>
                      <a:gd name="connsiteY9" fmla="*/ 1166496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9 h 1219661"/>
                      <a:gd name="connsiteX1" fmla="*/ 2520756 w 3086104"/>
                      <a:gd name="connsiteY1" fmla="*/ 334767 h 1219661"/>
                      <a:gd name="connsiteX2" fmla="*/ 3000813 w 3086104"/>
                      <a:gd name="connsiteY2" fmla="*/ 171417 h 1219661"/>
                      <a:gd name="connsiteX3" fmla="*/ 3079692 w 3086104"/>
                      <a:gd name="connsiteY3" fmla="*/ 734317 h 1219661"/>
                      <a:gd name="connsiteX4" fmla="*/ 3074395 w 3086104"/>
                      <a:gd name="connsiteY4" fmla="*/ 812799 h 1219661"/>
                      <a:gd name="connsiteX5" fmla="*/ 3082575 w 3086104"/>
                      <a:gd name="connsiteY5" fmla="*/ 812707 h 1219661"/>
                      <a:gd name="connsiteX6" fmla="*/ 3068459 w 3086104"/>
                      <a:gd name="connsiteY6" fmla="*/ 1028902 h 1219661"/>
                      <a:gd name="connsiteX7" fmla="*/ 3061713 w 3086104"/>
                      <a:gd name="connsiteY7" fmla="*/ 1026219 h 1219661"/>
                      <a:gd name="connsiteX8" fmla="*/ 2993977 w 3086104"/>
                      <a:gd name="connsiteY8" fmla="*/ 1049053 h 1219661"/>
                      <a:gd name="connsiteX9" fmla="*/ 2730706 w 3086104"/>
                      <a:gd name="connsiteY9" fmla="*/ 1166498 h 1219661"/>
                      <a:gd name="connsiteX10" fmla="*/ 842291 w 3086104"/>
                      <a:gd name="connsiteY10" fmla="*/ 1219661 h 1219661"/>
                      <a:gd name="connsiteX11" fmla="*/ 89517 w 3086104"/>
                      <a:gd name="connsiteY11" fmla="*/ 1076629 h 1219661"/>
                      <a:gd name="connsiteX12" fmla="*/ 52962 w 3086104"/>
                      <a:gd name="connsiteY12" fmla="*/ 1048083 h 1219661"/>
                      <a:gd name="connsiteX13" fmla="*/ 18574 w 3086104"/>
                      <a:gd name="connsiteY13" fmla="*/ 1023625 h 1219661"/>
                      <a:gd name="connsiteX14" fmla="*/ 126214 w 3086104"/>
                      <a:gd name="connsiteY14" fmla="*/ 627223 h 1219661"/>
                      <a:gd name="connsiteX15" fmla="*/ 1013800 w 3086104"/>
                      <a:gd name="connsiteY15" fmla="*/ 442236 h 1219661"/>
                      <a:gd name="connsiteX16" fmla="*/ 1971970 w 3086104"/>
                      <a:gd name="connsiteY16" fmla="*/ 29 h 1219661"/>
                      <a:gd name="connsiteX0" fmla="*/ 1971970 w 3086104"/>
                      <a:gd name="connsiteY0" fmla="*/ 28 h 1219660"/>
                      <a:gd name="connsiteX1" fmla="*/ 2520756 w 3086104"/>
                      <a:gd name="connsiteY1" fmla="*/ 334766 h 1219660"/>
                      <a:gd name="connsiteX2" fmla="*/ 3000813 w 3086104"/>
                      <a:gd name="connsiteY2" fmla="*/ 171416 h 1219660"/>
                      <a:gd name="connsiteX3" fmla="*/ 3079692 w 3086104"/>
                      <a:gd name="connsiteY3" fmla="*/ 734316 h 1219660"/>
                      <a:gd name="connsiteX4" fmla="*/ 3074395 w 3086104"/>
                      <a:gd name="connsiteY4" fmla="*/ 812798 h 1219660"/>
                      <a:gd name="connsiteX5" fmla="*/ 3082575 w 3086104"/>
                      <a:gd name="connsiteY5" fmla="*/ 812706 h 1219660"/>
                      <a:gd name="connsiteX6" fmla="*/ 3068459 w 3086104"/>
                      <a:gd name="connsiteY6" fmla="*/ 1028901 h 1219660"/>
                      <a:gd name="connsiteX7" fmla="*/ 3061713 w 3086104"/>
                      <a:gd name="connsiteY7" fmla="*/ 1026218 h 1219660"/>
                      <a:gd name="connsiteX8" fmla="*/ 2993977 w 3086104"/>
                      <a:gd name="connsiteY8" fmla="*/ 1049052 h 1219660"/>
                      <a:gd name="connsiteX9" fmla="*/ 2730706 w 3086104"/>
                      <a:gd name="connsiteY9" fmla="*/ 1166497 h 1219660"/>
                      <a:gd name="connsiteX10" fmla="*/ 842291 w 3086104"/>
                      <a:gd name="connsiteY10" fmla="*/ 1219660 h 1219660"/>
                      <a:gd name="connsiteX11" fmla="*/ 89517 w 3086104"/>
                      <a:gd name="connsiteY11" fmla="*/ 1076628 h 1219660"/>
                      <a:gd name="connsiteX12" fmla="*/ 52962 w 3086104"/>
                      <a:gd name="connsiteY12" fmla="*/ 1048082 h 1219660"/>
                      <a:gd name="connsiteX13" fmla="*/ 18574 w 3086104"/>
                      <a:gd name="connsiteY13" fmla="*/ 1023624 h 1219660"/>
                      <a:gd name="connsiteX14" fmla="*/ 126214 w 3086104"/>
                      <a:gd name="connsiteY14" fmla="*/ 627222 h 1219660"/>
                      <a:gd name="connsiteX15" fmla="*/ 1013800 w 3086104"/>
                      <a:gd name="connsiteY15" fmla="*/ 442235 h 1219660"/>
                      <a:gd name="connsiteX16" fmla="*/ 1971970 w 3086104"/>
                      <a:gd name="connsiteY16" fmla="*/ 28 h 121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6104" h="1219660">
                        <a:moveTo>
                          <a:pt x="1971970" y="28"/>
                        </a:moveTo>
                        <a:cubicBezTo>
                          <a:pt x="1982557" y="-3496"/>
                          <a:pt x="2179161" y="327466"/>
                          <a:pt x="2520756" y="334766"/>
                        </a:cubicBezTo>
                        <a:cubicBezTo>
                          <a:pt x="2694553" y="338480"/>
                          <a:pt x="3000813" y="171416"/>
                          <a:pt x="3000813" y="171416"/>
                        </a:cubicBezTo>
                        <a:cubicBezTo>
                          <a:pt x="3000813" y="171416"/>
                          <a:pt x="3088980" y="341291"/>
                          <a:pt x="3079692" y="734316"/>
                        </a:cubicBezTo>
                        <a:lnTo>
                          <a:pt x="3074395" y="812798"/>
                        </a:lnTo>
                        <a:lnTo>
                          <a:pt x="3082575" y="812706"/>
                        </a:lnTo>
                        <a:cubicBezTo>
                          <a:pt x="3082575" y="812706"/>
                          <a:pt x="3096691" y="899881"/>
                          <a:pt x="3068459" y="1028901"/>
                        </a:cubicBezTo>
                        <a:lnTo>
                          <a:pt x="3061713" y="1026218"/>
                        </a:lnTo>
                        <a:lnTo>
                          <a:pt x="2993977" y="1049052"/>
                        </a:lnTo>
                        <a:cubicBezTo>
                          <a:pt x="2960462" y="1177132"/>
                          <a:pt x="2782345" y="1166497"/>
                          <a:pt x="2730706" y="1166497"/>
                        </a:cubicBezTo>
                        <a:cubicBezTo>
                          <a:pt x="2048071" y="1166497"/>
                          <a:pt x="1524926" y="1219660"/>
                          <a:pt x="842291" y="1219660"/>
                        </a:cubicBezTo>
                        <a:cubicBezTo>
                          <a:pt x="391002" y="1219660"/>
                          <a:pt x="182460" y="1137928"/>
                          <a:pt x="89517" y="1076628"/>
                        </a:cubicBezTo>
                        <a:lnTo>
                          <a:pt x="52962" y="1048082"/>
                        </a:lnTo>
                        <a:lnTo>
                          <a:pt x="18574" y="1023624"/>
                        </a:lnTo>
                        <a:cubicBezTo>
                          <a:pt x="18574" y="1023624"/>
                          <a:pt x="-66126" y="671267"/>
                          <a:pt x="126214" y="627222"/>
                        </a:cubicBezTo>
                        <a:cubicBezTo>
                          <a:pt x="320318" y="581416"/>
                          <a:pt x="502071" y="662458"/>
                          <a:pt x="1013800" y="442235"/>
                        </a:cubicBezTo>
                        <a:cubicBezTo>
                          <a:pt x="1244961" y="341814"/>
                          <a:pt x="1546705" y="190300"/>
                          <a:pt x="1971970" y="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15C15FBA-90BD-4642-8FF3-08028992DFAE}"/>
                      </a:ext>
                    </a:extLst>
                  </p:cNvPr>
                  <p:cNvGrpSpPr/>
                  <p:nvPr/>
                </p:nvGrpSpPr>
                <p:grpSpPr>
                  <a:xfrm>
                    <a:off x="5831580" y="3966090"/>
                    <a:ext cx="573292" cy="343974"/>
                    <a:chOff x="3595190" y="212751"/>
                    <a:chExt cx="573292" cy="343974"/>
                  </a:xfrm>
                </p:grpSpPr>
                <p:sp>
                  <p:nvSpPr>
                    <p:cNvPr id="96" name="Freeform 372">
                      <a:extLst>
                        <a:ext uri="{FF2B5EF4-FFF2-40B4-BE49-F238E27FC236}">
                          <a16:creationId xmlns:a16="http://schemas.microsoft.com/office/drawing/2014/main" id="{D20471C6-5439-4BDC-AF2F-5CBCFF155B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7443" y="212751"/>
                      <a:ext cx="131039" cy="141958"/>
                    </a:xfrm>
                    <a:custGeom>
                      <a:avLst/>
                      <a:gdLst>
                        <a:gd name="T0" fmla="*/ 27 w 72"/>
                        <a:gd name="T1" fmla="*/ 70 h 81"/>
                        <a:gd name="T2" fmla="*/ 56 w 72"/>
                        <a:gd name="T3" fmla="*/ 76 h 81"/>
                        <a:gd name="T4" fmla="*/ 67 w 72"/>
                        <a:gd name="T5" fmla="*/ 49 h 81"/>
                        <a:gd name="T6" fmla="*/ 44 w 72"/>
                        <a:gd name="T7" fmla="*/ 11 h 81"/>
                        <a:gd name="T8" fmla="*/ 15 w 72"/>
                        <a:gd name="T9" fmla="*/ 6 h 81"/>
                        <a:gd name="T10" fmla="*/ 5 w 72"/>
                        <a:gd name="T11" fmla="*/ 32 h 81"/>
                        <a:gd name="T12" fmla="*/ 27 w 72"/>
                        <a:gd name="T13" fmla="*/ 7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81">
                          <a:moveTo>
                            <a:pt x="27" y="70"/>
                          </a:moveTo>
                          <a:cubicBezTo>
                            <a:pt x="33" y="79"/>
                            <a:pt x="46" y="81"/>
                            <a:pt x="56" y="76"/>
                          </a:cubicBezTo>
                          <a:cubicBezTo>
                            <a:pt x="67" y="70"/>
                            <a:pt x="72" y="58"/>
                            <a:pt x="67" y="49"/>
                          </a:cubicBezTo>
                          <a:lnTo>
                            <a:pt x="44" y="11"/>
                          </a:lnTo>
                          <a:cubicBezTo>
                            <a:pt x="39" y="2"/>
                            <a:pt x="26" y="0"/>
                            <a:pt x="15" y="6"/>
                          </a:cubicBezTo>
                          <a:cubicBezTo>
                            <a:pt x="4" y="12"/>
                            <a:pt x="0" y="23"/>
                            <a:pt x="5" y="32"/>
                          </a:cubicBezTo>
                          <a:lnTo>
                            <a:pt x="27" y="7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7" name="Freeform 373">
                      <a:extLst>
                        <a:ext uri="{FF2B5EF4-FFF2-40B4-BE49-F238E27FC236}">
                          <a16:creationId xmlns:a16="http://schemas.microsoft.com/office/drawing/2014/main" id="{CE743B35-B74D-450D-A5CA-1FFFD45E0C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90027" y="278270"/>
                      <a:ext cx="131039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2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79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2"/>
                          </a:cubicBezTo>
                          <a:lnTo>
                            <a:pt x="28" y="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8" name="Freeform 374">
                      <a:extLst>
                        <a:ext uri="{FF2B5EF4-FFF2-40B4-BE49-F238E27FC236}">
                          <a16:creationId xmlns:a16="http://schemas.microsoft.com/office/drawing/2014/main" id="{7810BF0A-B97F-4460-B8F3-C8724BF8B5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2606" y="343789"/>
                      <a:ext cx="125580" cy="147420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  <p:sp>
                  <p:nvSpPr>
                    <p:cNvPr id="99" name="Freeform 375">
                      <a:extLst>
                        <a:ext uri="{FF2B5EF4-FFF2-40B4-BE49-F238E27FC236}">
                          <a16:creationId xmlns:a16="http://schemas.microsoft.com/office/drawing/2014/main" id="{5F320D6E-A117-4CB4-9721-7E4D228E94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95190" y="414767"/>
                      <a:ext cx="125580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7 w 73"/>
                        <a:gd name="T5" fmla="*/ 50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5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7" y="50"/>
                          </a:cubicBezTo>
                          <a:lnTo>
                            <a:pt x="45" y="11"/>
                          </a:lnTo>
                          <a:cubicBezTo>
                            <a:pt x="40" y="3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5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p:txBody>
                </p:sp>
              </p:grpSp>
              <p:sp>
                <p:nvSpPr>
                  <p:cNvPr id="94" name="Freeform 52">
                    <a:extLst>
                      <a:ext uri="{FF2B5EF4-FFF2-40B4-BE49-F238E27FC236}">
                        <a16:creationId xmlns:a16="http://schemas.microsoft.com/office/drawing/2014/main" id="{EA7AA1BD-0FAE-48CC-A1A3-9DD02D63A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751" y="4093308"/>
                    <a:ext cx="2155824" cy="414169"/>
                  </a:xfrm>
                  <a:custGeom>
                    <a:avLst/>
                    <a:gdLst>
                      <a:gd name="connsiteX0" fmla="*/ 1173981 w 2155824"/>
                      <a:gd name="connsiteY0" fmla="*/ 0 h 414169"/>
                      <a:gd name="connsiteX1" fmla="*/ 1198659 w 2155824"/>
                      <a:gd name="connsiteY1" fmla="*/ 26426 h 414169"/>
                      <a:gd name="connsiteX2" fmla="*/ 1128150 w 2155824"/>
                      <a:gd name="connsiteY2" fmla="*/ 56375 h 414169"/>
                      <a:gd name="connsiteX3" fmla="*/ 1685174 w 2155824"/>
                      <a:gd name="connsiteY3" fmla="*/ 322393 h 414169"/>
                      <a:gd name="connsiteX4" fmla="*/ 1727480 w 2155824"/>
                      <a:gd name="connsiteY4" fmla="*/ 320631 h 414169"/>
                      <a:gd name="connsiteX5" fmla="*/ 2115281 w 2155824"/>
                      <a:gd name="connsiteY5" fmla="*/ 192026 h 414169"/>
                      <a:gd name="connsiteX6" fmla="*/ 2147010 w 2155824"/>
                      <a:gd name="connsiteY6" fmla="*/ 163839 h 414169"/>
                      <a:gd name="connsiteX7" fmla="*/ 2155824 w 2155824"/>
                      <a:gd name="connsiteY7" fmla="*/ 206120 h 414169"/>
                      <a:gd name="connsiteX8" fmla="*/ 1729242 w 2155824"/>
                      <a:gd name="connsiteY8" fmla="*/ 355865 h 414169"/>
                      <a:gd name="connsiteX9" fmla="*/ 1685174 w 2155824"/>
                      <a:gd name="connsiteY9" fmla="*/ 357627 h 414169"/>
                      <a:gd name="connsiteX10" fmla="*/ 1094658 w 2155824"/>
                      <a:gd name="connsiteY10" fmla="*/ 70468 h 414169"/>
                      <a:gd name="connsiteX11" fmla="*/ 738586 w 2155824"/>
                      <a:gd name="connsiteY11" fmla="*/ 213167 h 414169"/>
                      <a:gd name="connsiteX12" fmla="*/ 132205 w 2155824"/>
                      <a:gd name="connsiteY12" fmla="*/ 406955 h 414169"/>
                      <a:gd name="connsiteX13" fmla="*/ 131113 w 2155824"/>
                      <a:gd name="connsiteY13" fmla="*/ 414169 h 414169"/>
                      <a:gd name="connsiteX14" fmla="*/ 94143 w 2155824"/>
                      <a:gd name="connsiteY14" fmla="*/ 414169 h 414169"/>
                      <a:gd name="connsiteX15" fmla="*/ 95188 w 2155824"/>
                      <a:gd name="connsiteY15" fmla="*/ 408717 h 414169"/>
                      <a:gd name="connsiteX16" fmla="*/ 54645 w 2155824"/>
                      <a:gd name="connsiteY16" fmla="*/ 401670 h 414169"/>
                      <a:gd name="connsiteX17" fmla="*/ 0 w 2155824"/>
                      <a:gd name="connsiteY17" fmla="*/ 369959 h 414169"/>
                      <a:gd name="connsiteX18" fmla="*/ 42306 w 2155824"/>
                      <a:gd name="connsiteY18" fmla="*/ 354104 h 414169"/>
                      <a:gd name="connsiteX19" fmla="*/ 72272 w 2155824"/>
                      <a:gd name="connsiteY19" fmla="*/ 369959 h 414169"/>
                      <a:gd name="connsiteX20" fmla="*/ 98713 w 2155824"/>
                      <a:gd name="connsiteY20" fmla="*/ 373482 h 414169"/>
                      <a:gd name="connsiteX21" fmla="*/ 1173981 w 2155824"/>
                      <a:gd name="connsiteY21" fmla="*/ 0 h 414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55824" h="414169">
                        <a:moveTo>
                          <a:pt x="1173981" y="0"/>
                        </a:moveTo>
                        <a:cubicBezTo>
                          <a:pt x="1181032" y="8809"/>
                          <a:pt x="1189846" y="17617"/>
                          <a:pt x="1198659" y="26426"/>
                        </a:cubicBezTo>
                        <a:cubicBezTo>
                          <a:pt x="1177506" y="35234"/>
                          <a:pt x="1154591" y="45804"/>
                          <a:pt x="1128150" y="56375"/>
                        </a:cubicBezTo>
                        <a:cubicBezTo>
                          <a:pt x="1179269" y="118035"/>
                          <a:pt x="1369644" y="322393"/>
                          <a:pt x="1685174" y="322393"/>
                        </a:cubicBezTo>
                        <a:cubicBezTo>
                          <a:pt x="1699276" y="322393"/>
                          <a:pt x="1713378" y="322393"/>
                          <a:pt x="1727480" y="320631"/>
                        </a:cubicBezTo>
                        <a:cubicBezTo>
                          <a:pt x="1933720" y="308299"/>
                          <a:pt x="2051823" y="244878"/>
                          <a:pt x="2115281" y="192026"/>
                        </a:cubicBezTo>
                        <a:cubicBezTo>
                          <a:pt x="2127620" y="183218"/>
                          <a:pt x="2138197" y="172648"/>
                          <a:pt x="2147010" y="163839"/>
                        </a:cubicBezTo>
                        <a:cubicBezTo>
                          <a:pt x="2150536" y="177933"/>
                          <a:pt x="2154061" y="192026"/>
                          <a:pt x="2155824" y="206120"/>
                        </a:cubicBezTo>
                        <a:cubicBezTo>
                          <a:pt x="2083552" y="271303"/>
                          <a:pt x="1954872" y="343533"/>
                          <a:pt x="1729242" y="355865"/>
                        </a:cubicBezTo>
                        <a:cubicBezTo>
                          <a:pt x="1715140" y="357627"/>
                          <a:pt x="1699276" y="357627"/>
                          <a:pt x="1685174" y="357627"/>
                        </a:cubicBezTo>
                        <a:cubicBezTo>
                          <a:pt x="1341441" y="357627"/>
                          <a:pt x="1136964" y="126843"/>
                          <a:pt x="1094658" y="70468"/>
                        </a:cubicBezTo>
                        <a:cubicBezTo>
                          <a:pt x="992420" y="112749"/>
                          <a:pt x="867265" y="163839"/>
                          <a:pt x="738586" y="213167"/>
                        </a:cubicBezTo>
                        <a:cubicBezTo>
                          <a:pt x="386039" y="350580"/>
                          <a:pt x="216816" y="396385"/>
                          <a:pt x="132205" y="406955"/>
                        </a:cubicBezTo>
                        <a:lnTo>
                          <a:pt x="131113" y="414169"/>
                        </a:lnTo>
                        <a:lnTo>
                          <a:pt x="94143" y="414169"/>
                        </a:lnTo>
                        <a:lnTo>
                          <a:pt x="95188" y="408717"/>
                        </a:lnTo>
                        <a:cubicBezTo>
                          <a:pt x="75798" y="408717"/>
                          <a:pt x="63459" y="405193"/>
                          <a:pt x="54645" y="401670"/>
                        </a:cubicBezTo>
                        <a:cubicBezTo>
                          <a:pt x="35255" y="391100"/>
                          <a:pt x="17628" y="380529"/>
                          <a:pt x="0" y="369959"/>
                        </a:cubicBezTo>
                        <a:cubicBezTo>
                          <a:pt x="14102" y="364674"/>
                          <a:pt x="28204" y="359389"/>
                          <a:pt x="42306" y="354104"/>
                        </a:cubicBezTo>
                        <a:cubicBezTo>
                          <a:pt x="52882" y="359389"/>
                          <a:pt x="61696" y="364674"/>
                          <a:pt x="72272" y="369959"/>
                        </a:cubicBezTo>
                        <a:cubicBezTo>
                          <a:pt x="77560" y="373482"/>
                          <a:pt x="86374" y="373482"/>
                          <a:pt x="98713" y="373482"/>
                        </a:cubicBezTo>
                        <a:cubicBezTo>
                          <a:pt x="239732" y="373482"/>
                          <a:pt x="777366" y="167362"/>
                          <a:pt x="117398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  <p:sp>
                <p:nvSpPr>
                  <p:cNvPr id="95" name="Freeform 378">
                    <a:extLst>
                      <a:ext uri="{FF2B5EF4-FFF2-40B4-BE49-F238E27FC236}">
                        <a16:creationId xmlns:a16="http://schemas.microsoft.com/office/drawing/2014/main" id="{17725311-5A6E-47B3-8020-934D659FB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3896" y="4432492"/>
                    <a:ext cx="884510" cy="627895"/>
                  </a:xfrm>
                  <a:custGeom>
                    <a:avLst/>
                    <a:gdLst>
                      <a:gd name="T0" fmla="*/ 0 w 501"/>
                      <a:gd name="T1" fmla="*/ 356 h 356"/>
                      <a:gd name="T2" fmla="*/ 498 w 501"/>
                      <a:gd name="T3" fmla="*/ 0 h 356"/>
                      <a:gd name="T4" fmla="*/ 501 w 501"/>
                      <a:gd name="T5" fmla="*/ 19 h 356"/>
                      <a:gd name="T6" fmla="*/ 374 w 501"/>
                      <a:gd name="T7" fmla="*/ 67 h 356"/>
                      <a:gd name="T8" fmla="*/ 29 w 501"/>
                      <a:gd name="T9" fmla="*/ 352 h 356"/>
                      <a:gd name="T10" fmla="*/ 0 w 501"/>
                      <a:gd name="T11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1" h="356">
                        <a:moveTo>
                          <a:pt x="0" y="356"/>
                        </a:moveTo>
                        <a:cubicBezTo>
                          <a:pt x="180" y="112"/>
                          <a:pt x="393" y="28"/>
                          <a:pt x="498" y="0"/>
                        </a:cubicBezTo>
                        <a:cubicBezTo>
                          <a:pt x="499" y="6"/>
                          <a:pt x="500" y="13"/>
                          <a:pt x="501" y="19"/>
                        </a:cubicBezTo>
                        <a:cubicBezTo>
                          <a:pt x="468" y="28"/>
                          <a:pt x="424" y="43"/>
                          <a:pt x="374" y="67"/>
                        </a:cubicBezTo>
                        <a:cubicBezTo>
                          <a:pt x="281" y="111"/>
                          <a:pt x="148" y="195"/>
                          <a:pt x="29" y="352"/>
                        </a:cubicBezTo>
                        <a:lnTo>
                          <a:pt x="0" y="3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cs typeface="+mn-cs"/>
                    </a:endParaRPr>
                  </a:p>
                </p:txBody>
              </p:sp>
            </p:grpSp>
            <p:sp>
              <p:nvSpPr>
                <p:cNvPr id="91" name="Freeform 95">
                  <a:extLst>
                    <a:ext uri="{FF2B5EF4-FFF2-40B4-BE49-F238E27FC236}">
                      <a16:creationId xmlns:a16="http://schemas.microsoft.com/office/drawing/2014/main" id="{DD2817F3-6875-469E-8F8B-3BEEEFD4C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95621" flipH="1">
                  <a:off x="4589830" y="4170808"/>
                  <a:ext cx="2962247" cy="1422535"/>
                </a:xfrm>
                <a:custGeom>
                  <a:avLst/>
                  <a:gdLst>
                    <a:gd name="T0" fmla="*/ 523 w 3032"/>
                    <a:gd name="T1" fmla="*/ 0 h 1595"/>
                    <a:gd name="T2" fmla="*/ 513 w 3032"/>
                    <a:gd name="T3" fmla="*/ 482 h 1595"/>
                    <a:gd name="T4" fmla="*/ 1333 w 3032"/>
                    <a:gd name="T5" fmla="*/ 1036 h 1595"/>
                    <a:gd name="T6" fmla="*/ 2495 w 3032"/>
                    <a:gd name="T7" fmla="*/ 1533 h 1595"/>
                    <a:gd name="T8" fmla="*/ 2898 w 3032"/>
                    <a:gd name="T9" fmla="*/ 1133 h 1595"/>
                    <a:gd name="T10" fmla="*/ 2171 w 3032"/>
                    <a:gd name="T11" fmla="*/ 1230 h 1595"/>
                    <a:gd name="T12" fmla="*/ 1510 w 3032"/>
                    <a:gd name="T13" fmla="*/ 812 h 1595"/>
                    <a:gd name="T14" fmla="*/ 950 w 3032"/>
                    <a:gd name="T15" fmla="*/ 436 h 1595"/>
                    <a:gd name="T16" fmla="*/ 523 w 3032"/>
                    <a:gd name="T17" fmla="*/ 0 h 1595"/>
                    <a:gd name="connsiteX0" fmla="*/ 777 w 8619"/>
                    <a:gd name="connsiteY0" fmla="*/ 0 h 9641"/>
                    <a:gd name="connsiteX1" fmla="*/ 744 w 8619"/>
                    <a:gd name="connsiteY1" fmla="*/ 3022 h 9641"/>
                    <a:gd name="connsiteX2" fmla="*/ 3448 w 8619"/>
                    <a:gd name="connsiteY2" fmla="*/ 6495 h 9641"/>
                    <a:gd name="connsiteX3" fmla="*/ 7281 w 8619"/>
                    <a:gd name="connsiteY3" fmla="*/ 9611 h 9641"/>
                    <a:gd name="connsiteX4" fmla="*/ 8610 w 8619"/>
                    <a:gd name="connsiteY4" fmla="*/ 7103 h 9641"/>
                    <a:gd name="connsiteX5" fmla="*/ 6212 w 8619"/>
                    <a:gd name="connsiteY5" fmla="*/ 7712 h 9641"/>
                    <a:gd name="connsiteX6" fmla="*/ 4032 w 8619"/>
                    <a:gd name="connsiteY6" fmla="*/ 5091 h 9641"/>
                    <a:gd name="connsiteX7" fmla="*/ 2185 w 8619"/>
                    <a:gd name="connsiteY7" fmla="*/ 2734 h 9641"/>
                    <a:gd name="connsiteX8" fmla="*/ 777 w 8619"/>
                    <a:gd name="connsiteY8" fmla="*/ 0 h 9641"/>
                    <a:gd name="connsiteX0" fmla="*/ 901 w 10164"/>
                    <a:gd name="connsiteY0" fmla="*/ 0 h 9974"/>
                    <a:gd name="connsiteX1" fmla="*/ 863 w 10164"/>
                    <a:gd name="connsiteY1" fmla="*/ 3135 h 9974"/>
                    <a:gd name="connsiteX2" fmla="*/ 4000 w 10164"/>
                    <a:gd name="connsiteY2" fmla="*/ 6737 h 9974"/>
                    <a:gd name="connsiteX3" fmla="*/ 8448 w 10164"/>
                    <a:gd name="connsiteY3" fmla="*/ 9969 h 9974"/>
                    <a:gd name="connsiteX4" fmla="*/ 10164 w 10164"/>
                    <a:gd name="connsiteY4" fmla="*/ 7261 h 9974"/>
                    <a:gd name="connsiteX5" fmla="*/ 7207 w 10164"/>
                    <a:gd name="connsiteY5" fmla="*/ 7999 h 9974"/>
                    <a:gd name="connsiteX6" fmla="*/ 4678 w 10164"/>
                    <a:gd name="connsiteY6" fmla="*/ 5281 h 9974"/>
                    <a:gd name="connsiteX7" fmla="*/ 2535 w 10164"/>
                    <a:gd name="connsiteY7" fmla="*/ 2836 h 9974"/>
                    <a:gd name="connsiteX8" fmla="*/ 901 w 10164"/>
                    <a:gd name="connsiteY8" fmla="*/ 0 h 9974"/>
                    <a:gd name="connsiteX0" fmla="*/ 886 w 10000"/>
                    <a:gd name="connsiteY0" fmla="*/ 0 h 9995"/>
                    <a:gd name="connsiteX1" fmla="*/ 849 w 10000"/>
                    <a:gd name="connsiteY1" fmla="*/ 3143 h 9995"/>
                    <a:gd name="connsiteX2" fmla="*/ 3935 w 10000"/>
                    <a:gd name="connsiteY2" fmla="*/ 6755 h 9995"/>
                    <a:gd name="connsiteX3" fmla="*/ 8312 w 10000"/>
                    <a:gd name="connsiteY3" fmla="*/ 9995 h 9995"/>
                    <a:gd name="connsiteX4" fmla="*/ 10000 w 10000"/>
                    <a:gd name="connsiteY4" fmla="*/ 7280 h 9995"/>
                    <a:gd name="connsiteX5" fmla="*/ 7091 w 10000"/>
                    <a:gd name="connsiteY5" fmla="*/ 8020 h 9995"/>
                    <a:gd name="connsiteX6" fmla="*/ 4603 w 10000"/>
                    <a:gd name="connsiteY6" fmla="*/ 5295 h 9995"/>
                    <a:gd name="connsiteX7" fmla="*/ 2494 w 10000"/>
                    <a:gd name="connsiteY7" fmla="*/ 2843 h 9995"/>
                    <a:gd name="connsiteX8" fmla="*/ 886 w 10000"/>
                    <a:gd name="connsiteY8" fmla="*/ 0 h 9995"/>
                    <a:gd name="connsiteX0" fmla="*/ 52 w 9528"/>
                    <a:gd name="connsiteY0" fmla="*/ 0 h 10328"/>
                    <a:gd name="connsiteX1" fmla="*/ 377 w 9528"/>
                    <a:gd name="connsiteY1" fmla="*/ 3473 h 10328"/>
                    <a:gd name="connsiteX2" fmla="*/ 3463 w 9528"/>
                    <a:gd name="connsiteY2" fmla="*/ 7086 h 10328"/>
                    <a:gd name="connsiteX3" fmla="*/ 7840 w 9528"/>
                    <a:gd name="connsiteY3" fmla="*/ 10328 h 10328"/>
                    <a:gd name="connsiteX4" fmla="*/ 9528 w 9528"/>
                    <a:gd name="connsiteY4" fmla="*/ 7612 h 10328"/>
                    <a:gd name="connsiteX5" fmla="*/ 6619 w 9528"/>
                    <a:gd name="connsiteY5" fmla="*/ 8352 h 10328"/>
                    <a:gd name="connsiteX6" fmla="*/ 4131 w 9528"/>
                    <a:gd name="connsiteY6" fmla="*/ 5626 h 10328"/>
                    <a:gd name="connsiteX7" fmla="*/ 2022 w 9528"/>
                    <a:gd name="connsiteY7" fmla="*/ 3172 h 10328"/>
                    <a:gd name="connsiteX8" fmla="*/ 52 w 9528"/>
                    <a:gd name="connsiteY8" fmla="*/ 0 h 10328"/>
                    <a:gd name="connsiteX0" fmla="*/ 55 w 10000"/>
                    <a:gd name="connsiteY0" fmla="*/ 0 h 10000"/>
                    <a:gd name="connsiteX1" fmla="*/ 396 w 10000"/>
                    <a:gd name="connsiteY1" fmla="*/ 3363 h 10000"/>
                    <a:gd name="connsiteX2" fmla="*/ 3635 w 10000"/>
                    <a:gd name="connsiteY2" fmla="*/ 6861 h 10000"/>
                    <a:gd name="connsiteX3" fmla="*/ 8228 w 10000"/>
                    <a:gd name="connsiteY3" fmla="*/ 10000 h 10000"/>
                    <a:gd name="connsiteX4" fmla="*/ 10000 w 10000"/>
                    <a:gd name="connsiteY4" fmla="*/ 7370 h 10000"/>
                    <a:gd name="connsiteX5" fmla="*/ 6947 w 10000"/>
                    <a:gd name="connsiteY5" fmla="*/ 8087 h 10000"/>
                    <a:gd name="connsiteX6" fmla="*/ 4336 w 10000"/>
                    <a:gd name="connsiteY6" fmla="*/ 5447 h 10000"/>
                    <a:gd name="connsiteX7" fmla="*/ 2122 w 10000"/>
                    <a:gd name="connsiteY7" fmla="*/ 3071 h 10000"/>
                    <a:gd name="connsiteX8" fmla="*/ 55 w 10000"/>
                    <a:gd name="connsiteY8" fmla="*/ 0 h 10000"/>
                    <a:gd name="connsiteX0" fmla="*/ 316 w 10261"/>
                    <a:gd name="connsiteY0" fmla="*/ 0 h 10000"/>
                    <a:gd name="connsiteX1" fmla="*/ 248 w 10261"/>
                    <a:gd name="connsiteY1" fmla="*/ 2347 h 10000"/>
                    <a:gd name="connsiteX2" fmla="*/ 3896 w 10261"/>
                    <a:gd name="connsiteY2" fmla="*/ 6861 h 10000"/>
                    <a:gd name="connsiteX3" fmla="*/ 8489 w 10261"/>
                    <a:gd name="connsiteY3" fmla="*/ 10000 h 10000"/>
                    <a:gd name="connsiteX4" fmla="*/ 10261 w 10261"/>
                    <a:gd name="connsiteY4" fmla="*/ 7370 h 10000"/>
                    <a:gd name="connsiteX5" fmla="*/ 7208 w 10261"/>
                    <a:gd name="connsiteY5" fmla="*/ 8087 h 10000"/>
                    <a:gd name="connsiteX6" fmla="*/ 4597 w 10261"/>
                    <a:gd name="connsiteY6" fmla="*/ 5447 h 10000"/>
                    <a:gd name="connsiteX7" fmla="*/ 2383 w 10261"/>
                    <a:gd name="connsiteY7" fmla="*/ 3071 h 10000"/>
                    <a:gd name="connsiteX8" fmla="*/ 316 w 10261"/>
                    <a:gd name="connsiteY8" fmla="*/ 0 h 10000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20 w 11495"/>
                    <a:gd name="connsiteY0" fmla="*/ 0 h 12289"/>
                    <a:gd name="connsiteX1" fmla="*/ 1482 w 11495"/>
                    <a:gd name="connsiteY1" fmla="*/ 4636 h 12289"/>
                    <a:gd name="connsiteX2" fmla="*/ 5130 w 11495"/>
                    <a:gd name="connsiteY2" fmla="*/ 9150 h 12289"/>
                    <a:gd name="connsiteX3" fmla="*/ 9723 w 11495"/>
                    <a:gd name="connsiteY3" fmla="*/ 12289 h 12289"/>
                    <a:gd name="connsiteX4" fmla="*/ 11495 w 11495"/>
                    <a:gd name="connsiteY4" fmla="*/ 9659 h 12289"/>
                    <a:gd name="connsiteX5" fmla="*/ 8442 w 11495"/>
                    <a:gd name="connsiteY5" fmla="*/ 10376 h 12289"/>
                    <a:gd name="connsiteX6" fmla="*/ 5831 w 11495"/>
                    <a:gd name="connsiteY6" fmla="*/ 7736 h 12289"/>
                    <a:gd name="connsiteX7" fmla="*/ 3617 w 11495"/>
                    <a:gd name="connsiteY7" fmla="*/ 5360 h 12289"/>
                    <a:gd name="connsiteX8" fmla="*/ 20 w 11495"/>
                    <a:gd name="connsiteY8" fmla="*/ 0 h 12289"/>
                    <a:gd name="connsiteX0" fmla="*/ 30 w 10524"/>
                    <a:gd name="connsiteY0" fmla="*/ 0 h 11976"/>
                    <a:gd name="connsiteX1" fmla="*/ 511 w 10524"/>
                    <a:gd name="connsiteY1" fmla="*/ 4323 h 11976"/>
                    <a:gd name="connsiteX2" fmla="*/ 4159 w 10524"/>
                    <a:gd name="connsiteY2" fmla="*/ 8837 h 11976"/>
                    <a:gd name="connsiteX3" fmla="*/ 8752 w 10524"/>
                    <a:gd name="connsiteY3" fmla="*/ 11976 h 11976"/>
                    <a:gd name="connsiteX4" fmla="*/ 10524 w 10524"/>
                    <a:gd name="connsiteY4" fmla="*/ 9346 h 11976"/>
                    <a:gd name="connsiteX5" fmla="*/ 7471 w 10524"/>
                    <a:gd name="connsiteY5" fmla="*/ 10063 h 11976"/>
                    <a:gd name="connsiteX6" fmla="*/ 4860 w 10524"/>
                    <a:gd name="connsiteY6" fmla="*/ 7423 h 11976"/>
                    <a:gd name="connsiteX7" fmla="*/ 2646 w 10524"/>
                    <a:gd name="connsiteY7" fmla="*/ 5047 h 11976"/>
                    <a:gd name="connsiteX8" fmla="*/ 30 w 10524"/>
                    <a:gd name="connsiteY8" fmla="*/ 0 h 11976"/>
                    <a:gd name="connsiteX0" fmla="*/ 501 w 10995"/>
                    <a:gd name="connsiteY0" fmla="*/ 0 h 11976"/>
                    <a:gd name="connsiteX1" fmla="*/ 982 w 10995"/>
                    <a:gd name="connsiteY1" fmla="*/ 4323 h 11976"/>
                    <a:gd name="connsiteX2" fmla="*/ 4630 w 10995"/>
                    <a:gd name="connsiteY2" fmla="*/ 8837 h 11976"/>
                    <a:gd name="connsiteX3" fmla="*/ 9223 w 10995"/>
                    <a:gd name="connsiteY3" fmla="*/ 11976 h 11976"/>
                    <a:gd name="connsiteX4" fmla="*/ 10995 w 10995"/>
                    <a:gd name="connsiteY4" fmla="*/ 9346 h 11976"/>
                    <a:gd name="connsiteX5" fmla="*/ 7942 w 10995"/>
                    <a:gd name="connsiteY5" fmla="*/ 10063 h 11976"/>
                    <a:gd name="connsiteX6" fmla="*/ 5331 w 10995"/>
                    <a:gd name="connsiteY6" fmla="*/ 7423 h 11976"/>
                    <a:gd name="connsiteX7" fmla="*/ 3117 w 10995"/>
                    <a:gd name="connsiteY7" fmla="*/ 5047 h 11976"/>
                    <a:gd name="connsiteX8" fmla="*/ 501 w 10995"/>
                    <a:gd name="connsiteY8" fmla="*/ 0 h 11976"/>
                    <a:gd name="connsiteX0" fmla="*/ 30 w 10524"/>
                    <a:gd name="connsiteY0" fmla="*/ 431 h 12407"/>
                    <a:gd name="connsiteX1" fmla="*/ 511 w 10524"/>
                    <a:gd name="connsiteY1" fmla="*/ 4754 h 12407"/>
                    <a:gd name="connsiteX2" fmla="*/ 4159 w 10524"/>
                    <a:gd name="connsiteY2" fmla="*/ 9268 h 12407"/>
                    <a:gd name="connsiteX3" fmla="*/ 8752 w 10524"/>
                    <a:gd name="connsiteY3" fmla="*/ 12407 h 12407"/>
                    <a:gd name="connsiteX4" fmla="*/ 10524 w 10524"/>
                    <a:gd name="connsiteY4" fmla="*/ 9777 h 12407"/>
                    <a:gd name="connsiteX5" fmla="*/ 7471 w 10524"/>
                    <a:gd name="connsiteY5" fmla="*/ 10494 h 12407"/>
                    <a:gd name="connsiteX6" fmla="*/ 4860 w 10524"/>
                    <a:gd name="connsiteY6" fmla="*/ 7854 h 12407"/>
                    <a:gd name="connsiteX7" fmla="*/ 2646 w 10524"/>
                    <a:gd name="connsiteY7" fmla="*/ 5478 h 12407"/>
                    <a:gd name="connsiteX8" fmla="*/ 30 w 10524"/>
                    <a:gd name="connsiteY8" fmla="*/ 431 h 12407"/>
                    <a:gd name="connsiteX0" fmla="*/ 0 w 10956"/>
                    <a:gd name="connsiteY0" fmla="*/ 460 h 11894"/>
                    <a:gd name="connsiteX1" fmla="*/ 943 w 10956"/>
                    <a:gd name="connsiteY1" fmla="*/ 4241 h 11894"/>
                    <a:gd name="connsiteX2" fmla="*/ 4591 w 10956"/>
                    <a:gd name="connsiteY2" fmla="*/ 8755 h 11894"/>
                    <a:gd name="connsiteX3" fmla="*/ 9184 w 10956"/>
                    <a:gd name="connsiteY3" fmla="*/ 11894 h 11894"/>
                    <a:gd name="connsiteX4" fmla="*/ 10956 w 10956"/>
                    <a:gd name="connsiteY4" fmla="*/ 9264 h 11894"/>
                    <a:gd name="connsiteX5" fmla="*/ 7903 w 10956"/>
                    <a:gd name="connsiteY5" fmla="*/ 9981 h 11894"/>
                    <a:gd name="connsiteX6" fmla="*/ 5292 w 10956"/>
                    <a:gd name="connsiteY6" fmla="*/ 7341 h 11894"/>
                    <a:gd name="connsiteX7" fmla="*/ 3078 w 10956"/>
                    <a:gd name="connsiteY7" fmla="*/ 4965 h 11894"/>
                    <a:gd name="connsiteX8" fmla="*/ 0 w 10956"/>
                    <a:gd name="connsiteY8" fmla="*/ 460 h 11894"/>
                    <a:gd name="connsiteX0" fmla="*/ 0 w 10956"/>
                    <a:gd name="connsiteY0" fmla="*/ 0 h 11434"/>
                    <a:gd name="connsiteX1" fmla="*/ 943 w 10956"/>
                    <a:gd name="connsiteY1" fmla="*/ 3781 h 11434"/>
                    <a:gd name="connsiteX2" fmla="*/ 4591 w 10956"/>
                    <a:gd name="connsiteY2" fmla="*/ 8295 h 11434"/>
                    <a:gd name="connsiteX3" fmla="*/ 9184 w 10956"/>
                    <a:gd name="connsiteY3" fmla="*/ 11434 h 11434"/>
                    <a:gd name="connsiteX4" fmla="*/ 10956 w 10956"/>
                    <a:gd name="connsiteY4" fmla="*/ 8804 h 11434"/>
                    <a:gd name="connsiteX5" fmla="*/ 7903 w 10956"/>
                    <a:gd name="connsiteY5" fmla="*/ 9521 h 11434"/>
                    <a:gd name="connsiteX6" fmla="*/ 5292 w 10956"/>
                    <a:gd name="connsiteY6" fmla="*/ 6881 h 11434"/>
                    <a:gd name="connsiteX7" fmla="*/ 3078 w 10956"/>
                    <a:gd name="connsiteY7" fmla="*/ 4505 h 11434"/>
                    <a:gd name="connsiteX8" fmla="*/ 0 w 10956"/>
                    <a:gd name="connsiteY8" fmla="*/ 0 h 11434"/>
                    <a:gd name="connsiteX0" fmla="*/ 144 w 10366"/>
                    <a:gd name="connsiteY0" fmla="*/ 0 h 10231"/>
                    <a:gd name="connsiteX1" fmla="*/ 353 w 10366"/>
                    <a:gd name="connsiteY1" fmla="*/ 2578 h 10231"/>
                    <a:gd name="connsiteX2" fmla="*/ 4001 w 10366"/>
                    <a:gd name="connsiteY2" fmla="*/ 7092 h 10231"/>
                    <a:gd name="connsiteX3" fmla="*/ 8594 w 10366"/>
                    <a:gd name="connsiteY3" fmla="*/ 10231 h 10231"/>
                    <a:gd name="connsiteX4" fmla="*/ 10366 w 10366"/>
                    <a:gd name="connsiteY4" fmla="*/ 7601 h 10231"/>
                    <a:gd name="connsiteX5" fmla="*/ 7313 w 10366"/>
                    <a:gd name="connsiteY5" fmla="*/ 8318 h 10231"/>
                    <a:gd name="connsiteX6" fmla="*/ 4702 w 10366"/>
                    <a:gd name="connsiteY6" fmla="*/ 5678 h 10231"/>
                    <a:gd name="connsiteX7" fmla="*/ 2488 w 10366"/>
                    <a:gd name="connsiteY7" fmla="*/ 3302 h 10231"/>
                    <a:gd name="connsiteX8" fmla="*/ 144 w 10366"/>
                    <a:gd name="connsiteY8" fmla="*/ 0 h 10231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3 w 10026"/>
                    <a:gd name="connsiteY0" fmla="*/ 0 h 10655"/>
                    <a:gd name="connsiteX1" fmla="*/ 545 w 10026"/>
                    <a:gd name="connsiteY1" fmla="*/ 3362 h 10655"/>
                    <a:gd name="connsiteX2" fmla="*/ 3661 w 10026"/>
                    <a:gd name="connsiteY2" fmla="*/ 7516 h 10655"/>
                    <a:gd name="connsiteX3" fmla="*/ 8254 w 10026"/>
                    <a:gd name="connsiteY3" fmla="*/ 10655 h 10655"/>
                    <a:gd name="connsiteX4" fmla="*/ 10026 w 10026"/>
                    <a:gd name="connsiteY4" fmla="*/ 8025 h 10655"/>
                    <a:gd name="connsiteX5" fmla="*/ 6973 w 10026"/>
                    <a:gd name="connsiteY5" fmla="*/ 8742 h 10655"/>
                    <a:gd name="connsiteX6" fmla="*/ 4362 w 10026"/>
                    <a:gd name="connsiteY6" fmla="*/ 6102 h 10655"/>
                    <a:gd name="connsiteX7" fmla="*/ 2148 w 10026"/>
                    <a:gd name="connsiteY7" fmla="*/ 3726 h 10655"/>
                    <a:gd name="connsiteX8" fmla="*/ 3 w 10026"/>
                    <a:gd name="connsiteY8" fmla="*/ 0 h 10655"/>
                    <a:gd name="connsiteX0" fmla="*/ 233 w 10256"/>
                    <a:gd name="connsiteY0" fmla="*/ 0 h 10655"/>
                    <a:gd name="connsiteX1" fmla="*/ 284 w 10256"/>
                    <a:gd name="connsiteY1" fmla="*/ 2783 h 10655"/>
                    <a:gd name="connsiteX2" fmla="*/ 3891 w 10256"/>
                    <a:gd name="connsiteY2" fmla="*/ 7516 h 10655"/>
                    <a:gd name="connsiteX3" fmla="*/ 8484 w 10256"/>
                    <a:gd name="connsiteY3" fmla="*/ 10655 h 10655"/>
                    <a:gd name="connsiteX4" fmla="*/ 10256 w 10256"/>
                    <a:gd name="connsiteY4" fmla="*/ 8025 h 10655"/>
                    <a:gd name="connsiteX5" fmla="*/ 7203 w 10256"/>
                    <a:gd name="connsiteY5" fmla="*/ 8742 h 10655"/>
                    <a:gd name="connsiteX6" fmla="*/ 4592 w 10256"/>
                    <a:gd name="connsiteY6" fmla="*/ 6102 h 10655"/>
                    <a:gd name="connsiteX7" fmla="*/ 2378 w 10256"/>
                    <a:gd name="connsiteY7" fmla="*/ 3726 h 10655"/>
                    <a:gd name="connsiteX8" fmla="*/ 233 w 10256"/>
                    <a:gd name="connsiteY8" fmla="*/ 0 h 10655"/>
                    <a:gd name="connsiteX0" fmla="*/ 269 w 10292"/>
                    <a:gd name="connsiteY0" fmla="*/ 0 h 10657"/>
                    <a:gd name="connsiteX1" fmla="*/ 320 w 10292"/>
                    <a:gd name="connsiteY1" fmla="*/ 2783 h 10657"/>
                    <a:gd name="connsiteX2" fmla="*/ 4417 w 10292"/>
                    <a:gd name="connsiteY2" fmla="*/ 7672 h 10657"/>
                    <a:gd name="connsiteX3" fmla="*/ 8520 w 10292"/>
                    <a:gd name="connsiteY3" fmla="*/ 10655 h 10657"/>
                    <a:gd name="connsiteX4" fmla="*/ 10292 w 10292"/>
                    <a:gd name="connsiteY4" fmla="*/ 8025 h 10657"/>
                    <a:gd name="connsiteX5" fmla="*/ 7239 w 10292"/>
                    <a:gd name="connsiteY5" fmla="*/ 8742 h 10657"/>
                    <a:gd name="connsiteX6" fmla="*/ 4628 w 10292"/>
                    <a:gd name="connsiteY6" fmla="*/ 6102 h 10657"/>
                    <a:gd name="connsiteX7" fmla="*/ 2414 w 10292"/>
                    <a:gd name="connsiteY7" fmla="*/ 3726 h 10657"/>
                    <a:gd name="connsiteX8" fmla="*/ 269 w 10292"/>
                    <a:gd name="connsiteY8" fmla="*/ 0 h 10657"/>
                    <a:gd name="connsiteX0" fmla="*/ 269 w 10317"/>
                    <a:gd name="connsiteY0" fmla="*/ 0 h 10525"/>
                    <a:gd name="connsiteX1" fmla="*/ 320 w 10317"/>
                    <a:gd name="connsiteY1" fmla="*/ 2783 h 10525"/>
                    <a:gd name="connsiteX2" fmla="*/ 4417 w 10317"/>
                    <a:gd name="connsiteY2" fmla="*/ 7672 h 10525"/>
                    <a:gd name="connsiteX3" fmla="*/ 8465 w 10317"/>
                    <a:gd name="connsiteY3" fmla="*/ 10524 h 10525"/>
                    <a:gd name="connsiteX4" fmla="*/ 10292 w 10317"/>
                    <a:gd name="connsiteY4" fmla="*/ 8025 h 10525"/>
                    <a:gd name="connsiteX5" fmla="*/ 7239 w 10317"/>
                    <a:gd name="connsiteY5" fmla="*/ 8742 h 10525"/>
                    <a:gd name="connsiteX6" fmla="*/ 4628 w 10317"/>
                    <a:gd name="connsiteY6" fmla="*/ 6102 h 10525"/>
                    <a:gd name="connsiteX7" fmla="*/ 2414 w 10317"/>
                    <a:gd name="connsiteY7" fmla="*/ 3726 h 10525"/>
                    <a:gd name="connsiteX8" fmla="*/ 269 w 10317"/>
                    <a:gd name="connsiteY8" fmla="*/ 0 h 10525"/>
                    <a:gd name="connsiteX0" fmla="*/ 269 w 10364"/>
                    <a:gd name="connsiteY0" fmla="*/ 0 h 10288"/>
                    <a:gd name="connsiteX1" fmla="*/ 320 w 10364"/>
                    <a:gd name="connsiteY1" fmla="*/ 2783 h 10288"/>
                    <a:gd name="connsiteX2" fmla="*/ 4417 w 10364"/>
                    <a:gd name="connsiteY2" fmla="*/ 7672 h 10288"/>
                    <a:gd name="connsiteX3" fmla="*/ 8989 w 10364"/>
                    <a:gd name="connsiteY3" fmla="*/ 10287 h 10288"/>
                    <a:gd name="connsiteX4" fmla="*/ 10292 w 10364"/>
                    <a:gd name="connsiteY4" fmla="*/ 8025 h 10288"/>
                    <a:gd name="connsiteX5" fmla="*/ 7239 w 10364"/>
                    <a:gd name="connsiteY5" fmla="*/ 8742 h 10288"/>
                    <a:gd name="connsiteX6" fmla="*/ 4628 w 10364"/>
                    <a:gd name="connsiteY6" fmla="*/ 6102 h 10288"/>
                    <a:gd name="connsiteX7" fmla="*/ 2414 w 10364"/>
                    <a:gd name="connsiteY7" fmla="*/ 3726 h 10288"/>
                    <a:gd name="connsiteX8" fmla="*/ 269 w 10364"/>
                    <a:gd name="connsiteY8" fmla="*/ 0 h 10288"/>
                    <a:gd name="connsiteX0" fmla="*/ 269 w 10382"/>
                    <a:gd name="connsiteY0" fmla="*/ 0 h 10302"/>
                    <a:gd name="connsiteX1" fmla="*/ 320 w 10382"/>
                    <a:gd name="connsiteY1" fmla="*/ 2783 h 10302"/>
                    <a:gd name="connsiteX2" fmla="*/ 4417 w 10382"/>
                    <a:gd name="connsiteY2" fmla="*/ 7672 h 10302"/>
                    <a:gd name="connsiteX3" fmla="*/ 9106 w 10382"/>
                    <a:gd name="connsiteY3" fmla="*/ 10301 h 10302"/>
                    <a:gd name="connsiteX4" fmla="*/ 10292 w 10382"/>
                    <a:gd name="connsiteY4" fmla="*/ 8025 h 10302"/>
                    <a:gd name="connsiteX5" fmla="*/ 7239 w 10382"/>
                    <a:gd name="connsiteY5" fmla="*/ 8742 h 10302"/>
                    <a:gd name="connsiteX6" fmla="*/ 4628 w 10382"/>
                    <a:gd name="connsiteY6" fmla="*/ 6102 h 10302"/>
                    <a:gd name="connsiteX7" fmla="*/ 2414 w 10382"/>
                    <a:gd name="connsiteY7" fmla="*/ 3726 h 10302"/>
                    <a:gd name="connsiteX8" fmla="*/ 269 w 10382"/>
                    <a:gd name="connsiteY8" fmla="*/ 0 h 10302"/>
                    <a:gd name="connsiteX0" fmla="*/ 321 w 10358"/>
                    <a:gd name="connsiteY0" fmla="*/ 0 h 10492"/>
                    <a:gd name="connsiteX1" fmla="*/ 296 w 10358"/>
                    <a:gd name="connsiteY1" fmla="*/ 2973 h 10492"/>
                    <a:gd name="connsiteX2" fmla="*/ 4393 w 10358"/>
                    <a:gd name="connsiteY2" fmla="*/ 7862 h 10492"/>
                    <a:gd name="connsiteX3" fmla="*/ 9082 w 10358"/>
                    <a:gd name="connsiteY3" fmla="*/ 10491 h 10492"/>
                    <a:gd name="connsiteX4" fmla="*/ 10268 w 10358"/>
                    <a:gd name="connsiteY4" fmla="*/ 8215 h 10492"/>
                    <a:gd name="connsiteX5" fmla="*/ 7215 w 10358"/>
                    <a:gd name="connsiteY5" fmla="*/ 8932 h 10492"/>
                    <a:gd name="connsiteX6" fmla="*/ 4604 w 10358"/>
                    <a:gd name="connsiteY6" fmla="*/ 6292 h 10492"/>
                    <a:gd name="connsiteX7" fmla="*/ 2390 w 10358"/>
                    <a:gd name="connsiteY7" fmla="*/ 3916 h 10492"/>
                    <a:gd name="connsiteX8" fmla="*/ 321 w 10358"/>
                    <a:gd name="connsiteY8" fmla="*/ 0 h 10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58" h="10492">
                      <a:moveTo>
                        <a:pt x="321" y="0"/>
                      </a:moveTo>
                      <a:cubicBezTo>
                        <a:pt x="321" y="0"/>
                        <a:pt x="-383" y="1663"/>
                        <a:pt x="296" y="2973"/>
                      </a:cubicBezTo>
                      <a:cubicBezTo>
                        <a:pt x="975" y="4283"/>
                        <a:pt x="2929" y="6609"/>
                        <a:pt x="4393" y="7862"/>
                      </a:cubicBezTo>
                      <a:cubicBezTo>
                        <a:pt x="5857" y="9115"/>
                        <a:pt x="8103" y="10432"/>
                        <a:pt x="9082" y="10491"/>
                      </a:cubicBezTo>
                      <a:cubicBezTo>
                        <a:pt x="10061" y="10550"/>
                        <a:pt x="10579" y="8475"/>
                        <a:pt x="10268" y="8215"/>
                      </a:cubicBezTo>
                      <a:cubicBezTo>
                        <a:pt x="9957" y="7955"/>
                        <a:pt x="10270" y="11180"/>
                        <a:pt x="7215" y="8932"/>
                      </a:cubicBezTo>
                      <a:cubicBezTo>
                        <a:pt x="5567" y="7624"/>
                        <a:pt x="4658" y="6417"/>
                        <a:pt x="4604" y="6292"/>
                      </a:cubicBezTo>
                      <a:cubicBezTo>
                        <a:pt x="4544" y="6171"/>
                        <a:pt x="3104" y="4965"/>
                        <a:pt x="2390" y="3916"/>
                      </a:cubicBezTo>
                      <a:cubicBezTo>
                        <a:pt x="1676" y="2867"/>
                        <a:pt x="1632" y="2841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96227F1A-54AC-43BC-A7B9-F0B1784E19A2}"/>
                  </a:ext>
                </a:extLst>
              </p:cNvPr>
              <p:cNvSpPr/>
              <p:nvPr/>
            </p:nvSpPr>
            <p:spPr>
              <a:xfrm rot="-180000">
                <a:off x="7033778" y="3412343"/>
                <a:ext cx="74408" cy="247125"/>
              </a:xfrm>
              <a:custGeom>
                <a:avLst/>
                <a:gdLst>
                  <a:gd name="connsiteX0" fmla="*/ 283405 w 443458"/>
                  <a:gd name="connsiteY0" fmla="*/ 0 h 1472813"/>
                  <a:gd name="connsiteX1" fmla="*/ 443458 w 443458"/>
                  <a:gd name="connsiteY1" fmla="*/ 160053 h 1472813"/>
                  <a:gd name="connsiteX2" fmla="*/ 430880 w 443458"/>
                  <a:gd name="connsiteY2" fmla="*/ 222353 h 1472813"/>
                  <a:gd name="connsiteX3" fmla="*/ 426066 w 443458"/>
                  <a:gd name="connsiteY3" fmla="*/ 231223 h 1472813"/>
                  <a:gd name="connsiteX4" fmla="*/ 426804 w 443458"/>
                  <a:gd name="connsiteY4" fmla="*/ 231650 h 1472813"/>
                  <a:gd name="connsiteX5" fmla="*/ 375592 w 443458"/>
                  <a:gd name="connsiteY5" fmla="*/ 371571 h 1472813"/>
                  <a:gd name="connsiteX6" fmla="*/ 345886 w 443458"/>
                  <a:gd name="connsiteY6" fmla="*/ 481380 h 1472813"/>
                  <a:gd name="connsiteX7" fmla="*/ 327949 w 443458"/>
                  <a:gd name="connsiteY7" fmla="*/ 575039 h 1472813"/>
                  <a:gd name="connsiteX8" fmla="*/ 327949 w 443458"/>
                  <a:gd name="connsiteY8" fmla="*/ 1311175 h 1472813"/>
                  <a:gd name="connsiteX9" fmla="*/ 327949 w 443458"/>
                  <a:gd name="connsiteY9" fmla="*/ 1343505 h 1472813"/>
                  <a:gd name="connsiteX10" fmla="*/ 321422 w 443458"/>
                  <a:gd name="connsiteY10" fmla="*/ 1343505 h 1472813"/>
                  <a:gd name="connsiteX11" fmla="*/ 315247 w 443458"/>
                  <a:gd name="connsiteY11" fmla="*/ 1374092 h 1472813"/>
                  <a:gd name="connsiteX12" fmla="*/ 166311 w 443458"/>
                  <a:gd name="connsiteY12" fmla="*/ 1472813 h 1472813"/>
                  <a:gd name="connsiteX13" fmla="*/ 17375 w 443458"/>
                  <a:gd name="connsiteY13" fmla="*/ 1374092 h 1472813"/>
                  <a:gd name="connsiteX14" fmla="*/ 11200 w 443458"/>
                  <a:gd name="connsiteY14" fmla="*/ 1343505 h 1472813"/>
                  <a:gd name="connsiteX15" fmla="*/ 4676 w 443458"/>
                  <a:gd name="connsiteY15" fmla="*/ 1343505 h 1472813"/>
                  <a:gd name="connsiteX16" fmla="*/ 4676 w 443458"/>
                  <a:gd name="connsiteY16" fmla="*/ 1311190 h 1472813"/>
                  <a:gd name="connsiteX17" fmla="*/ 4673 w 443458"/>
                  <a:gd name="connsiteY17" fmla="*/ 1311175 h 1472813"/>
                  <a:gd name="connsiteX18" fmla="*/ 4676 w 443458"/>
                  <a:gd name="connsiteY18" fmla="*/ 1311160 h 1472813"/>
                  <a:gd name="connsiteX19" fmla="*/ 4676 w 443458"/>
                  <a:gd name="connsiteY19" fmla="*/ 604596 h 1472813"/>
                  <a:gd name="connsiteX20" fmla="*/ 0 w 443458"/>
                  <a:gd name="connsiteY20" fmla="*/ 604596 h 1472813"/>
                  <a:gd name="connsiteX21" fmla="*/ 4676 w 443458"/>
                  <a:gd name="connsiteY21" fmla="*/ 573958 h 1472813"/>
                  <a:gd name="connsiteX22" fmla="*/ 4676 w 443458"/>
                  <a:gd name="connsiteY22" fmla="*/ 549178 h 1472813"/>
                  <a:gd name="connsiteX23" fmla="*/ 8458 w 443458"/>
                  <a:gd name="connsiteY23" fmla="*/ 549178 h 1472813"/>
                  <a:gd name="connsiteX24" fmla="*/ 22994 w 443458"/>
                  <a:gd name="connsiteY24" fmla="*/ 453934 h 1472813"/>
                  <a:gd name="connsiteX25" fmla="*/ 131163 w 443458"/>
                  <a:gd name="connsiteY25" fmla="*/ 105472 h 1472813"/>
                  <a:gd name="connsiteX26" fmla="*/ 147938 w 443458"/>
                  <a:gd name="connsiteY26" fmla="*/ 70649 h 1472813"/>
                  <a:gd name="connsiteX27" fmla="*/ 149997 w 443458"/>
                  <a:gd name="connsiteY27" fmla="*/ 71837 h 1472813"/>
                  <a:gd name="connsiteX28" fmla="*/ 150687 w 443458"/>
                  <a:gd name="connsiteY28" fmla="*/ 70566 h 1472813"/>
                  <a:gd name="connsiteX29" fmla="*/ 283405 w 443458"/>
                  <a:gd name="connsiteY29" fmla="*/ 0 h 147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3458" h="1472813">
                    <a:moveTo>
                      <a:pt x="283405" y="0"/>
                    </a:moveTo>
                    <a:cubicBezTo>
                      <a:pt x="371800" y="0"/>
                      <a:pt x="443458" y="71658"/>
                      <a:pt x="443458" y="160053"/>
                    </a:cubicBezTo>
                    <a:cubicBezTo>
                      <a:pt x="443458" y="182152"/>
                      <a:pt x="438980" y="203204"/>
                      <a:pt x="430880" y="222353"/>
                    </a:cubicBezTo>
                    <a:lnTo>
                      <a:pt x="426066" y="231223"/>
                    </a:lnTo>
                    <a:lnTo>
                      <a:pt x="426804" y="231650"/>
                    </a:lnTo>
                    <a:lnTo>
                      <a:pt x="375592" y="371571"/>
                    </a:lnTo>
                    <a:cubicBezTo>
                      <a:pt x="364379" y="407622"/>
                      <a:pt x="354458" y="444244"/>
                      <a:pt x="345886" y="481380"/>
                    </a:cubicBezTo>
                    <a:lnTo>
                      <a:pt x="327949" y="575039"/>
                    </a:lnTo>
                    <a:lnTo>
                      <a:pt x="327949" y="1311175"/>
                    </a:lnTo>
                    <a:lnTo>
                      <a:pt x="327949" y="1343505"/>
                    </a:lnTo>
                    <a:lnTo>
                      <a:pt x="321422" y="1343505"/>
                    </a:lnTo>
                    <a:lnTo>
                      <a:pt x="315247" y="1374092"/>
                    </a:lnTo>
                    <a:cubicBezTo>
                      <a:pt x="290709" y="1432106"/>
                      <a:pt x="233264" y="1472813"/>
                      <a:pt x="166311" y="1472813"/>
                    </a:cubicBezTo>
                    <a:cubicBezTo>
                      <a:pt x="99359" y="1472813"/>
                      <a:pt x="41914" y="1432106"/>
                      <a:pt x="17375" y="1374092"/>
                    </a:cubicBezTo>
                    <a:lnTo>
                      <a:pt x="11200" y="1343505"/>
                    </a:lnTo>
                    <a:lnTo>
                      <a:pt x="4676" y="1343505"/>
                    </a:lnTo>
                    <a:lnTo>
                      <a:pt x="4676" y="1311190"/>
                    </a:lnTo>
                    <a:lnTo>
                      <a:pt x="4673" y="1311175"/>
                    </a:lnTo>
                    <a:lnTo>
                      <a:pt x="4676" y="1311160"/>
                    </a:lnTo>
                    <a:lnTo>
                      <a:pt x="4676" y="604596"/>
                    </a:lnTo>
                    <a:lnTo>
                      <a:pt x="0" y="604596"/>
                    </a:lnTo>
                    <a:lnTo>
                      <a:pt x="4676" y="573958"/>
                    </a:lnTo>
                    <a:lnTo>
                      <a:pt x="4676" y="549178"/>
                    </a:lnTo>
                    <a:lnTo>
                      <a:pt x="8458" y="549178"/>
                    </a:lnTo>
                    <a:lnTo>
                      <a:pt x="22994" y="453934"/>
                    </a:lnTo>
                    <a:cubicBezTo>
                      <a:pt x="47723" y="333088"/>
                      <a:pt x="84194" y="216519"/>
                      <a:pt x="131163" y="105472"/>
                    </a:cubicBezTo>
                    <a:lnTo>
                      <a:pt x="147938" y="70649"/>
                    </a:lnTo>
                    <a:lnTo>
                      <a:pt x="149997" y="71837"/>
                    </a:lnTo>
                    <a:lnTo>
                      <a:pt x="150687" y="70566"/>
                    </a:lnTo>
                    <a:cubicBezTo>
                      <a:pt x="179450" y="27992"/>
                      <a:pt x="228159" y="0"/>
                      <a:pt x="28340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7" name="Freeform 67">
              <a:extLst>
                <a:ext uri="{FF2B5EF4-FFF2-40B4-BE49-F238E27FC236}">
                  <a16:creationId xmlns:a16="http://schemas.microsoft.com/office/drawing/2014/main" id="{A47DD024-4D92-4F1C-814B-414B6C624756}"/>
                </a:ext>
              </a:extLst>
            </p:cNvPr>
            <p:cNvSpPr/>
            <p:nvPr/>
          </p:nvSpPr>
          <p:spPr>
            <a:xfrm>
              <a:off x="5270216" y="3919605"/>
              <a:ext cx="1193116" cy="171164"/>
            </a:xfrm>
            <a:custGeom>
              <a:avLst/>
              <a:gdLst>
                <a:gd name="connsiteX0" fmla="*/ 0 w 1876926"/>
                <a:gd name="connsiteY0" fmla="*/ 0 h 368968"/>
                <a:gd name="connsiteX1" fmla="*/ 561474 w 1876926"/>
                <a:gd name="connsiteY1" fmla="*/ 368968 h 368968"/>
                <a:gd name="connsiteX2" fmla="*/ 1876926 w 1876926"/>
                <a:gd name="connsiteY2" fmla="*/ 224589 h 368968"/>
                <a:gd name="connsiteX0" fmla="*/ 0 w 1717900"/>
                <a:gd name="connsiteY0" fmla="*/ 45755 h 144930"/>
                <a:gd name="connsiteX1" fmla="*/ 402448 w 1717900"/>
                <a:gd name="connsiteY1" fmla="*/ 144379 h 144930"/>
                <a:gd name="connsiteX2" fmla="*/ 1717900 w 1717900"/>
                <a:gd name="connsiteY2" fmla="*/ 0 h 144930"/>
                <a:gd name="connsiteX0" fmla="*/ 0 w 1137455"/>
                <a:gd name="connsiteY0" fmla="*/ 0 h 117967"/>
                <a:gd name="connsiteX1" fmla="*/ 402448 w 1137455"/>
                <a:gd name="connsiteY1" fmla="*/ 98624 h 117967"/>
                <a:gd name="connsiteX2" fmla="*/ 1137455 w 1137455"/>
                <a:gd name="connsiteY2" fmla="*/ 89417 h 117967"/>
                <a:gd name="connsiteX0" fmla="*/ 0 w 1137455"/>
                <a:gd name="connsiteY0" fmla="*/ 0 h 150755"/>
                <a:gd name="connsiteX1" fmla="*/ 386545 w 1137455"/>
                <a:gd name="connsiteY1" fmla="*/ 146332 h 150755"/>
                <a:gd name="connsiteX2" fmla="*/ 1137455 w 1137455"/>
                <a:gd name="connsiteY2" fmla="*/ 89417 h 150755"/>
                <a:gd name="connsiteX0" fmla="*/ 0 w 1105650"/>
                <a:gd name="connsiteY0" fmla="*/ 0 h 142297"/>
                <a:gd name="connsiteX1" fmla="*/ 354740 w 1105650"/>
                <a:gd name="connsiteY1" fmla="*/ 138380 h 142297"/>
                <a:gd name="connsiteX2" fmla="*/ 1105650 w 1105650"/>
                <a:gd name="connsiteY2" fmla="*/ 81465 h 142297"/>
                <a:gd name="connsiteX0" fmla="*/ 0 w 1034089"/>
                <a:gd name="connsiteY0" fmla="*/ 6000 h 56952"/>
                <a:gd name="connsiteX1" fmla="*/ 283179 w 1034089"/>
                <a:gd name="connsiteY1" fmla="*/ 56915 h 56952"/>
                <a:gd name="connsiteX2" fmla="*/ 1034089 w 1034089"/>
                <a:gd name="connsiteY2" fmla="*/ 0 h 56952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73798"/>
                <a:gd name="connsiteX1" fmla="*/ 593279 w 1216969"/>
                <a:gd name="connsiteY1" fmla="*/ 170184 h 173798"/>
                <a:gd name="connsiteX2" fmla="*/ 1216969 w 1216969"/>
                <a:gd name="connsiteY2" fmla="*/ 97367 h 173798"/>
                <a:gd name="connsiteX0" fmla="*/ 0 w 1216969"/>
                <a:gd name="connsiteY0" fmla="*/ 0 h 172760"/>
                <a:gd name="connsiteX1" fmla="*/ 593279 w 1216969"/>
                <a:gd name="connsiteY1" fmla="*/ 170184 h 172760"/>
                <a:gd name="connsiteX2" fmla="*/ 1216969 w 1216969"/>
                <a:gd name="connsiteY2" fmla="*/ 97367 h 172760"/>
                <a:gd name="connsiteX0" fmla="*/ 0 w 1216969"/>
                <a:gd name="connsiteY0" fmla="*/ 0 h 171087"/>
                <a:gd name="connsiteX1" fmla="*/ 593279 w 1216969"/>
                <a:gd name="connsiteY1" fmla="*/ 170184 h 171087"/>
                <a:gd name="connsiteX2" fmla="*/ 1216969 w 1216969"/>
                <a:gd name="connsiteY2" fmla="*/ 65562 h 171087"/>
                <a:gd name="connsiteX0" fmla="*/ 0 w 1216969"/>
                <a:gd name="connsiteY0" fmla="*/ 0 h 171854"/>
                <a:gd name="connsiteX1" fmla="*/ 593279 w 1216969"/>
                <a:gd name="connsiteY1" fmla="*/ 170184 h 171854"/>
                <a:gd name="connsiteX2" fmla="*/ 1216969 w 1216969"/>
                <a:gd name="connsiteY2" fmla="*/ 65562 h 171854"/>
                <a:gd name="connsiteX0" fmla="*/ 0 w 1216969"/>
                <a:gd name="connsiteY0" fmla="*/ 0 h 171230"/>
                <a:gd name="connsiteX1" fmla="*/ 593279 w 1216969"/>
                <a:gd name="connsiteY1" fmla="*/ 170184 h 171230"/>
                <a:gd name="connsiteX2" fmla="*/ 1216969 w 1216969"/>
                <a:gd name="connsiteY2" fmla="*/ 65562 h 171230"/>
                <a:gd name="connsiteX0" fmla="*/ 0 w 1216969"/>
                <a:gd name="connsiteY0" fmla="*/ 0 h 170770"/>
                <a:gd name="connsiteX1" fmla="*/ 593279 w 1216969"/>
                <a:gd name="connsiteY1" fmla="*/ 170184 h 170770"/>
                <a:gd name="connsiteX2" fmla="*/ 1216969 w 1216969"/>
                <a:gd name="connsiteY2" fmla="*/ 65562 h 170770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474010 w 1216969"/>
                <a:gd name="connsiteY1" fmla="*/ 170184 h 171164"/>
                <a:gd name="connsiteX2" fmla="*/ 1216969 w 1216969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116" h="171164">
                  <a:moveTo>
                    <a:pt x="0" y="0"/>
                  </a:moveTo>
                  <a:cubicBezTo>
                    <a:pt x="150052" y="175998"/>
                    <a:pt x="251304" y="159257"/>
                    <a:pt x="450157" y="170184"/>
                  </a:cubicBezTo>
                  <a:cubicBezTo>
                    <a:pt x="649010" y="181111"/>
                    <a:pt x="1048831" y="97786"/>
                    <a:pt x="1193116" y="65562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BA473D-E492-4329-A400-BC5333B9FFD9}"/>
              </a:ext>
            </a:extLst>
          </p:cNvPr>
          <p:cNvGrpSpPr/>
          <p:nvPr/>
        </p:nvGrpSpPr>
        <p:grpSpPr>
          <a:xfrm rot="21184161">
            <a:off x="3083372" y="1850707"/>
            <a:ext cx="502517" cy="491899"/>
            <a:chOff x="8659224" y="246137"/>
            <a:chExt cx="3000375" cy="27503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96ADB9-7E2B-4987-9E76-C9926BA9BEC4}"/>
                </a:ext>
              </a:extLst>
            </p:cNvPr>
            <p:cNvSpPr/>
            <p:nvPr/>
          </p:nvSpPr>
          <p:spPr>
            <a:xfrm>
              <a:off x="8810262" y="2510730"/>
              <a:ext cx="2686050" cy="485775"/>
            </a:xfrm>
            <a:custGeom>
              <a:avLst/>
              <a:gdLst>
                <a:gd name="connsiteX0" fmla="*/ 3906 w 2686050"/>
                <a:gd name="connsiteY0" fmla="*/ 45427 h 485775"/>
                <a:gd name="connsiteX1" fmla="*/ 587788 w 2686050"/>
                <a:gd name="connsiteY1" fmla="*/ 89242 h 485775"/>
                <a:gd name="connsiteX2" fmla="*/ 1008793 w 2686050"/>
                <a:gd name="connsiteY2" fmla="*/ 24472 h 485775"/>
                <a:gd name="connsiteX3" fmla="*/ 1840326 w 2686050"/>
                <a:gd name="connsiteY3" fmla="*/ 22567 h 485775"/>
                <a:gd name="connsiteX4" fmla="*/ 2543271 w 2686050"/>
                <a:gd name="connsiteY4" fmla="*/ 80670 h 485775"/>
                <a:gd name="connsiteX5" fmla="*/ 2690908 w 2686050"/>
                <a:gd name="connsiteY5" fmla="*/ 44475 h 485775"/>
                <a:gd name="connsiteX6" fmla="*/ 2676621 w 2686050"/>
                <a:gd name="connsiteY6" fmla="*/ 385470 h 485775"/>
                <a:gd name="connsiteX7" fmla="*/ 2589943 w 2686050"/>
                <a:gd name="connsiteY7" fmla="*/ 483577 h 485775"/>
                <a:gd name="connsiteX8" fmla="*/ 2431828 w 2686050"/>
                <a:gd name="connsiteY8" fmla="*/ 495007 h 485775"/>
                <a:gd name="connsiteX9" fmla="*/ 254413 w 2686050"/>
                <a:gd name="connsiteY9" fmla="*/ 495007 h 485775"/>
                <a:gd name="connsiteX10" fmla="*/ 115348 w 2686050"/>
                <a:gd name="connsiteY10" fmla="*/ 483577 h 485775"/>
                <a:gd name="connsiteX11" fmla="*/ 11526 w 2686050"/>
                <a:gd name="connsiteY11" fmla="*/ 377850 h 485775"/>
                <a:gd name="connsiteX12" fmla="*/ 3906 w 2686050"/>
                <a:gd name="connsiteY12" fmla="*/ 45427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0" h="485775">
                  <a:moveTo>
                    <a:pt x="3906" y="45427"/>
                  </a:moveTo>
                  <a:cubicBezTo>
                    <a:pt x="202978" y="87337"/>
                    <a:pt x="385858" y="98767"/>
                    <a:pt x="587788" y="89242"/>
                  </a:cubicBezTo>
                  <a:cubicBezTo>
                    <a:pt x="738283" y="82575"/>
                    <a:pt x="859251" y="37807"/>
                    <a:pt x="1008793" y="24472"/>
                  </a:cubicBezTo>
                  <a:cubicBezTo>
                    <a:pt x="1285018" y="-1245"/>
                    <a:pt x="1562196" y="-13628"/>
                    <a:pt x="1840326" y="22567"/>
                  </a:cubicBezTo>
                  <a:cubicBezTo>
                    <a:pt x="2083213" y="54952"/>
                    <a:pt x="2298478" y="91147"/>
                    <a:pt x="2543271" y="80670"/>
                  </a:cubicBezTo>
                  <a:cubicBezTo>
                    <a:pt x="2600421" y="77812"/>
                    <a:pt x="2638521" y="70192"/>
                    <a:pt x="2690908" y="44475"/>
                  </a:cubicBezTo>
                  <a:cubicBezTo>
                    <a:pt x="2695671" y="139725"/>
                    <a:pt x="2697576" y="292125"/>
                    <a:pt x="2676621" y="385470"/>
                  </a:cubicBezTo>
                  <a:cubicBezTo>
                    <a:pt x="2660428" y="455955"/>
                    <a:pt x="2662333" y="470243"/>
                    <a:pt x="2589943" y="483577"/>
                  </a:cubicBezTo>
                  <a:cubicBezTo>
                    <a:pt x="2537556" y="493102"/>
                    <a:pt x="2485168" y="495007"/>
                    <a:pt x="2431828" y="495007"/>
                  </a:cubicBezTo>
                  <a:cubicBezTo>
                    <a:pt x="1686973" y="495007"/>
                    <a:pt x="999268" y="495007"/>
                    <a:pt x="254413" y="495007"/>
                  </a:cubicBezTo>
                  <a:cubicBezTo>
                    <a:pt x="202026" y="495007"/>
                    <a:pt x="167736" y="495007"/>
                    <a:pt x="115348" y="483577"/>
                  </a:cubicBezTo>
                  <a:cubicBezTo>
                    <a:pt x="42958" y="467385"/>
                    <a:pt x="23908" y="450240"/>
                    <a:pt x="11526" y="377850"/>
                  </a:cubicBezTo>
                  <a:cubicBezTo>
                    <a:pt x="-2762" y="287362"/>
                    <a:pt x="-1809" y="137820"/>
                    <a:pt x="3906" y="454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9F2B7DF-54E1-41D3-8069-F79C483B5AE8}"/>
                </a:ext>
              </a:extLst>
            </p:cNvPr>
            <p:cNvSpPr/>
            <p:nvPr/>
          </p:nvSpPr>
          <p:spPr>
            <a:xfrm>
              <a:off x="8659224" y="246137"/>
              <a:ext cx="3000375" cy="2371725"/>
            </a:xfrm>
            <a:custGeom>
              <a:avLst/>
              <a:gdLst>
                <a:gd name="connsiteX0" fmla="*/ 2877189 w 3000375"/>
                <a:gd name="connsiteY0" fmla="*/ 1405145 h 2371725"/>
                <a:gd name="connsiteX1" fmla="*/ 2592392 w 3000375"/>
                <a:gd name="connsiteY1" fmla="*/ 839360 h 2371725"/>
                <a:gd name="connsiteX2" fmla="*/ 2548577 w 3000375"/>
                <a:gd name="connsiteY2" fmla="*/ 294530 h 2371725"/>
                <a:gd name="connsiteX3" fmla="*/ 2434277 w 3000375"/>
                <a:gd name="connsiteY3" fmla="*/ 102125 h 2371725"/>
                <a:gd name="connsiteX4" fmla="*/ 2269494 w 3000375"/>
                <a:gd name="connsiteY4" fmla="*/ 25925 h 2371725"/>
                <a:gd name="connsiteX5" fmla="*/ 2101854 w 3000375"/>
                <a:gd name="connsiteY5" fmla="*/ 24972 h 2371725"/>
                <a:gd name="connsiteX6" fmla="*/ 1883732 w 3000375"/>
                <a:gd name="connsiteY6" fmla="*/ 187850 h 2371725"/>
                <a:gd name="connsiteX7" fmla="*/ 1201742 w 3000375"/>
                <a:gd name="connsiteY7" fmla="*/ 225950 h 2371725"/>
                <a:gd name="connsiteX8" fmla="*/ 876939 w 3000375"/>
                <a:gd name="connsiteY8" fmla="*/ 18305 h 2371725"/>
                <a:gd name="connsiteX9" fmla="*/ 725492 w 3000375"/>
                <a:gd name="connsiteY9" fmla="*/ 25925 h 2371725"/>
                <a:gd name="connsiteX10" fmla="*/ 564519 w 3000375"/>
                <a:gd name="connsiteY10" fmla="*/ 119270 h 2371725"/>
                <a:gd name="connsiteX11" fmla="*/ 442599 w 3000375"/>
                <a:gd name="connsiteY11" fmla="*/ 307865 h 2371725"/>
                <a:gd name="connsiteX12" fmla="*/ 420692 w 3000375"/>
                <a:gd name="connsiteY12" fmla="*/ 859363 h 2371725"/>
                <a:gd name="connsiteX13" fmla="*/ 21594 w 3000375"/>
                <a:gd name="connsiteY13" fmla="*/ 1550877 h 2371725"/>
                <a:gd name="connsiteX14" fmla="*/ 1592 w 3000375"/>
                <a:gd name="connsiteY14" fmla="*/ 1639460 h 2371725"/>
                <a:gd name="connsiteX15" fmla="*/ 63504 w 3000375"/>
                <a:gd name="connsiteY15" fmla="*/ 1989027 h 2371725"/>
                <a:gd name="connsiteX16" fmla="*/ 154944 w 3000375"/>
                <a:gd name="connsiteY16" fmla="*/ 2311925 h 2371725"/>
                <a:gd name="connsiteX17" fmla="*/ 206379 w 3000375"/>
                <a:gd name="connsiteY17" fmla="*/ 2338595 h 2371725"/>
                <a:gd name="connsiteX18" fmla="*/ 502607 w 3000375"/>
                <a:gd name="connsiteY18" fmla="*/ 2374790 h 2371725"/>
                <a:gd name="connsiteX19" fmla="*/ 1035054 w 3000375"/>
                <a:gd name="connsiteY19" fmla="*/ 2345263 h 2371725"/>
                <a:gd name="connsiteX20" fmla="*/ 1843727 w 3000375"/>
                <a:gd name="connsiteY20" fmla="*/ 2312878 h 2371725"/>
                <a:gd name="connsiteX21" fmla="*/ 2407607 w 3000375"/>
                <a:gd name="connsiteY21" fmla="*/ 2363360 h 2371725"/>
                <a:gd name="connsiteX22" fmla="*/ 2762889 w 3000375"/>
                <a:gd name="connsiteY22" fmla="*/ 2354788 h 2371725"/>
                <a:gd name="connsiteX23" fmla="*/ 2844804 w 3000375"/>
                <a:gd name="connsiteY23" fmla="*/ 2312878 h 2371725"/>
                <a:gd name="connsiteX24" fmla="*/ 2855282 w 3000375"/>
                <a:gd name="connsiteY24" fmla="*/ 2264300 h 2371725"/>
                <a:gd name="connsiteX25" fmla="*/ 2983869 w 3000375"/>
                <a:gd name="connsiteY25" fmla="*/ 1748045 h 2371725"/>
                <a:gd name="connsiteX26" fmla="*/ 3005777 w 3000375"/>
                <a:gd name="connsiteY26" fmla="*/ 1537543 h 2371725"/>
                <a:gd name="connsiteX27" fmla="*/ 2877189 w 3000375"/>
                <a:gd name="connsiteY27" fmla="*/ 1405145 h 2371725"/>
                <a:gd name="connsiteX28" fmla="*/ 1241747 w 3000375"/>
                <a:gd name="connsiteY28" fmla="*/ 1214645 h 2371725"/>
                <a:gd name="connsiteX29" fmla="*/ 1175072 w 3000375"/>
                <a:gd name="connsiteY29" fmla="*/ 1261318 h 2371725"/>
                <a:gd name="connsiteX30" fmla="*/ 784547 w 3000375"/>
                <a:gd name="connsiteY30" fmla="*/ 726013 h 2371725"/>
                <a:gd name="connsiteX31" fmla="*/ 741684 w 3000375"/>
                <a:gd name="connsiteY31" fmla="*/ 111650 h 2371725"/>
                <a:gd name="connsiteX32" fmla="*/ 1241747 w 3000375"/>
                <a:gd name="connsiteY32" fmla="*/ 805070 h 2371725"/>
                <a:gd name="connsiteX33" fmla="*/ 1241747 w 3000375"/>
                <a:gd name="connsiteY33" fmla="*/ 1214645 h 2371725"/>
                <a:gd name="connsiteX34" fmla="*/ 2114237 w 3000375"/>
                <a:gd name="connsiteY34" fmla="*/ 1021288 h 2371725"/>
                <a:gd name="connsiteX35" fmla="*/ 1803722 w 3000375"/>
                <a:gd name="connsiteY35" fmla="*/ 1267033 h 2371725"/>
                <a:gd name="connsiteX36" fmla="*/ 1758002 w 3000375"/>
                <a:gd name="connsiteY36" fmla="*/ 1235600 h 2371725"/>
                <a:gd name="connsiteX37" fmla="*/ 2057087 w 3000375"/>
                <a:gd name="connsiteY37" fmla="*/ 276433 h 2371725"/>
                <a:gd name="connsiteX38" fmla="*/ 2240919 w 3000375"/>
                <a:gd name="connsiteY38" fmla="*/ 132605 h 2371725"/>
                <a:gd name="connsiteX39" fmla="*/ 2279019 w 3000375"/>
                <a:gd name="connsiteY39" fmla="*/ 157370 h 2371725"/>
                <a:gd name="connsiteX40" fmla="*/ 2279019 w 3000375"/>
                <a:gd name="connsiteY40" fmla="*/ 317390 h 2371725"/>
                <a:gd name="connsiteX41" fmla="*/ 2114237 w 3000375"/>
                <a:gd name="connsiteY41" fmla="*/ 1021288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00375" h="2371725">
                  <a:moveTo>
                    <a:pt x="2877189" y="1405145"/>
                  </a:moveTo>
                  <a:cubicBezTo>
                    <a:pt x="2668592" y="1132730"/>
                    <a:pt x="2690499" y="1269890"/>
                    <a:pt x="2592392" y="839360"/>
                  </a:cubicBezTo>
                  <a:cubicBezTo>
                    <a:pt x="2552387" y="661243"/>
                    <a:pt x="2554292" y="486935"/>
                    <a:pt x="2548577" y="294530"/>
                  </a:cubicBezTo>
                  <a:cubicBezTo>
                    <a:pt x="2533337" y="226902"/>
                    <a:pt x="2499047" y="135462"/>
                    <a:pt x="2434277" y="102125"/>
                  </a:cubicBezTo>
                  <a:cubicBezTo>
                    <a:pt x="2378079" y="73550"/>
                    <a:pt x="2323787" y="59262"/>
                    <a:pt x="2269494" y="25925"/>
                  </a:cubicBezTo>
                  <a:cubicBezTo>
                    <a:pt x="2213297" y="-8365"/>
                    <a:pt x="2156147" y="-7413"/>
                    <a:pt x="2101854" y="24972"/>
                  </a:cubicBezTo>
                  <a:cubicBezTo>
                    <a:pt x="2049467" y="56405"/>
                    <a:pt x="1966599" y="141177"/>
                    <a:pt x="1883732" y="187850"/>
                  </a:cubicBezTo>
                  <a:cubicBezTo>
                    <a:pt x="1547499" y="343107"/>
                    <a:pt x="1382717" y="311675"/>
                    <a:pt x="1201742" y="225950"/>
                  </a:cubicBezTo>
                  <a:cubicBezTo>
                    <a:pt x="1085537" y="183087"/>
                    <a:pt x="981714" y="80217"/>
                    <a:pt x="876939" y="18305"/>
                  </a:cubicBezTo>
                  <a:cubicBezTo>
                    <a:pt x="828362" y="-10270"/>
                    <a:pt x="775022" y="-3603"/>
                    <a:pt x="725492" y="25925"/>
                  </a:cubicBezTo>
                  <a:cubicBezTo>
                    <a:pt x="672152" y="57357"/>
                    <a:pt x="619764" y="90695"/>
                    <a:pt x="564519" y="119270"/>
                  </a:cubicBezTo>
                  <a:cubicBezTo>
                    <a:pt x="493082" y="155465"/>
                    <a:pt x="457839" y="233570"/>
                    <a:pt x="442599" y="307865"/>
                  </a:cubicBezTo>
                  <a:cubicBezTo>
                    <a:pt x="458792" y="459312"/>
                    <a:pt x="436884" y="756493"/>
                    <a:pt x="420692" y="859363"/>
                  </a:cubicBezTo>
                  <a:cubicBezTo>
                    <a:pt x="315917" y="1289893"/>
                    <a:pt x="245432" y="1252745"/>
                    <a:pt x="21594" y="1550877"/>
                  </a:cubicBezTo>
                  <a:cubicBezTo>
                    <a:pt x="2544" y="1580405"/>
                    <a:pt x="-3171" y="1606123"/>
                    <a:pt x="1592" y="1639460"/>
                  </a:cubicBezTo>
                  <a:cubicBezTo>
                    <a:pt x="22547" y="1784240"/>
                    <a:pt x="41597" y="1844248"/>
                    <a:pt x="63504" y="1989027"/>
                  </a:cubicBezTo>
                  <a:cubicBezTo>
                    <a:pt x="81602" y="2107138"/>
                    <a:pt x="124464" y="2196673"/>
                    <a:pt x="154944" y="2311925"/>
                  </a:cubicBezTo>
                  <a:cubicBezTo>
                    <a:pt x="168279" y="2328118"/>
                    <a:pt x="186377" y="2334785"/>
                    <a:pt x="206379" y="2338595"/>
                  </a:cubicBezTo>
                  <a:cubicBezTo>
                    <a:pt x="310202" y="2359550"/>
                    <a:pt x="396879" y="2370028"/>
                    <a:pt x="502607" y="2374790"/>
                  </a:cubicBezTo>
                  <a:cubicBezTo>
                    <a:pt x="690249" y="2383363"/>
                    <a:pt x="848364" y="2370028"/>
                    <a:pt x="1035054" y="2345263"/>
                  </a:cubicBezTo>
                  <a:cubicBezTo>
                    <a:pt x="1303659" y="2309068"/>
                    <a:pt x="1573217" y="2291923"/>
                    <a:pt x="1843727" y="2312878"/>
                  </a:cubicBezTo>
                  <a:cubicBezTo>
                    <a:pt x="2032322" y="2327165"/>
                    <a:pt x="2219012" y="2355740"/>
                    <a:pt x="2407607" y="2363360"/>
                  </a:cubicBezTo>
                  <a:cubicBezTo>
                    <a:pt x="2541909" y="2369075"/>
                    <a:pt x="2628587" y="2375743"/>
                    <a:pt x="2762889" y="2354788"/>
                  </a:cubicBezTo>
                  <a:cubicBezTo>
                    <a:pt x="2794322" y="2350025"/>
                    <a:pt x="2825754" y="2344310"/>
                    <a:pt x="2844804" y="2312878"/>
                  </a:cubicBezTo>
                  <a:cubicBezTo>
                    <a:pt x="2848614" y="2296685"/>
                    <a:pt x="2852424" y="2280493"/>
                    <a:pt x="2855282" y="2264300"/>
                  </a:cubicBezTo>
                  <a:cubicBezTo>
                    <a:pt x="2897192" y="2055702"/>
                    <a:pt x="2948627" y="1957595"/>
                    <a:pt x="2983869" y="1748045"/>
                  </a:cubicBezTo>
                  <a:cubicBezTo>
                    <a:pt x="3001014" y="1648033"/>
                    <a:pt x="3001014" y="1648033"/>
                    <a:pt x="3005777" y="1537543"/>
                  </a:cubicBezTo>
                  <a:cubicBezTo>
                    <a:pt x="2993394" y="1524208"/>
                    <a:pt x="2883857" y="1418480"/>
                    <a:pt x="2877189" y="1405145"/>
                  </a:cubicBezTo>
                  <a:close/>
                  <a:moveTo>
                    <a:pt x="1241747" y="1214645"/>
                  </a:moveTo>
                  <a:cubicBezTo>
                    <a:pt x="1233174" y="1279415"/>
                    <a:pt x="1230317" y="1282273"/>
                    <a:pt x="1175072" y="1261318"/>
                  </a:cubicBezTo>
                  <a:cubicBezTo>
                    <a:pt x="964569" y="1183213"/>
                    <a:pt x="850269" y="962233"/>
                    <a:pt x="784547" y="726013"/>
                  </a:cubicBezTo>
                  <a:cubicBezTo>
                    <a:pt x="729302" y="527893"/>
                    <a:pt x="719777" y="325010"/>
                    <a:pt x="741684" y="111650"/>
                  </a:cubicBezTo>
                  <a:cubicBezTo>
                    <a:pt x="994097" y="265955"/>
                    <a:pt x="1178882" y="477410"/>
                    <a:pt x="1241747" y="805070"/>
                  </a:cubicBezTo>
                  <a:cubicBezTo>
                    <a:pt x="1265559" y="925085"/>
                    <a:pt x="1257939" y="1093678"/>
                    <a:pt x="1241747" y="1214645"/>
                  </a:cubicBezTo>
                  <a:close/>
                  <a:moveTo>
                    <a:pt x="2114237" y="1021288"/>
                  </a:moveTo>
                  <a:cubicBezTo>
                    <a:pt x="2037084" y="1147018"/>
                    <a:pt x="1930404" y="1224170"/>
                    <a:pt x="1803722" y="1267033"/>
                  </a:cubicBezTo>
                  <a:cubicBezTo>
                    <a:pt x="1773242" y="1277510"/>
                    <a:pt x="1763717" y="1271795"/>
                    <a:pt x="1758002" y="1235600"/>
                  </a:cubicBezTo>
                  <a:cubicBezTo>
                    <a:pt x="1706567" y="868888"/>
                    <a:pt x="1814199" y="518368"/>
                    <a:pt x="2057087" y="276433"/>
                  </a:cubicBezTo>
                  <a:cubicBezTo>
                    <a:pt x="2113284" y="220235"/>
                    <a:pt x="2176149" y="175467"/>
                    <a:pt x="2240919" y="132605"/>
                  </a:cubicBezTo>
                  <a:cubicBezTo>
                    <a:pt x="2271399" y="112602"/>
                    <a:pt x="2279019" y="124985"/>
                    <a:pt x="2279019" y="157370"/>
                  </a:cubicBezTo>
                  <a:cubicBezTo>
                    <a:pt x="2279972" y="210710"/>
                    <a:pt x="2279019" y="264050"/>
                    <a:pt x="2279019" y="317390"/>
                  </a:cubicBezTo>
                  <a:cubicBezTo>
                    <a:pt x="2283782" y="552658"/>
                    <a:pt x="2234252" y="824120"/>
                    <a:pt x="2114237" y="10212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317700-7AC7-4721-92C7-084FDCBB5D3B}"/>
              </a:ext>
            </a:extLst>
          </p:cNvPr>
          <p:cNvGrpSpPr/>
          <p:nvPr/>
        </p:nvGrpSpPr>
        <p:grpSpPr>
          <a:xfrm rot="21184161">
            <a:off x="1910764" y="2675096"/>
            <a:ext cx="560835" cy="403055"/>
            <a:chOff x="8476983" y="4543072"/>
            <a:chExt cx="3348573" cy="225361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9B781A-6D6E-46A4-B3F2-525D89EAA6D1}"/>
                </a:ext>
              </a:extLst>
            </p:cNvPr>
            <p:cNvSpPr/>
            <p:nvPr/>
          </p:nvSpPr>
          <p:spPr>
            <a:xfrm>
              <a:off x="8482281" y="4853587"/>
              <a:ext cx="3343275" cy="1943100"/>
            </a:xfrm>
            <a:custGeom>
              <a:avLst/>
              <a:gdLst>
                <a:gd name="connsiteX0" fmla="*/ 3248442 w 3343275"/>
                <a:gd name="connsiteY0" fmla="*/ 599123 h 1943100"/>
                <a:gd name="connsiteX1" fmla="*/ 3105567 w 3343275"/>
                <a:gd name="connsiteY1" fmla="*/ 0 h 1943100"/>
                <a:gd name="connsiteX2" fmla="*/ 2942690 w 3343275"/>
                <a:gd name="connsiteY2" fmla="*/ 46673 h 1943100"/>
                <a:gd name="connsiteX3" fmla="*/ 1317725 w 3343275"/>
                <a:gd name="connsiteY3" fmla="*/ 45720 h 1943100"/>
                <a:gd name="connsiteX4" fmla="*/ 467142 w 3343275"/>
                <a:gd name="connsiteY4" fmla="*/ 45720 h 1943100"/>
                <a:gd name="connsiteX5" fmla="*/ 241400 w 3343275"/>
                <a:gd name="connsiteY5" fmla="*/ 7620 h 1943100"/>
                <a:gd name="connsiteX6" fmla="*/ 229970 w 3343275"/>
                <a:gd name="connsiteY6" fmla="*/ 46673 h 1943100"/>
                <a:gd name="connsiteX7" fmla="*/ 81380 w 3343275"/>
                <a:gd name="connsiteY7" fmla="*/ 731520 h 1943100"/>
                <a:gd name="connsiteX8" fmla="*/ 3275 w 3343275"/>
                <a:gd name="connsiteY8" fmla="*/ 1764982 h 1943100"/>
                <a:gd name="connsiteX9" fmla="*/ 70902 w 3343275"/>
                <a:gd name="connsiteY9" fmla="*/ 1930718 h 1943100"/>
                <a:gd name="connsiteX10" fmla="*/ 173772 w 3343275"/>
                <a:gd name="connsiteY10" fmla="*/ 1948815 h 1943100"/>
                <a:gd name="connsiteX11" fmla="*/ 1432025 w 3343275"/>
                <a:gd name="connsiteY11" fmla="*/ 1948815 h 1943100"/>
                <a:gd name="connsiteX12" fmla="*/ 1505367 w 3343275"/>
                <a:gd name="connsiteY12" fmla="*/ 1930718 h 1943100"/>
                <a:gd name="connsiteX13" fmla="*/ 1560612 w 3343275"/>
                <a:gd name="connsiteY13" fmla="*/ 1834515 h 1943100"/>
                <a:gd name="connsiteX14" fmla="*/ 1620620 w 3343275"/>
                <a:gd name="connsiteY14" fmla="*/ 1643063 h 1943100"/>
                <a:gd name="connsiteX15" fmla="*/ 1660625 w 3343275"/>
                <a:gd name="connsiteY15" fmla="*/ 1542098 h 1943100"/>
                <a:gd name="connsiteX16" fmla="*/ 1712060 w 3343275"/>
                <a:gd name="connsiteY16" fmla="*/ 1640205 h 1943100"/>
                <a:gd name="connsiteX17" fmla="*/ 1783497 w 3343275"/>
                <a:gd name="connsiteY17" fmla="*/ 1812607 h 1943100"/>
                <a:gd name="connsiteX18" fmla="*/ 1844457 w 3343275"/>
                <a:gd name="connsiteY18" fmla="*/ 1931670 h 1943100"/>
                <a:gd name="connsiteX19" fmla="*/ 1927325 w 3343275"/>
                <a:gd name="connsiteY19" fmla="*/ 1948815 h 1943100"/>
                <a:gd name="connsiteX20" fmla="*/ 3172242 w 3343275"/>
                <a:gd name="connsiteY20" fmla="*/ 1948815 h 1943100"/>
                <a:gd name="connsiteX21" fmla="*/ 3250347 w 3343275"/>
                <a:gd name="connsiteY21" fmla="*/ 1930718 h 1943100"/>
                <a:gd name="connsiteX22" fmla="*/ 3324642 w 3343275"/>
                <a:gd name="connsiteY22" fmla="*/ 1856423 h 1943100"/>
                <a:gd name="connsiteX23" fmla="*/ 3351312 w 3343275"/>
                <a:gd name="connsiteY23" fmla="*/ 1660207 h 1943100"/>
                <a:gd name="connsiteX24" fmla="*/ 3248442 w 3343275"/>
                <a:gd name="connsiteY24" fmla="*/ 59912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3275" h="1943100">
                  <a:moveTo>
                    <a:pt x="3248442" y="599123"/>
                  </a:moveTo>
                  <a:cubicBezTo>
                    <a:pt x="3217962" y="398145"/>
                    <a:pt x="3156050" y="197168"/>
                    <a:pt x="3105567" y="0"/>
                  </a:cubicBezTo>
                  <a:cubicBezTo>
                    <a:pt x="3059847" y="46673"/>
                    <a:pt x="3002697" y="46673"/>
                    <a:pt x="2942690" y="46673"/>
                  </a:cubicBezTo>
                  <a:cubicBezTo>
                    <a:pt x="2842677" y="46673"/>
                    <a:pt x="1317725" y="45720"/>
                    <a:pt x="1317725" y="45720"/>
                  </a:cubicBezTo>
                  <a:cubicBezTo>
                    <a:pt x="1316772" y="45720"/>
                    <a:pt x="510005" y="45720"/>
                    <a:pt x="467142" y="45720"/>
                  </a:cubicBezTo>
                  <a:cubicBezTo>
                    <a:pt x="384275" y="45720"/>
                    <a:pt x="316647" y="59055"/>
                    <a:pt x="241400" y="7620"/>
                  </a:cubicBezTo>
                  <a:cubicBezTo>
                    <a:pt x="237590" y="20955"/>
                    <a:pt x="232827" y="33338"/>
                    <a:pt x="229970" y="46673"/>
                  </a:cubicBezTo>
                  <a:cubicBezTo>
                    <a:pt x="180440" y="273368"/>
                    <a:pt x="112812" y="501968"/>
                    <a:pt x="81380" y="731520"/>
                  </a:cubicBezTo>
                  <a:cubicBezTo>
                    <a:pt x="33755" y="1074420"/>
                    <a:pt x="-12918" y="1419225"/>
                    <a:pt x="3275" y="1764982"/>
                  </a:cubicBezTo>
                  <a:cubicBezTo>
                    <a:pt x="7085" y="1853565"/>
                    <a:pt x="8037" y="1865948"/>
                    <a:pt x="70902" y="1930718"/>
                  </a:cubicBezTo>
                  <a:cubicBezTo>
                    <a:pt x="94715" y="1942148"/>
                    <a:pt x="147102" y="1948815"/>
                    <a:pt x="173772" y="1948815"/>
                  </a:cubicBezTo>
                  <a:cubicBezTo>
                    <a:pt x="602397" y="1948815"/>
                    <a:pt x="1003400" y="1948815"/>
                    <a:pt x="1432025" y="1948815"/>
                  </a:cubicBezTo>
                  <a:cubicBezTo>
                    <a:pt x="1458695" y="1948815"/>
                    <a:pt x="1483460" y="1945957"/>
                    <a:pt x="1505367" y="1930718"/>
                  </a:cubicBezTo>
                  <a:cubicBezTo>
                    <a:pt x="1544420" y="1883093"/>
                    <a:pt x="1542515" y="1891665"/>
                    <a:pt x="1560612" y="1834515"/>
                  </a:cubicBezTo>
                  <a:cubicBezTo>
                    <a:pt x="1580615" y="1771650"/>
                    <a:pt x="1604427" y="1707832"/>
                    <a:pt x="1620620" y="1643063"/>
                  </a:cubicBezTo>
                  <a:cubicBezTo>
                    <a:pt x="1628240" y="1610678"/>
                    <a:pt x="1634907" y="1541145"/>
                    <a:pt x="1660625" y="1542098"/>
                  </a:cubicBezTo>
                  <a:cubicBezTo>
                    <a:pt x="1684437" y="1543050"/>
                    <a:pt x="1686342" y="1595438"/>
                    <a:pt x="1712060" y="1640205"/>
                  </a:cubicBezTo>
                  <a:cubicBezTo>
                    <a:pt x="1740635" y="1691640"/>
                    <a:pt x="1756827" y="1750695"/>
                    <a:pt x="1783497" y="1812607"/>
                  </a:cubicBezTo>
                  <a:cubicBezTo>
                    <a:pt x="1809215" y="1873568"/>
                    <a:pt x="1795880" y="1879282"/>
                    <a:pt x="1844457" y="1931670"/>
                  </a:cubicBezTo>
                  <a:cubicBezTo>
                    <a:pt x="1870175" y="1945005"/>
                    <a:pt x="1897797" y="1948815"/>
                    <a:pt x="1927325" y="1948815"/>
                  </a:cubicBezTo>
                  <a:cubicBezTo>
                    <a:pt x="2352140" y="1948815"/>
                    <a:pt x="2747427" y="1948815"/>
                    <a:pt x="3172242" y="1948815"/>
                  </a:cubicBezTo>
                  <a:cubicBezTo>
                    <a:pt x="3199865" y="1948815"/>
                    <a:pt x="3226535" y="1945957"/>
                    <a:pt x="3250347" y="1930718"/>
                  </a:cubicBezTo>
                  <a:cubicBezTo>
                    <a:pt x="3274160" y="1910715"/>
                    <a:pt x="3313212" y="1884998"/>
                    <a:pt x="3324642" y="1856423"/>
                  </a:cubicBezTo>
                  <a:cubicBezTo>
                    <a:pt x="3365600" y="1757363"/>
                    <a:pt x="3348455" y="1749743"/>
                    <a:pt x="3351312" y="1660207"/>
                  </a:cubicBezTo>
                  <a:cubicBezTo>
                    <a:pt x="3361790" y="1303973"/>
                    <a:pt x="3301783" y="950595"/>
                    <a:pt x="3248442" y="599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06841C-1716-4357-A175-62B839A07160}"/>
                </a:ext>
              </a:extLst>
            </p:cNvPr>
            <p:cNvSpPr/>
            <p:nvPr/>
          </p:nvSpPr>
          <p:spPr>
            <a:xfrm>
              <a:off x="8717013" y="4543072"/>
              <a:ext cx="2867025" cy="352425"/>
            </a:xfrm>
            <a:custGeom>
              <a:avLst/>
              <a:gdLst>
                <a:gd name="connsiteX0" fmla="*/ 2721293 w 2867025"/>
                <a:gd name="connsiteY0" fmla="*/ 0 h 352425"/>
                <a:gd name="connsiteX1" fmla="*/ 154305 w 2867025"/>
                <a:gd name="connsiteY1" fmla="*/ 0 h 352425"/>
                <a:gd name="connsiteX2" fmla="*/ 95250 w 2867025"/>
                <a:gd name="connsiteY2" fmla="*/ 60007 h 352425"/>
                <a:gd name="connsiteX3" fmla="*/ 0 w 2867025"/>
                <a:gd name="connsiteY3" fmla="*/ 298132 h 352425"/>
                <a:gd name="connsiteX4" fmla="*/ 59055 w 2867025"/>
                <a:gd name="connsiteY4" fmla="*/ 358140 h 352425"/>
                <a:gd name="connsiteX5" fmla="*/ 2816543 w 2867025"/>
                <a:gd name="connsiteY5" fmla="*/ 358140 h 352425"/>
                <a:gd name="connsiteX6" fmla="*/ 2875598 w 2867025"/>
                <a:gd name="connsiteY6" fmla="*/ 298132 h 352425"/>
                <a:gd name="connsiteX7" fmla="*/ 2780348 w 2867025"/>
                <a:gd name="connsiteY7" fmla="*/ 60007 h 352425"/>
                <a:gd name="connsiteX8" fmla="*/ 2721293 w 2867025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025" h="352425">
                  <a:moveTo>
                    <a:pt x="2721293" y="0"/>
                  </a:moveTo>
                  <a:lnTo>
                    <a:pt x="154305" y="0"/>
                  </a:lnTo>
                  <a:cubicBezTo>
                    <a:pt x="121920" y="0"/>
                    <a:pt x="95250" y="26670"/>
                    <a:pt x="95250" y="60007"/>
                  </a:cubicBezTo>
                  <a:lnTo>
                    <a:pt x="0" y="298132"/>
                  </a:lnTo>
                  <a:cubicBezTo>
                    <a:pt x="0" y="330517"/>
                    <a:pt x="26670" y="358140"/>
                    <a:pt x="59055" y="358140"/>
                  </a:cubicBezTo>
                  <a:lnTo>
                    <a:pt x="2816543" y="358140"/>
                  </a:lnTo>
                  <a:cubicBezTo>
                    <a:pt x="2848928" y="358140"/>
                    <a:pt x="2875598" y="331470"/>
                    <a:pt x="2875598" y="298132"/>
                  </a:cubicBezTo>
                  <a:lnTo>
                    <a:pt x="2780348" y="60007"/>
                  </a:lnTo>
                  <a:cubicBezTo>
                    <a:pt x="2781300" y="26670"/>
                    <a:pt x="2754630" y="0"/>
                    <a:pt x="27212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25D512-0C61-4A17-A18A-D3AB04258DF0}"/>
                </a:ext>
              </a:extLst>
            </p:cNvPr>
            <p:cNvSpPr/>
            <p:nvPr/>
          </p:nvSpPr>
          <p:spPr>
            <a:xfrm>
              <a:off x="9815747" y="4664422"/>
              <a:ext cx="276225" cy="609600"/>
            </a:xfrm>
            <a:custGeom>
              <a:avLst/>
              <a:gdLst>
                <a:gd name="connsiteX0" fmla="*/ 176663 w 276225"/>
                <a:gd name="connsiteY0" fmla="*/ 51053 h 609600"/>
                <a:gd name="connsiteX1" fmla="*/ 53791 w 276225"/>
                <a:gd name="connsiteY1" fmla="*/ 275843 h 609600"/>
                <a:gd name="connsiteX2" fmla="*/ 40456 w 276225"/>
                <a:gd name="connsiteY2" fmla="*/ 337755 h 609600"/>
                <a:gd name="connsiteX3" fmla="*/ 451 w 276225"/>
                <a:gd name="connsiteY3" fmla="*/ 608265 h 609600"/>
                <a:gd name="connsiteX4" fmla="*/ 80461 w 276225"/>
                <a:gd name="connsiteY4" fmla="*/ 617790 h 609600"/>
                <a:gd name="connsiteX5" fmla="*/ 151898 w 276225"/>
                <a:gd name="connsiteY5" fmla="*/ 269176 h 609600"/>
                <a:gd name="connsiteX6" fmla="*/ 241433 w 276225"/>
                <a:gd name="connsiteY6" fmla="*/ 108203 h 609600"/>
                <a:gd name="connsiteX7" fmla="*/ 259531 w 276225"/>
                <a:gd name="connsiteY7" fmla="*/ 13905 h 609600"/>
                <a:gd name="connsiteX8" fmla="*/ 176663 w 276225"/>
                <a:gd name="connsiteY8" fmla="*/ 510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176663" y="51053"/>
                  </a:moveTo>
                  <a:cubicBezTo>
                    <a:pt x="121418" y="116776"/>
                    <a:pt x="90938" y="198690"/>
                    <a:pt x="53791" y="275843"/>
                  </a:cubicBezTo>
                  <a:cubicBezTo>
                    <a:pt x="55696" y="297751"/>
                    <a:pt x="45218" y="317753"/>
                    <a:pt x="40456" y="337755"/>
                  </a:cubicBezTo>
                  <a:cubicBezTo>
                    <a:pt x="17596" y="426338"/>
                    <a:pt x="-3359" y="514920"/>
                    <a:pt x="451" y="608265"/>
                  </a:cubicBezTo>
                  <a:cubicBezTo>
                    <a:pt x="26168" y="615885"/>
                    <a:pt x="52838" y="619695"/>
                    <a:pt x="80461" y="617790"/>
                  </a:cubicBezTo>
                  <a:cubicBezTo>
                    <a:pt x="86176" y="496823"/>
                    <a:pt x="107131" y="379665"/>
                    <a:pt x="151898" y="269176"/>
                  </a:cubicBezTo>
                  <a:cubicBezTo>
                    <a:pt x="173806" y="210120"/>
                    <a:pt x="204286" y="157733"/>
                    <a:pt x="241433" y="108203"/>
                  </a:cubicBezTo>
                  <a:cubicBezTo>
                    <a:pt x="262388" y="79628"/>
                    <a:pt x="300488" y="51053"/>
                    <a:pt x="259531" y="13905"/>
                  </a:cubicBezTo>
                  <a:cubicBezTo>
                    <a:pt x="217621" y="-24195"/>
                    <a:pt x="198571" y="25336"/>
                    <a:pt x="176663" y="5105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920C123-B3C7-4BE7-93F0-6AEE869C7AF2}"/>
                </a:ext>
              </a:extLst>
            </p:cNvPr>
            <p:cNvSpPr/>
            <p:nvPr/>
          </p:nvSpPr>
          <p:spPr>
            <a:xfrm>
              <a:off x="10213069" y="4665435"/>
              <a:ext cx="276225" cy="609600"/>
            </a:xfrm>
            <a:custGeom>
              <a:avLst/>
              <a:gdLst>
                <a:gd name="connsiteX0" fmla="*/ 219396 w 276225"/>
                <a:gd name="connsiteY0" fmla="*/ 272925 h 609600"/>
                <a:gd name="connsiteX1" fmla="*/ 84141 w 276225"/>
                <a:gd name="connsiteY1" fmla="*/ 29085 h 609600"/>
                <a:gd name="connsiteX2" fmla="*/ 15561 w 276225"/>
                <a:gd name="connsiteY2" fmla="*/ 13845 h 609600"/>
                <a:gd name="connsiteX3" fmla="*/ 21276 w 276225"/>
                <a:gd name="connsiteY3" fmla="*/ 90045 h 609600"/>
                <a:gd name="connsiteX4" fmla="*/ 125099 w 276225"/>
                <a:gd name="connsiteY4" fmla="*/ 273877 h 609600"/>
                <a:gd name="connsiteX5" fmla="*/ 147959 w 276225"/>
                <a:gd name="connsiteY5" fmla="*/ 332932 h 609600"/>
                <a:gd name="connsiteX6" fmla="*/ 199394 w 276225"/>
                <a:gd name="connsiteY6" fmla="*/ 613920 h 609600"/>
                <a:gd name="connsiteX7" fmla="*/ 280356 w 276225"/>
                <a:gd name="connsiteY7" fmla="*/ 613920 h 609600"/>
                <a:gd name="connsiteX8" fmla="*/ 219396 w 276225"/>
                <a:gd name="connsiteY8" fmla="*/ 27292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219396" y="272925"/>
                  </a:moveTo>
                  <a:cubicBezTo>
                    <a:pt x="185106" y="184342"/>
                    <a:pt x="145101" y="100522"/>
                    <a:pt x="84141" y="29085"/>
                  </a:cubicBezTo>
                  <a:cubicBezTo>
                    <a:pt x="64139" y="6225"/>
                    <a:pt x="43184" y="-14730"/>
                    <a:pt x="15561" y="13845"/>
                  </a:cubicBezTo>
                  <a:cubicBezTo>
                    <a:pt x="-11109" y="40515"/>
                    <a:pt x="321" y="65280"/>
                    <a:pt x="21276" y="90045"/>
                  </a:cubicBezTo>
                  <a:cubicBezTo>
                    <a:pt x="66044" y="144338"/>
                    <a:pt x="103191" y="203392"/>
                    <a:pt x="125099" y="273877"/>
                  </a:cubicBezTo>
                  <a:cubicBezTo>
                    <a:pt x="132719" y="293880"/>
                    <a:pt x="141291" y="312930"/>
                    <a:pt x="147959" y="332932"/>
                  </a:cubicBezTo>
                  <a:cubicBezTo>
                    <a:pt x="179391" y="423420"/>
                    <a:pt x="186059" y="518670"/>
                    <a:pt x="199394" y="613920"/>
                  </a:cubicBezTo>
                  <a:cubicBezTo>
                    <a:pt x="226064" y="617730"/>
                    <a:pt x="253686" y="620588"/>
                    <a:pt x="280356" y="613920"/>
                  </a:cubicBezTo>
                  <a:cubicBezTo>
                    <a:pt x="273689" y="496763"/>
                    <a:pt x="254639" y="383415"/>
                    <a:pt x="219396" y="2729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47B944-8E65-46E1-93BF-373267D05EED}"/>
                </a:ext>
              </a:extLst>
            </p:cNvPr>
            <p:cNvSpPr/>
            <p:nvPr/>
          </p:nvSpPr>
          <p:spPr>
            <a:xfrm>
              <a:off x="8476983" y="6604282"/>
              <a:ext cx="1581150" cy="85725"/>
            </a:xfrm>
            <a:custGeom>
              <a:avLst/>
              <a:gdLst>
                <a:gd name="connsiteX0" fmla="*/ 5715 w 1581150"/>
                <a:gd name="connsiteY0" fmla="*/ 91440 h 85725"/>
                <a:gd name="connsiteX1" fmla="*/ 1559243 w 1581150"/>
                <a:gd name="connsiteY1" fmla="*/ 91440 h 85725"/>
                <a:gd name="connsiteX2" fmla="*/ 1589723 w 1581150"/>
                <a:gd name="connsiteY2" fmla="*/ 0 h 85725"/>
                <a:gd name="connsiteX3" fmla="*/ 0 w 1581150"/>
                <a:gd name="connsiteY3" fmla="*/ 0 h 85725"/>
                <a:gd name="connsiteX4" fmla="*/ 953 w 1581150"/>
                <a:gd name="connsiteY4" fmla="*/ 25718 h 85725"/>
                <a:gd name="connsiteX5" fmla="*/ 5715 w 1581150"/>
                <a:gd name="connsiteY5" fmla="*/ 914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85725">
                  <a:moveTo>
                    <a:pt x="5715" y="91440"/>
                  </a:moveTo>
                  <a:lnTo>
                    <a:pt x="1559243" y="91440"/>
                  </a:lnTo>
                  <a:cubicBezTo>
                    <a:pt x="1568768" y="60960"/>
                    <a:pt x="1579245" y="30480"/>
                    <a:pt x="1589723" y="0"/>
                  </a:cubicBezTo>
                  <a:lnTo>
                    <a:pt x="0" y="0"/>
                  </a:lnTo>
                  <a:cubicBezTo>
                    <a:pt x="0" y="8573"/>
                    <a:pt x="953" y="17145"/>
                    <a:pt x="953" y="25718"/>
                  </a:cubicBezTo>
                  <a:cubicBezTo>
                    <a:pt x="1905" y="53340"/>
                    <a:pt x="2858" y="74295"/>
                    <a:pt x="5715" y="914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ED6211-6F77-4C52-A479-A311BF8C33CC}"/>
                </a:ext>
              </a:extLst>
            </p:cNvPr>
            <p:cNvSpPr/>
            <p:nvPr/>
          </p:nvSpPr>
          <p:spPr>
            <a:xfrm>
              <a:off x="10228630" y="6604282"/>
              <a:ext cx="1590675" cy="85725"/>
            </a:xfrm>
            <a:custGeom>
              <a:avLst/>
              <a:gdLst>
                <a:gd name="connsiteX0" fmla="*/ 1597343 w 1590675"/>
                <a:gd name="connsiteY0" fmla="*/ 0 h 85725"/>
                <a:gd name="connsiteX1" fmla="*/ 0 w 1590675"/>
                <a:gd name="connsiteY1" fmla="*/ 0 h 85725"/>
                <a:gd name="connsiteX2" fmla="*/ 28575 w 1590675"/>
                <a:gd name="connsiteY2" fmla="*/ 73343 h 85725"/>
                <a:gd name="connsiteX3" fmla="*/ 36195 w 1590675"/>
                <a:gd name="connsiteY3" fmla="*/ 91440 h 85725"/>
                <a:gd name="connsiteX4" fmla="*/ 1580198 w 1590675"/>
                <a:gd name="connsiteY4" fmla="*/ 91440 h 85725"/>
                <a:gd name="connsiteX5" fmla="*/ 1597343 w 159067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85725">
                  <a:moveTo>
                    <a:pt x="1597343" y="0"/>
                  </a:moveTo>
                  <a:lnTo>
                    <a:pt x="0" y="0"/>
                  </a:lnTo>
                  <a:cubicBezTo>
                    <a:pt x="8573" y="23813"/>
                    <a:pt x="18098" y="48578"/>
                    <a:pt x="28575" y="73343"/>
                  </a:cubicBezTo>
                  <a:cubicBezTo>
                    <a:pt x="31433" y="80010"/>
                    <a:pt x="34290" y="85725"/>
                    <a:pt x="36195" y="91440"/>
                  </a:cubicBezTo>
                  <a:lnTo>
                    <a:pt x="1580198" y="91440"/>
                  </a:lnTo>
                  <a:cubicBezTo>
                    <a:pt x="1595438" y="48578"/>
                    <a:pt x="1597343" y="25718"/>
                    <a:pt x="15973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8CE041-F4B3-4D1C-BA25-CAE16B4C1585}"/>
                </a:ext>
              </a:extLst>
            </p:cNvPr>
            <p:cNvSpPr/>
            <p:nvPr/>
          </p:nvSpPr>
          <p:spPr>
            <a:xfrm>
              <a:off x="9790480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013BF79-5A83-455A-9627-76921CBD5F5E}"/>
                </a:ext>
              </a:extLst>
            </p:cNvPr>
            <p:cNvSpPr/>
            <p:nvPr/>
          </p:nvSpPr>
          <p:spPr>
            <a:xfrm>
              <a:off x="10371505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B6DEA5-02B0-42C9-A31A-B5891CC82042}"/>
              </a:ext>
            </a:extLst>
          </p:cNvPr>
          <p:cNvGrpSpPr/>
          <p:nvPr/>
        </p:nvGrpSpPr>
        <p:grpSpPr>
          <a:xfrm>
            <a:off x="2387515" y="1750946"/>
            <a:ext cx="515314" cy="938240"/>
            <a:chOff x="5789259" y="-79408"/>
            <a:chExt cx="944716" cy="16107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877F74-9272-4945-B04B-8095A624146C}"/>
                </a:ext>
              </a:extLst>
            </p:cNvPr>
            <p:cNvGrpSpPr/>
            <p:nvPr/>
          </p:nvGrpSpPr>
          <p:grpSpPr>
            <a:xfrm rot="316524">
              <a:off x="5789259" y="513959"/>
              <a:ext cx="423031" cy="1017405"/>
              <a:chOff x="5855038" y="339273"/>
              <a:chExt cx="423031" cy="101740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0333A1A-DF34-405B-B73E-EDB94F056CBF}"/>
                  </a:ext>
                </a:extLst>
              </p:cNvPr>
              <p:cNvSpPr/>
              <p:nvPr/>
            </p:nvSpPr>
            <p:spPr>
              <a:xfrm>
                <a:off x="5855038" y="339273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E9E468-2B55-4FBC-BC22-B856748C48EC}"/>
                  </a:ext>
                </a:extLst>
              </p:cNvPr>
              <p:cNvSpPr/>
              <p:nvPr/>
            </p:nvSpPr>
            <p:spPr>
              <a:xfrm>
                <a:off x="5887913" y="472029"/>
                <a:ext cx="370016" cy="583487"/>
              </a:xfrm>
              <a:custGeom>
                <a:avLst/>
                <a:gdLst>
                  <a:gd name="connsiteX0" fmla="*/ 400769 w 495300"/>
                  <a:gd name="connsiteY0" fmla="*/ 708331 h 781050"/>
                  <a:gd name="connsiteX1" fmla="*/ 359811 w 495300"/>
                  <a:gd name="connsiteY1" fmla="*/ 757861 h 781050"/>
                  <a:gd name="connsiteX2" fmla="*/ 318854 w 495300"/>
                  <a:gd name="connsiteY2" fmla="*/ 782626 h 781050"/>
                  <a:gd name="connsiteX3" fmla="*/ 299804 w 495300"/>
                  <a:gd name="connsiteY3" fmla="*/ 778816 h 781050"/>
                  <a:gd name="connsiteX4" fmla="*/ 283611 w 495300"/>
                  <a:gd name="connsiteY4" fmla="*/ 735954 h 781050"/>
                  <a:gd name="connsiteX5" fmla="*/ 319806 w 495300"/>
                  <a:gd name="connsiteY5" fmla="*/ 675946 h 781050"/>
                  <a:gd name="connsiteX6" fmla="*/ 396959 w 495300"/>
                  <a:gd name="connsiteY6" fmla="*/ 586411 h 781050"/>
                  <a:gd name="connsiteX7" fmla="*/ 404579 w 495300"/>
                  <a:gd name="connsiteY7" fmla="*/ 574981 h 781050"/>
                  <a:gd name="connsiteX8" fmla="*/ 426486 w 495300"/>
                  <a:gd name="connsiteY8" fmla="*/ 528309 h 781050"/>
                  <a:gd name="connsiteX9" fmla="*/ 436011 w 495300"/>
                  <a:gd name="connsiteY9" fmla="*/ 469254 h 781050"/>
                  <a:gd name="connsiteX10" fmla="*/ 444584 w 495300"/>
                  <a:gd name="connsiteY10" fmla="*/ 393054 h 781050"/>
                  <a:gd name="connsiteX11" fmla="*/ 439822 w 495300"/>
                  <a:gd name="connsiteY11" fmla="*/ 346381 h 781050"/>
                  <a:gd name="connsiteX12" fmla="*/ 338856 w 495300"/>
                  <a:gd name="connsiteY12" fmla="*/ 114924 h 781050"/>
                  <a:gd name="connsiteX13" fmla="*/ 319806 w 495300"/>
                  <a:gd name="connsiteY13" fmla="*/ 111114 h 781050"/>
                  <a:gd name="connsiteX14" fmla="*/ 109304 w 495300"/>
                  <a:gd name="connsiteY14" fmla="*/ 287326 h 781050"/>
                  <a:gd name="connsiteX15" fmla="*/ 29294 w 495300"/>
                  <a:gd name="connsiteY15" fmla="*/ 421629 h 781050"/>
                  <a:gd name="connsiteX16" fmla="*/ 27389 w 495300"/>
                  <a:gd name="connsiteY16" fmla="*/ 429249 h 781050"/>
                  <a:gd name="connsiteX17" fmla="*/ 36914 w 495300"/>
                  <a:gd name="connsiteY17" fmla="*/ 531166 h 781050"/>
                  <a:gd name="connsiteX18" fmla="*/ 60726 w 495300"/>
                  <a:gd name="connsiteY18" fmla="*/ 590221 h 781050"/>
                  <a:gd name="connsiteX19" fmla="*/ 105494 w 495300"/>
                  <a:gd name="connsiteY19" fmla="*/ 690234 h 781050"/>
                  <a:gd name="connsiteX20" fmla="*/ 105494 w 495300"/>
                  <a:gd name="connsiteY20" fmla="*/ 723571 h 781050"/>
                  <a:gd name="connsiteX21" fmla="*/ 71204 w 495300"/>
                  <a:gd name="connsiteY21" fmla="*/ 736906 h 781050"/>
                  <a:gd name="connsiteX22" fmla="*/ 54059 w 495300"/>
                  <a:gd name="connsiteY22" fmla="*/ 718809 h 781050"/>
                  <a:gd name="connsiteX23" fmla="*/ 26436 w 495300"/>
                  <a:gd name="connsiteY23" fmla="*/ 644514 h 781050"/>
                  <a:gd name="connsiteX24" fmla="*/ 12149 w 495300"/>
                  <a:gd name="connsiteY24" fmla="*/ 561646 h 781050"/>
                  <a:gd name="connsiteX25" fmla="*/ 7386 w 495300"/>
                  <a:gd name="connsiteY25" fmla="*/ 456871 h 781050"/>
                  <a:gd name="connsiteX26" fmla="*/ 16911 w 495300"/>
                  <a:gd name="connsiteY26" fmla="*/ 353049 h 781050"/>
                  <a:gd name="connsiteX27" fmla="*/ 64536 w 495300"/>
                  <a:gd name="connsiteY27" fmla="*/ 224461 h 781050"/>
                  <a:gd name="connsiteX28" fmla="*/ 137879 w 495300"/>
                  <a:gd name="connsiteY28" fmla="*/ 142546 h 781050"/>
                  <a:gd name="connsiteX29" fmla="*/ 277897 w 495300"/>
                  <a:gd name="connsiteY29" fmla="*/ 33961 h 781050"/>
                  <a:gd name="connsiteX30" fmla="*/ 338856 w 495300"/>
                  <a:gd name="connsiteY30" fmla="*/ 8244 h 781050"/>
                  <a:gd name="connsiteX31" fmla="*/ 349334 w 495300"/>
                  <a:gd name="connsiteY31" fmla="*/ 8244 h 781050"/>
                  <a:gd name="connsiteX32" fmla="*/ 449347 w 495300"/>
                  <a:gd name="connsiteY32" fmla="*/ 105399 h 781050"/>
                  <a:gd name="connsiteX33" fmla="*/ 491256 w 495300"/>
                  <a:gd name="connsiteY33" fmla="*/ 229224 h 781050"/>
                  <a:gd name="connsiteX34" fmla="*/ 496019 w 495300"/>
                  <a:gd name="connsiteY34" fmla="*/ 270181 h 781050"/>
                  <a:gd name="connsiteX35" fmla="*/ 496972 w 495300"/>
                  <a:gd name="connsiteY35" fmla="*/ 336856 h 781050"/>
                  <a:gd name="connsiteX36" fmla="*/ 481731 w 495300"/>
                  <a:gd name="connsiteY36" fmla="*/ 471159 h 781050"/>
                  <a:gd name="connsiteX37" fmla="*/ 444584 w 495300"/>
                  <a:gd name="connsiteY37" fmla="*/ 624511 h 781050"/>
                  <a:gd name="connsiteX38" fmla="*/ 400769 w 495300"/>
                  <a:gd name="connsiteY38" fmla="*/ 70833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95300" h="781050">
                    <a:moveTo>
                      <a:pt x="400769" y="708331"/>
                    </a:moveTo>
                    <a:cubicBezTo>
                      <a:pt x="387434" y="724524"/>
                      <a:pt x="373147" y="740716"/>
                      <a:pt x="359811" y="757861"/>
                    </a:cubicBezTo>
                    <a:cubicBezTo>
                      <a:pt x="349334" y="771196"/>
                      <a:pt x="335999" y="779769"/>
                      <a:pt x="318854" y="782626"/>
                    </a:cubicBezTo>
                    <a:cubicBezTo>
                      <a:pt x="312186" y="783579"/>
                      <a:pt x="305519" y="782626"/>
                      <a:pt x="299804" y="778816"/>
                    </a:cubicBezTo>
                    <a:cubicBezTo>
                      <a:pt x="287422" y="769291"/>
                      <a:pt x="277897" y="754051"/>
                      <a:pt x="283611" y="735954"/>
                    </a:cubicBezTo>
                    <a:cubicBezTo>
                      <a:pt x="290279" y="713094"/>
                      <a:pt x="304566" y="694044"/>
                      <a:pt x="319806" y="675946"/>
                    </a:cubicBezTo>
                    <a:cubicBezTo>
                      <a:pt x="345524" y="645466"/>
                      <a:pt x="373147" y="617844"/>
                      <a:pt x="396959" y="586411"/>
                    </a:cubicBezTo>
                    <a:cubicBezTo>
                      <a:pt x="399816" y="582601"/>
                      <a:pt x="401722" y="578791"/>
                      <a:pt x="404579" y="574981"/>
                    </a:cubicBezTo>
                    <a:cubicBezTo>
                      <a:pt x="415056" y="560694"/>
                      <a:pt x="422677" y="545454"/>
                      <a:pt x="426486" y="528309"/>
                    </a:cubicBezTo>
                    <a:cubicBezTo>
                      <a:pt x="430297" y="508306"/>
                      <a:pt x="434106" y="489256"/>
                      <a:pt x="436011" y="469254"/>
                    </a:cubicBezTo>
                    <a:cubicBezTo>
                      <a:pt x="438869" y="443536"/>
                      <a:pt x="441727" y="418771"/>
                      <a:pt x="444584" y="393054"/>
                    </a:cubicBezTo>
                    <a:cubicBezTo>
                      <a:pt x="449347" y="376861"/>
                      <a:pt x="443631" y="361621"/>
                      <a:pt x="439822" y="346381"/>
                    </a:cubicBezTo>
                    <a:cubicBezTo>
                      <a:pt x="418866" y="263514"/>
                      <a:pt x="386481" y="185409"/>
                      <a:pt x="338856" y="114924"/>
                    </a:cubicBezTo>
                    <a:cubicBezTo>
                      <a:pt x="331236" y="104446"/>
                      <a:pt x="331236" y="104446"/>
                      <a:pt x="319806" y="111114"/>
                    </a:cubicBezTo>
                    <a:cubicBezTo>
                      <a:pt x="240749" y="159691"/>
                      <a:pt x="169311" y="216841"/>
                      <a:pt x="109304" y="287326"/>
                    </a:cubicBezTo>
                    <a:cubicBezTo>
                      <a:pt x="75014" y="328284"/>
                      <a:pt x="47391" y="372099"/>
                      <a:pt x="29294" y="421629"/>
                    </a:cubicBezTo>
                    <a:cubicBezTo>
                      <a:pt x="28341" y="424486"/>
                      <a:pt x="27389" y="426391"/>
                      <a:pt x="27389" y="429249"/>
                    </a:cubicBezTo>
                    <a:cubicBezTo>
                      <a:pt x="29294" y="463539"/>
                      <a:pt x="31199" y="496876"/>
                      <a:pt x="36914" y="531166"/>
                    </a:cubicBezTo>
                    <a:cubicBezTo>
                      <a:pt x="40724" y="552121"/>
                      <a:pt x="47391" y="572124"/>
                      <a:pt x="60726" y="590221"/>
                    </a:cubicBezTo>
                    <a:cubicBezTo>
                      <a:pt x="81681" y="620701"/>
                      <a:pt x="96921" y="654039"/>
                      <a:pt x="105494" y="690234"/>
                    </a:cubicBezTo>
                    <a:cubicBezTo>
                      <a:pt x="108351" y="701664"/>
                      <a:pt x="108351" y="713094"/>
                      <a:pt x="105494" y="723571"/>
                    </a:cubicBezTo>
                    <a:cubicBezTo>
                      <a:pt x="101684" y="738811"/>
                      <a:pt x="84539" y="745479"/>
                      <a:pt x="71204" y="736906"/>
                    </a:cubicBezTo>
                    <a:cubicBezTo>
                      <a:pt x="63584" y="732144"/>
                      <a:pt x="58821" y="725476"/>
                      <a:pt x="54059" y="718809"/>
                    </a:cubicBezTo>
                    <a:cubicBezTo>
                      <a:pt x="40724" y="695949"/>
                      <a:pt x="32151" y="670231"/>
                      <a:pt x="26436" y="644514"/>
                    </a:cubicBezTo>
                    <a:cubicBezTo>
                      <a:pt x="20721" y="616891"/>
                      <a:pt x="15006" y="589269"/>
                      <a:pt x="12149" y="561646"/>
                    </a:cubicBezTo>
                    <a:cubicBezTo>
                      <a:pt x="8339" y="527356"/>
                      <a:pt x="6434" y="492114"/>
                      <a:pt x="7386" y="456871"/>
                    </a:cubicBezTo>
                    <a:cubicBezTo>
                      <a:pt x="8339" y="421629"/>
                      <a:pt x="11196" y="387339"/>
                      <a:pt x="16911" y="353049"/>
                    </a:cubicBezTo>
                    <a:cubicBezTo>
                      <a:pt x="25484" y="307329"/>
                      <a:pt x="36914" y="262561"/>
                      <a:pt x="64536" y="224461"/>
                    </a:cubicBezTo>
                    <a:cubicBezTo>
                      <a:pt x="86444" y="194934"/>
                      <a:pt x="111209" y="168264"/>
                      <a:pt x="137879" y="142546"/>
                    </a:cubicBezTo>
                    <a:cubicBezTo>
                      <a:pt x="179789" y="100636"/>
                      <a:pt x="225509" y="62536"/>
                      <a:pt x="277897" y="33961"/>
                    </a:cubicBezTo>
                    <a:cubicBezTo>
                      <a:pt x="296947" y="23484"/>
                      <a:pt x="316949" y="13959"/>
                      <a:pt x="338856" y="8244"/>
                    </a:cubicBezTo>
                    <a:cubicBezTo>
                      <a:pt x="342666" y="7291"/>
                      <a:pt x="345524" y="6339"/>
                      <a:pt x="349334" y="8244"/>
                    </a:cubicBezTo>
                    <a:cubicBezTo>
                      <a:pt x="393149" y="29199"/>
                      <a:pt x="424581" y="63489"/>
                      <a:pt x="449347" y="105399"/>
                    </a:cubicBezTo>
                    <a:cubicBezTo>
                      <a:pt x="471254" y="143499"/>
                      <a:pt x="484589" y="185409"/>
                      <a:pt x="491256" y="229224"/>
                    </a:cubicBezTo>
                    <a:cubicBezTo>
                      <a:pt x="493161" y="242559"/>
                      <a:pt x="495066" y="255894"/>
                      <a:pt x="496019" y="270181"/>
                    </a:cubicBezTo>
                    <a:cubicBezTo>
                      <a:pt x="497924" y="292089"/>
                      <a:pt x="497924" y="314949"/>
                      <a:pt x="496972" y="336856"/>
                    </a:cubicBezTo>
                    <a:cubicBezTo>
                      <a:pt x="495066" y="381624"/>
                      <a:pt x="490304" y="426391"/>
                      <a:pt x="481731" y="471159"/>
                    </a:cubicBezTo>
                    <a:cubicBezTo>
                      <a:pt x="471254" y="522594"/>
                      <a:pt x="458872" y="574029"/>
                      <a:pt x="444584" y="624511"/>
                    </a:cubicBezTo>
                    <a:cubicBezTo>
                      <a:pt x="435059" y="654039"/>
                      <a:pt x="421724" y="683566"/>
                      <a:pt x="400769" y="70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F3E341-556F-4D8F-A4D0-5A4061F56EB2}"/>
                </a:ext>
              </a:extLst>
            </p:cNvPr>
            <p:cNvGrpSpPr/>
            <p:nvPr/>
          </p:nvGrpSpPr>
          <p:grpSpPr>
            <a:xfrm rot="20737142">
              <a:off x="6310944" y="-79408"/>
              <a:ext cx="423031" cy="1017405"/>
              <a:chOff x="6310944" y="-79408"/>
              <a:chExt cx="423031" cy="101740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0EA3B76-A405-4B94-B4E4-F9EE970440AA}"/>
                  </a:ext>
                </a:extLst>
              </p:cNvPr>
              <p:cNvSpPr/>
              <p:nvPr/>
            </p:nvSpPr>
            <p:spPr>
              <a:xfrm flipH="1">
                <a:off x="6310944" y="-79408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BD28D9-7E1A-4C93-9B2D-1C4DDA5FE3F0}"/>
                  </a:ext>
                </a:extLst>
              </p:cNvPr>
              <p:cNvSpPr/>
              <p:nvPr/>
            </p:nvSpPr>
            <p:spPr>
              <a:xfrm>
                <a:off x="6320211" y="46587"/>
                <a:ext cx="370016" cy="590603"/>
              </a:xfrm>
              <a:custGeom>
                <a:avLst/>
                <a:gdLst>
                  <a:gd name="connsiteX0" fmla="*/ 98584 w 495300"/>
                  <a:gd name="connsiteY0" fmla="*/ 576412 h 790575"/>
                  <a:gd name="connsiteX1" fmla="*/ 141446 w 495300"/>
                  <a:gd name="connsiteY1" fmla="*/ 629752 h 790575"/>
                  <a:gd name="connsiteX2" fmla="*/ 192881 w 495300"/>
                  <a:gd name="connsiteY2" fmla="*/ 688807 h 790575"/>
                  <a:gd name="connsiteX3" fmla="*/ 217646 w 495300"/>
                  <a:gd name="connsiteY3" fmla="*/ 732622 h 790575"/>
                  <a:gd name="connsiteX4" fmla="*/ 206216 w 495300"/>
                  <a:gd name="connsiteY4" fmla="*/ 776437 h 790575"/>
                  <a:gd name="connsiteX5" fmla="*/ 184309 w 495300"/>
                  <a:gd name="connsiteY5" fmla="*/ 784057 h 790575"/>
                  <a:gd name="connsiteX6" fmla="*/ 149066 w 495300"/>
                  <a:gd name="connsiteY6" fmla="*/ 765959 h 790575"/>
                  <a:gd name="connsiteX7" fmla="*/ 106204 w 495300"/>
                  <a:gd name="connsiteY7" fmla="*/ 714524 h 790575"/>
                  <a:gd name="connsiteX8" fmla="*/ 102394 w 495300"/>
                  <a:gd name="connsiteY8" fmla="*/ 709762 h 790575"/>
                  <a:gd name="connsiteX9" fmla="*/ 55721 w 495300"/>
                  <a:gd name="connsiteY9" fmla="*/ 611654 h 790575"/>
                  <a:gd name="connsiteX10" fmla="*/ 17621 w 495300"/>
                  <a:gd name="connsiteY10" fmla="*/ 443062 h 790575"/>
                  <a:gd name="connsiteX11" fmla="*/ 8096 w 495300"/>
                  <a:gd name="connsiteY11" fmla="*/ 353527 h 790575"/>
                  <a:gd name="connsiteX12" fmla="*/ 7144 w 495300"/>
                  <a:gd name="connsiteY12" fmla="*/ 291614 h 790575"/>
                  <a:gd name="connsiteX13" fmla="*/ 8096 w 495300"/>
                  <a:gd name="connsiteY13" fmla="*/ 270659 h 790575"/>
                  <a:gd name="connsiteX14" fmla="*/ 29051 w 495300"/>
                  <a:gd name="connsiteY14" fmla="*/ 164932 h 790575"/>
                  <a:gd name="connsiteX15" fmla="*/ 110966 w 495300"/>
                  <a:gd name="connsiteY15" fmla="*/ 37297 h 790575"/>
                  <a:gd name="connsiteX16" fmla="*/ 154781 w 495300"/>
                  <a:gd name="connsiteY16" fmla="*/ 8722 h 790575"/>
                  <a:gd name="connsiteX17" fmla="*/ 165259 w 495300"/>
                  <a:gd name="connsiteY17" fmla="*/ 7769 h 790575"/>
                  <a:gd name="connsiteX18" fmla="*/ 266224 w 495300"/>
                  <a:gd name="connsiteY18" fmla="*/ 57299 h 790575"/>
                  <a:gd name="connsiteX19" fmla="*/ 405289 w 495300"/>
                  <a:gd name="connsiteY19" fmla="*/ 183029 h 790575"/>
                  <a:gd name="connsiteX20" fmla="*/ 450056 w 495300"/>
                  <a:gd name="connsiteY20" fmla="*/ 239227 h 790575"/>
                  <a:gd name="connsiteX21" fmla="*/ 486251 w 495300"/>
                  <a:gd name="connsiteY21" fmla="*/ 344954 h 790575"/>
                  <a:gd name="connsiteX22" fmla="*/ 495776 w 495300"/>
                  <a:gd name="connsiteY22" fmla="*/ 520214 h 790575"/>
                  <a:gd name="connsiteX23" fmla="*/ 465296 w 495300"/>
                  <a:gd name="connsiteY23" fmla="*/ 685949 h 790575"/>
                  <a:gd name="connsiteX24" fmla="*/ 442436 w 495300"/>
                  <a:gd name="connsiteY24" fmla="*/ 727859 h 790575"/>
                  <a:gd name="connsiteX25" fmla="*/ 427196 w 495300"/>
                  <a:gd name="connsiteY25" fmla="*/ 738337 h 790575"/>
                  <a:gd name="connsiteX26" fmla="*/ 397669 w 495300"/>
                  <a:gd name="connsiteY26" fmla="*/ 716429 h 790575"/>
                  <a:gd name="connsiteX27" fmla="*/ 403384 w 495300"/>
                  <a:gd name="connsiteY27" fmla="*/ 671662 h 790575"/>
                  <a:gd name="connsiteX28" fmla="*/ 450056 w 495300"/>
                  <a:gd name="connsiteY28" fmla="*/ 579269 h 790575"/>
                  <a:gd name="connsiteX29" fmla="*/ 467201 w 495300"/>
                  <a:gd name="connsiteY29" fmla="*/ 530692 h 790575"/>
                  <a:gd name="connsiteX30" fmla="*/ 476726 w 495300"/>
                  <a:gd name="connsiteY30" fmla="*/ 428774 h 790575"/>
                  <a:gd name="connsiteX31" fmla="*/ 474821 w 495300"/>
                  <a:gd name="connsiteY31" fmla="*/ 421154 h 790575"/>
                  <a:gd name="connsiteX32" fmla="*/ 386239 w 495300"/>
                  <a:gd name="connsiteY32" fmla="*/ 277327 h 790575"/>
                  <a:gd name="connsiteX33" fmla="*/ 179546 w 495300"/>
                  <a:gd name="connsiteY33" fmla="*/ 107782 h 790575"/>
                  <a:gd name="connsiteX34" fmla="*/ 168116 w 495300"/>
                  <a:gd name="connsiteY34" fmla="*/ 110639 h 790575"/>
                  <a:gd name="connsiteX35" fmla="*/ 74771 w 495300"/>
                  <a:gd name="connsiteY35" fmla="*/ 308759 h 790575"/>
                  <a:gd name="connsiteX36" fmla="*/ 58579 w 495300"/>
                  <a:gd name="connsiteY36" fmla="*/ 372577 h 790575"/>
                  <a:gd name="connsiteX37" fmla="*/ 59531 w 495300"/>
                  <a:gd name="connsiteY37" fmla="*/ 392579 h 790575"/>
                  <a:gd name="connsiteX38" fmla="*/ 59531 w 495300"/>
                  <a:gd name="connsiteY38" fmla="*/ 396389 h 790575"/>
                  <a:gd name="connsiteX39" fmla="*/ 71914 w 495300"/>
                  <a:gd name="connsiteY39" fmla="*/ 502117 h 790575"/>
                  <a:gd name="connsiteX40" fmla="*/ 98584 w 495300"/>
                  <a:gd name="connsiteY40" fmla="*/ 576412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5300" h="790575">
                    <a:moveTo>
                      <a:pt x="98584" y="576412"/>
                    </a:moveTo>
                    <a:cubicBezTo>
                      <a:pt x="110966" y="596414"/>
                      <a:pt x="126206" y="612607"/>
                      <a:pt x="141446" y="629752"/>
                    </a:cubicBezTo>
                    <a:cubicBezTo>
                      <a:pt x="158591" y="649754"/>
                      <a:pt x="176689" y="667852"/>
                      <a:pt x="192881" y="688807"/>
                    </a:cubicBezTo>
                    <a:cubicBezTo>
                      <a:pt x="203359" y="702142"/>
                      <a:pt x="211931" y="716429"/>
                      <a:pt x="217646" y="732622"/>
                    </a:cubicBezTo>
                    <a:cubicBezTo>
                      <a:pt x="224314" y="749767"/>
                      <a:pt x="218599" y="764054"/>
                      <a:pt x="206216" y="776437"/>
                    </a:cubicBezTo>
                    <a:cubicBezTo>
                      <a:pt x="200501" y="782152"/>
                      <a:pt x="192881" y="785009"/>
                      <a:pt x="184309" y="784057"/>
                    </a:cubicBezTo>
                    <a:cubicBezTo>
                      <a:pt x="170974" y="781199"/>
                      <a:pt x="158591" y="777389"/>
                      <a:pt x="149066" y="765959"/>
                    </a:cubicBezTo>
                    <a:cubicBezTo>
                      <a:pt x="134779" y="748814"/>
                      <a:pt x="120491" y="731669"/>
                      <a:pt x="106204" y="714524"/>
                    </a:cubicBezTo>
                    <a:cubicBezTo>
                      <a:pt x="105251" y="712619"/>
                      <a:pt x="103346" y="711667"/>
                      <a:pt x="102394" y="709762"/>
                    </a:cubicBezTo>
                    <a:cubicBezTo>
                      <a:pt x="78581" y="681187"/>
                      <a:pt x="65246" y="646897"/>
                      <a:pt x="55721" y="611654"/>
                    </a:cubicBezTo>
                    <a:cubicBezTo>
                      <a:pt x="41434" y="556409"/>
                      <a:pt x="26194" y="500212"/>
                      <a:pt x="17621" y="443062"/>
                    </a:cubicBezTo>
                    <a:cubicBezTo>
                      <a:pt x="12859" y="413534"/>
                      <a:pt x="10001" y="383054"/>
                      <a:pt x="8096" y="353527"/>
                    </a:cubicBezTo>
                    <a:cubicBezTo>
                      <a:pt x="7144" y="332572"/>
                      <a:pt x="7144" y="312569"/>
                      <a:pt x="7144" y="291614"/>
                    </a:cubicBezTo>
                    <a:cubicBezTo>
                      <a:pt x="7144" y="284947"/>
                      <a:pt x="8096" y="277327"/>
                      <a:pt x="8096" y="270659"/>
                    </a:cubicBezTo>
                    <a:cubicBezTo>
                      <a:pt x="11906" y="234464"/>
                      <a:pt x="17621" y="199222"/>
                      <a:pt x="29051" y="164932"/>
                    </a:cubicBezTo>
                    <a:cubicBezTo>
                      <a:pt x="45244" y="115402"/>
                      <a:pt x="70961" y="71587"/>
                      <a:pt x="110966" y="37297"/>
                    </a:cubicBezTo>
                    <a:cubicBezTo>
                      <a:pt x="124301" y="25867"/>
                      <a:pt x="138589" y="16342"/>
                      <a:pt x="154781" y="8722"/>
                    </a:cubicBezTo>
                    <a:cubicBezTo>
                      <a:pt x="158591" y="6817"/>
                      <a:pt x="161449" y="6817"/>
                      <a:pt x="165259" y="7769"/>
                    </a:cubicBezTo>
                    <a:cubicBezTo>
                      <a:pt x="202406" y="18247"/>
                      <a:pt x="234791" y="36344"/>
                      <a:pt x="266224" y="57299"/>
                    </a:cubicBezTo>
                    <a:cubicBezTo>
                      <a:pt x="318611" y="92542"/>
                      <a:pt x="363379" y="135404"/>
                      <a:pt x="405289" y="183029"/>
                    </a:cubicBezTo>
                    <a:cubicBezTo>
                      <a:pt x="421481" y="201127"/>
                      <a:pt x="437674" y="218272"/>
                      <a:pt x="450056" y="239227"/>
                    </a:cubicBezTo>
                    <a:cubicBezTo>
                      <a:pt x="469106" y="272564"/>
                      <a:pt x="479584" y="307807"/>
                      <a:pt x="486251" y="344954"/>
                    </a:cubicBezTo>
                    <a:cubicBezTo>
                      <a:pt x="496729" y="403057"/>
                      <a:pt x="499586" y="461159"/>
                      <a:pt x="495776" y="520214"/>
                    </a:cubicBezTo>
                    <a:cubicBezTo>
                      <a:pt x="491966" y="576412"/>
                      <a:pt x="484346" y="632609"/>
                      <a:pt x="465296" y="685949"/>
                    </a:cubicBezTo>
                    <a:cubicBezTo>
                      <a:pt x="459581" y="701189"/>
                      <a:pt x="452914" y="716429"/>
                      <a:pt x="442436" y="727859"/>
                    </a:cubicBezTo>
                    <a:cubicBezTo>
                      <a:pt x="438626" y="732622"/>
                      <a:pt x="432911" y="736432"/>
                      <a:pt x="427196" y="738337"/>
                    </a:cubicBezTo>
                    <a:cubicBezTo>
                      <a:pt x="411956" y="742147"/>
                      <a:pt x="400526" y="733574"/>
                      <a:pt x="397669" y="716429"/>
                    </a:cubicBezTo>
                    <a:cubicBezTo>
                      <a:pt x="395764" y="701189"/>
                      <a:pt x="397669" y="685949"/>
                      <a:pt x="403384" y="671662"/>
                    </a:cubicBezTo>
                    <a:cubicBezTo>
                      <a:pt x="414814" y="639277"/>
                      <a:pt x="429101" y="607844"/>
                      <a:pt x="450056" y="579269"/>
                    </a:cubicBezTo>
                    <a:cubicBezTo>
                      <a:pt x="460534" y="564982"/>
                      <a:pt x="463391" y="547837"/>
                      <a:pt x="467201" y="530692"/>
                    </a:cubicBezTo>
                    <a:cubicBezTo>
                      <a:pt x="473869" y="497354"/>
                      <a:pt x="475774" y="463064"/>
                      <a:pt x="476726" y="428774"/>
                    </a:cubicBezTo>
                    <a:cubicBezTo>
                      <a:pt x="476726" y="425917"/>
                      <a:pt x="475774" y="424012"/>
                      <a:pt x="474821" y="421154"/>
                    </a:cubicBezTo>
                    <a:cubicBezTo>
                      <a:pt x="454819" y="366862"/>
                      <a:pt x="423386" y="320189"/>
                      <a:pt x="386239" y="277327"/>
                    </a:cubicBezTo>
                    <a:cubicBezTo>
                      <a:pt x="327184" y="208747"/>
                      <a:pt x="256699" y="153502"/>
                      <a:pt x="179546" y="107782"/>
                    </a:cubicBezTo>
                    <a:cubicBezTo>
                      <a:pt x="173831" y="103972"/>
                      <a:pt x="171926" y="105877"/>
                      <a:pt x="168116" y="110639"/>
                    </a:cubicBezTo>
                    <a:cubicBezTo>
                      <a:pt x="126206" y="171599"/>
                      <a:pt x="95726" y="238274"/>
                      <a:pt x="74771" y="308759"/>
                    </a:cubicBezTo>
                    <a:cubicBezTo>
                      <a:pt x="68104" y="329714"/>
                      <a:pt x="63341" y="350669"/>
                      <a:pt x="58579" y="372577"/>
                    </a:cubicBezTo>
                    <a:cubicBezTo>
                      <a:pt x="56674" y="379244"/>
                      <a:pt x="58579" y="385912"/>
                      <a:pt x="59531" y="392579"/>
                    </a:cubicBezTo>
                    <a:cubicBezTo>
                      <a:pt x="59531" y="393532"/>
                      <a:pt x="59531" y="395437"/>
                      <a:pt x="59531" y="396389"/>
                    </a:cubicBezTo>
                    <a:cubicBezTo>
                      <a:pt x="63341" y="431632"/>
                      <a:pt x="67151" y="466874"/>
                      <a:pt x="71914" y="502117"/>
                    </a:cubicBezTo>
                    <a:cubicBezTo>
                      <a:pt x="75724" y="529739"/>
                      <a:pt x="82391" y="554504"/>
                      <a:pt x="98584" y="5764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DE8CBB1-4F54-4A78-A8BE-A4788F846C1E}"/>
              </a:ext>
            </a:extLst>
          </p:cNvPr>
          <p:cNvSpPr/>
          <p:nvPr/>
        </p:nvSpPr>
        <p:spPr>
          <a:xfrm rot="20738113">
            <a:off x="1959791" y="3396261"/>
            <a:ext cx="518863" cy="555508"/>
          </a:xfrm>
          <a:custGeom>
            <a:avLst/>
            <a:gdLst>
              <a:gd name="connsiteX0" fmla="*/ 321547 w 668637"/>
              <a:gd name="connsiteY0" fmla="*/ 56565 h 670376"/>
              <a:gd name="connsiteX1" fmla="*/ 239003 w 668637"/>
              <a:gd name="connsiteY1" fmla="*/ 70219 h 670376"/>
              <a:gd name="connsiteX2" fmla="*/ 232176 w 668637"/>
              <a:gd name="connsiteY2" fmla="*/ 90079 h 670376"/>
              <a:gd name="connsiteX3" fmla="*/ 432642 w 668637"/>
              <a:gd name="connsiteY3" fmla="*/ 79528 h 670376"/>
              <a:gd name="connsiteX4" fmla="*/ 423953 w 668637"/>
              <a:gd name="connsiteY4" fmla="*/ 62771 h 670376"/>
              <a:gd name="connsiteX5" fmla="*/ 321547 w 668637"/>
              <a:gd name="connsiteY5" fmla="*/ 56565 h 670376"/>
              <a:gd name="connsiteX6" fmla="*/ 382215 w 668637"/>
              <a:gd name="connsiteY6" fmla="*/ 1639 h 670376"/>
              <a:gd name="connsiteX7" fmla="*/ 462433 w 668637"/>
              <a:gd name="connsiteY7" fmla="*/ 13120 h 670376"/>
              <a:gd name="connsiteX8" fmla="*/ 633728 w 668637"/>
              <a:gd name="connsiteY8" fmla="*/ 39808 h 670376"/>
              <a:gd name="connsiteX9" fmla="*/ 662278 w 668637"/>
              <a:gd name="connsiteY9" fmla="*/ 71460 h 670376"/>
              <a:gd name="connsiteX10" fmla="*/ 668485 w 668637"/>
              <a:gd name="connsiteY10" fmla="*/ 227241 h 670376"/>
              <a:gd name="connsiteX11" fmla="*/ 645521 w 668637"/>
              <a:gd name="connsiteY11" fmla="*/ 253307 h 670376"/>
              <a:gd name="connsiteX12" fmla="*/ 571044 w 668637"/>
              <a:gd name="connsiteY12" fmla="*/ 256410 h 670376"/>
              <a:gd name="connsiteX13" fmla="*/ 553045 w 668637"/>
              <a:gd name="connsiteY13" fmla="*/ 275029 h 670376"/>
              <a:gd name="connsiteX14" fmla="*/ 565458 w 668637"/>
              <a:gd name="connsiteY14" fmla="*/ 617621 h 670376"/>
              <a:gd name="connsiteX15" fmla="*/ 529462 w 668637"/>
              <a:gd name="connsiteY15" fmla="*/ 656101 h 670376"/>
              <a:gd name="connsiteX16" fmla="*/ 170112 w 668637"/>
              <a:gd name="connsiteY16" fmla="*/ 670376 h 670376"/>
              <a:gd name="connsiteX17" fmla="*/ 138460 w 668637"/>
              <a:gd name="connsiteY17" fmla="*/ 639964 h 670376"/>
              <a:gd name="connsiteX18" fmla="*/ 124805 w 668637"/>
              <a:gd name="connsiteY18" fmla="*/ 293028 h 670376"/>
              <a:gd name="connsiteX19" fmla="*/ 103704 w 668637"/>
              <a:gd name="connsiteY19" fmla="*/ 275029 h 670376"/>
              <a:gd name="connsiteX20" fmla="*/ 29228 w 668637"/>
              <a:gd name="connsiteY20" fmla="*/ 278133 h 670376"/>
              <a:gd name="connsiteX21" fmla="*/ 5643 w 668637"/>
              <a:gd name="connsiteY21" fmla="*/ 257031 h 670376"/>
              <a:gd name="connsiteX22" fmla="*/ 57 w 668637"/>
              <a:gd name="connsiteY22" fmla="*/ 87597 h 670376"/>
              <a:gd name="connsiteX23" fmla="*/ 16194 w 668637"/>
              <a:gd name="connsiteY23" fmla="*/ 66495 h 670376"/>
              <a:gd name="connsiteX24" fmla="*/ 301067 w 668637"/>
              <a:gd name="connsiteY24" fmla="*/ 3190 h 670376"/>
              <a:gd name="connsiteX25" fmla="*/ 382215 w 668637"/>
              <a:gd name="connsiteY25" fmla="*/ 1639 h 6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FB36AA-1CF6-475F-AF14-12BA6FFEE4BD}"/>
              </a:ext>
            </a:extLst>
          </p:cNvPr>
          <p:cNvGrpSpPr/>
          <p:nvPr/>
        </p:nvGrpSpPr>
        <p:grpSpPr>
          <a:xfrm>
            <a:off x="2640760" y="3455103"/>
            <a:ext cx="259635" cy="567600"/>
            <a:chOff x="7528445" y="2305877"/>
            <a:chExt cx="561155" cy="1148822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285191A-8829-4012-A433-9783D7287BC2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65D27C-51B2-4207-A7FB-4941125BFF00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02FE96-40CD-4ECC-89B2-26A0DAA4D1AF}"/>
              </a:ext>
            </a:extLst>
          </p:cNvPr>
          <p:cNvGrpSpPr/>
          <p:nvPr/>
        </p:nvGrpSpPr>
        <p:grpSpPr>
          <a:xfrm rot="20703400">
            <a:off x="1727419" y="2120515"/>
            <a:ext cx="324630" cy="492109"/>
            <a:chOff x="3805328" y="4061908"/>
            <a:chExt cx="310118" cy="440241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1B17F9-2DC7-4B1E-ABE4-78A64AFFCC3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accent4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0A60D2-EF63-48D3-8830-96CAD14BBFAE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rgbClr val="CF504F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4410B4-741C-4CEA-BC9F-D044B9C41EEF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(Payment)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347" y="2091528"/>
            <a:ext cx="7811215" cy="12257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2F3F0E6-52D5-4A83-A5FF-450CC26C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713" y="3570873"/>
            <a:ext cx="7811215" cy="132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22B70A6-C5F8-46F6-AD9C-58684924E3B5}"/>
              </a:ext>
            </a:extLst>
          </p:cNvPr>
          <p:cNvSpPr/>
          <p:nvPr/>
        </p:nvSpPr>
        <p:spPr>
          <a:xfrm>
            <a:off x="875493" y="2396014"/>
            <a:ext cx="3108711" cy="2277190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4267616" y="2287066"/>
            <a:ext cx="814333" cy="83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3982977" y="3829053"/>
            <a:ext cx="872078" cy="848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4257465" y="2463641"/>
            <a:ext cx="8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7A398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A398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9809CA-B7E3-4B68-ACFD-A76A016A5EB7}"/>
              </a:ext>
            </a:extLst>
          </p:cNvPr>
          <p:cNvSpPr txBox="1"/>
          <p:nvPr/>
        </p:nvSpPr>
        <p:spPr>
          <a:xfrm flipH="1">
            <a:off x="4013436" y="3991675"/>
            <a:ext cx="8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680C3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680C3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E8E24B-7A6A-4BCB-9213-E6532F0ECD4B}"/>
              </a:ext>
            </a:extLst>
          </p:cNvPr>
          <p:cNvGrpSpPr/>
          <p:nvPr/>
        </p:nvGrpSpPr>
        <p:grpSpPr>
          <a:xfrm>
            <a:off x="5228124" y="2114178"/>
            <a:ext cx="6479384" cy="1195712"/>
            <a:chOff x="2135876" y="1617563"/>
            <a:chExt cx="2138114" cy="91849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20211C-56F4-45EE-92E0-2323A132A78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638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POS payment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QR code payment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932ED6-6FF7-474D-80E8-7C8EB55CB93C}"/>
                </a:ext>
              </a:extLst>
            </p:cNvPr>
            <p:cNvSpPr txBox="1"/>
            <p:nvPr/>
          </p:nvSpPr>
          <p:spPr>
            <a:xfrm>
              <a:off x="2135876" y="1617563"/>
              <a:ext cx="2138114" cy="354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Momo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E9F56D-6553-43B5-8E24-1C10A9656C1C}"/>
              </a:ext>
            </a:extLst>
          </p:cNvPr>
          <p:cNvGrpSpPr/>
          <p:nvPr/>
        </p:nvGrpSpPr>
        <p:grpSpPr>
          <a:xfrm>
            <a:off x="4865850" y="3645829"/>
            <a:ext cx="6612788" cy="1252744"/>
            <a:chOff x="2126504" y="1617562"/>
            <a:chExt cx="2147486" cy="96230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C891E9-F1CA-4624-9FDA-3B9C8F0DFC9E}"/>
                </a:ext>
              </a:extLst>
            </p:cNvPr>
            <p:cNvSpPr txBox="1"/>
            <p:nvPr/>
          </p:nvSpPr>
          <p:spPr>
            <a:xfrm>
              <a:off x="2126504" y="1941529"/>
              <a:ext cx="2138114" cy="638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support user make a purchase through their ATM card.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E3D86D-2C72-4DBB-AE0F-B943A8F4D03F}"/>
                </a:ext>
              </a:extLst>
            </p:cNvPr>
            <p:cNvSpPr txBox="1"/>
            <p:nvPr/>
          </p:nvSpPr>
          <p:spPr>
            <a:xfrm>
              <a:off x="2135876" y="1617562"/>
              <a:ext cx="2138114" cy="3546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Zalopay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C5C9A8-DEE7-4B2C-8FA7-8E8568F85456}"/>
              </a:ext>
            </a:extLst>
          </p:cNvPr>
          <p:cNvSpPr txBox="1"/>
          <p:nvPr/>
        </p:nvSpPr>
        <p:spPr>
          <a:xfrm>
            <a:off x="6519236" y="1314686"/>
            <a:ext cx="51356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Using third-p</a:t>
            </a:r>
            <a:r>
              <a:rPr lang="en-US" altLang="ko-KR" sz="2800" dirty="0">
                <a:solidFill>
                  <a:srgbClr val="E62601"/>
                </a:solidFill>
                <a:latin typeface="Arial"/>
                <a:cs typeface="Arial" pitchFamily="34" charset="0"/>
              </a:rPr>
              <a:t>arty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Payment API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6260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704EABDB-9C10-4647-9859-3B76E3D15305}"/>
              </a:ext>
            </a:extLst>
          </p:cNvPr>
          <p:cNvSpPr/>
          <p:nvPr/>
        </p:nvSpPr>
        <p:spPr>
          <a:xfrm>
            <a:off x="2725851" y="4843610"/>
            <a:ext cx="453703" cy="48448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66EDF05-5DEB-4691-A06B-B5D3BC66176D}"/>
              </a:ext>
            </a:extLst>
          </p:cNvPr>
          <p:cNvSpPr/>
          <p:nvPr/>
        </p:nvSpPr>
        <p:spPr>
          <a:xfrm>
            <a:off x="875493" y="4837705"/>
            <a:ext cx="453703" cy="48448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704648A-4A14-46FB-9D7A-3445521A5B05}"/>
              </a:ext>
            </a:extLst>
          </p:cNvPr>
          <p:cNvSpPr/>
          <p:nvPr/>
        </p:nvSpPr>
        <p:spPr>
          <a:xfrm>
            <a:off x="3467100" y="5042736"/>
            <a:ext cx="952037" cy="9052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6261C9-53FB-4532-89EB-C4868869426B}"/>
              </a:ext>
            </a:extLst>
          </p:cNvPr>
          <p:cNvSpPr txBox="1"/>
          <p:nvPr/>
        </p:nvSpPr>
        <p:spPr>
          <a:xfrm>
            <a:off x="4419137" y="5432564"/>
            <a:ext cx="728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Supporting for Vietnamese people, and have many vouchers to encourage customer/ user to buy more products.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F65CE4F-7D3F-40AB-9455-46E7E3AC359D}"/>
              </a:ext>
            </a:extLst>
          </p:cNvPr>
          <p:cNvCxnSpPr>
            <a:cxnSpLocks/>
          </p:cNvCxnSpPr>
          <p:nvPr/>
        </p:nvCxnSpPr>
        <p:spPr>
          <a:xfrm>
            <a:off x="4360076" y="5381350"/>
            <a:ext cx="7022853" cy="28734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reeform 32">
            <a:extLst>
              <a:ext uri="{FF2B5EF4-FFF2-40B4-BE49-F238E27FC236}">
                <a16:creationId xmlns:a16="http://schemas.microsoft.com/office/drawing/2014/main" id="{68E22396-111B-44C5-9D0C-E10C43E60DA5}"/>
              </a:ext>
            </a:extLst>
          </p:cNvPr>
          <p:cNvSpPr/>
          <p:nvPr/>
        </p:nvSpPr>
        <p:spPr>
          <a:xfrm>
            <a:off x="3639552" y="5158925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– Client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F31484-D5D2-4D3F-B23E-DE3CD570CE82}"/>
              </a:ext>
            </a:extLst>
          </p:cNvPr>
          <p:cNvGrpSpPr/>
          <p:nvPr/>
        </p:nvGrpSpPr>
        <p:grpSpPr>
          <a:xfrm>
            <a:off x="1772948" y="3562832"/>
            <a:ext cx="786508" cy="1309462"/>
            <a:chOff x="756338" y="2636912"/>
            <a:chExt cx="1152128" cy="1918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999EFD-2350-4AFB-A260-FF0E07533A4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7E549C2A-2700-453C-9984-35257E246D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0" name="Rounded Rectangle 49">
                <a:extLst>
                  <a:ext uri="{FF2B5EF4-FFF2-40B4-BE49-F238E27FC236}">
                    <a16:creationId xmlns:a16="http://schemas.microsoft.com/office/drawing/2014/main" id="{CF6E753A-A6BC-456C-9258-11C45ADC14ED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68D838-1FD5-45C9-BCF5-E8F239FC8DAA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2" name="Right Triangle 3">
                <a:extLst>
                  <a:ext uri="{FF2B5EF4-FFF2-40B4-BE49-F238E27FC236}">
                    <a16:creationId xmlns:a16="http://schemas.microsoft.com/office/drawing/2014/main" id="{9046853D-0D72-4E58-AE1D-74A7ADE95560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7" name="Rounded Rectangle 6">
              <a:extLst>
                <a:ext uri="{FF2B5EF4-FFF2-40B4-BE49-F238E27FC236}">
                  <a16:creationId xmlns:a16="http://schemas.microsoft.com/office/drawing/2014/main" id="{88508C12-3EC5-41EC-A9BA-37B9569ED096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371A0E-53DA-45CC-83CA-D13B233644DD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AA0952-B080-45A8-AC26-134B1E5A2FB9}"/>
              </a:ext>
            </a:extLst>
          </p:cNvPr>
          <p:cNvGrpSpPr/>
          <p:nvPr userDrawn="1"/>
        </p:nvGrpSpPr>
        <p:grpSpPr>
          <a:xfrm>
            <a:off x="8690853" y="3924894"/>
            <a:ext cx="1182693" cy="962702"/>
            <a:chOff x="7922244" y="3248064"/>
            <a:chExt cx="1182693" cy="962702"/>
          </a:xfrm>
        </p:grpSpPr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E83D8C45-3C92-4CAF-BF48-E9EDF749F57C}"/>
                </a:ext>
              </a:extLst>
            </p:cNvPr>
            <p:cNvSpPr/>
            <p:nvPr/>
          </p:nvSpPr>
          <p:spPr>
            <a:xfrm>
              <a:off x="7922244" y="3248064"/>
              <a:ext cx="1182693" cy="962702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45" name="Right Triangle 3">
              <a:extLst>
                <a:ext uri="{FF2B5EF4-FFF2-40B4-BE49-F238E27FC236}">
                  <a16:creationId xmlns:a16="http://schemas.microsoft.com/office/drawing/2014/main" id="{ABED95C5-9C52-471B-A7EE-0CB471FF7BD7}"/>
                </a:ext>
              </a:extLst>
            </p:cNvPr>
            <p:cNvSpPr/>
            <p:nvPr/>
          </p:nvSpPr>
          <p:spPr>
            <a:xfrm flipV="1">
              <a:off x="7922244" y="3297959"/>
              <a:ext cx="1182693" cy="717954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E638304-F57A-4D49-9F92-31AC568FE07F}"/>
              </a:ext>
            </a:extLst>
          </p:cNvPr>
          <p:cNvCxnSpPr>
            <a:cxnSpLocks/>
          </p:cNvCxnSpPr>
          <p:nvPr/>
        </p:nvCxnSpPr>
        <p:spPr>
          <a:xfrm>
            <a:off x="2814221" y="3924894"/>
            <a:ext cx="1802167" cy="3651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3E4C666-F0CF-44DC-91FA-1865D712F3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7528" y="3346380"/>
            <a:ext cx="891962" cy="398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9C35AD2-F6A0-4D19-AC1D-0855D779F1B6}"/>
              </a:ext>
            </a:extLst>
          </p:cNvPr>
          <p:cNvCxnSpPr>
            <a:cxnSpLocks/>
          </p:cNvCxnSpPr>
          <p:nvPr/>
        </p:nvCxnSpPr>
        <p:spPr>
          <a:xfrm flipV="1">
            <a:off x="6853561" y="4107468"/>
            <a:ext cx="1597981" cy="182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A19CF2C-7691-4B0D-B08E-87F1CC470E11}"/>
              </a:ext>
            </a:extLst>
          </p:cNvPr>
          <p:cNvSpPr txBox="1"/>
          <p:nvPr/>
        </p:nvSpPr>
        <p:spPr>
          <a:xfrm>
            <a:off x="6637404" y="1763445"/>
            <a:ext cx="2478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5"/>
                </a:solidFill>
                <a:cs typeface="Arial" pitchFamily="34" charset="0"/>
              </a:rPr>
              <a:t>Server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6C35CB-5FB7-45B5-8334-84F613046DB6}"/>
              </a:ext>
            </a:extLst>
          </p:cNvPr>
          <p:cNvSpPr txBox="1"/>
          <p:nvPr/>
        </p:nvSpPr>
        <p:spPr>
          <a:xfrm>
            <a:off x="1091734" y="3110502"/>
            <a:ext cx="18882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Mobile browser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26" name="Picture 2" descr="Server Icon. Black Filled Vector Illustration. Server Symbol.. Royalty Free  Cliparts, Vectors, And Stock Illustration. Image 112356655.">
            <a:extLst>
              <a:ext uri="{FF2B5EF4-FFF2-40B4-BE49-F238E27FC236}">
                <a16:creationId xmlns:a16="http://schemas.microsoft.com/office/drawing/2014/main" id="{054B4ED2-8DFD-4602-9E1D-77AB4D505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7" t="15511" r="31442" b="36605"/>
          <a:stretch/>
        </p:blipFill>
        <p:spPr bwMode="auto">
          <a:xfrm>
            <a:off x="5147171" y="1063756"/>
            <a:ext cx="1511376" cy="19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80">
            <a:extLst>
              <a:ext uri="{FF2B5EF4-FFF2-40B4-BE49-F238E27FC236}">
                <a16:creationId xmlns:a16="http://schemas.microsoft.com/office/drawing/2014/main" id="{E759D8D1-8EC1-4FDB-87F2-67476EB68359}"/>
              </a:ext>
            </a:extLst>
          </p:cNvPr>
          <p:cNvSpPr txBox="1"/>
          <p:nvPr/>
        </p:nvSpPr>
        <p:spPr>
          <a:xfrm>
            <a:off x="4796629" y="4072156"/>
            <a:ext cx="201214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rgbClr val="00B050"/>
                </a:solidFill>
                <a:cs typeface="Arial" pitchFamily="34" charset="0"/>
              </a:rPr>
              <a:t>INTERNET</a:t>
            </a:r>
            <a:endParaRPr lang="ko-KR" altLang="en-US" sz="28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43" name="TextBox 80">
            <a:extLst>
              <a:ext uri="{FF2B5EF4-FFF2-40B4-BE49-F238E27FC236}">
                <a16:creationId xmlns:a16="http://schemas.microsoft.com/office/drawing/2014/main" id="{B6F8AC50-4D0E-47B1-A640-9A591959A197}"/>
              </a:ext>
            </a:extLst>
          </p:cNvPr>
          <p:cNvSpPr txBox="1"/>
          <p:nvPr/>
        </p:nvSpPr>
        <p:spPr>
          <a:xfrm>
            <a:off x="8458615" y="3429000"/>
            <a:ext cx="1699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Desktop client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2B31E53-BFDE-4ED8-AD50-2EAFDE5BEADC}"/>
              </a:ext>
            </a:extLst>
          </p:cNvPr>
          <p:cNvSpPr txBox="1"/>
          <p:nvPr/>
        </p:nvSpPr>
        <p:spPr>
          <a:xfrm>
            <a:off x="5714774" y="3172057"/>
            <a:ext cx="79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BFC05FF5-16A8-4110-847C-033EDFC0986A}"/>
              </a:ext>
            </a:extLst>
          </p:cNvPr>
          <p:cNvSpPr txBox="1"/>
          <p:nvPr/>
        </p:nvSpPr>
        <p:spPr>
          <a:xfrm>
            <a:off x="2734195" y="4252356"/>
            <a:ext cx="79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9836BD9-9DBF-4AC9-93C0-2DAC0228CBA1}"/>
              </a:ext>
            </a:extLst>
          </p:cNvPr>
          <p:cNvSpPr txBox="1"/>
          <p:nvPr/>
        </p:nvSpPr>
        <p:spPr>
          <a:xfrm>
            <a:off x="7599365" y="4290042"/>
            <a:ext cx="79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8519" y="618144"/>
            <a:ext cx="3743883" cy="892654"/>
            <a:chOff x="2551705" y="1026643"/>
            <a:chExt cx="2357003" cy="8926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51706" y="1457632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 “Heroku” JSP server – hosted on Amazon’s data center,  located in North America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1026643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8519" y="1845916"/>
            <a:ext cx="3743881" cy="894085"/>
            <a:chOff x="2541687" y="855591"/>
            <a:chExt cx="2357002" cy="8940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541687" y="1288011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Central Database: Postgres provide by “Heroku” placed on Amazon’s data center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855591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Database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147144" y="66773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7147144" y="2127774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050" name="Picture 2" descr="Server Icon. Black Filled Vector Illustration. Server Symbol.. Royalty Free  Cliparts, Vectors, And Stock Illustration. Image 112356655.">
            <a:extLst>
              <a:ext uri="{FF2B5EF4-FFF2-40B4-BE49-F238E27FC236}">
                <a16:creationId xmlns:a16="http://schemas.microsoft.com/office/drawing/2014/main" id="{EE6D39FF-2373-4C61-8F24-3A96C7EFD72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" b="2968"/>
          <a:stretch>
            <a:fillRect/>
          </a:stretch>
        </p:blipFill>
        <p:spPr bwMode="auto">
          <a:xfrm>
            <a:off x="1" y="3"/>
            <a:ext cx="6454065" cy="67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Up Arrow 4">
            <a:extLst>
              <a:ext uri="{FF2B5EF4-FFF2-40B4-BE49-F238E27FC236}">
                <a16:creationId xmlns:a16="http://schemas.microsoft.com/office/drawing/2014/main" id="{C212C83C-AD91-458E-BE0A-0E18BB4BD5C9}"/>
              </a:ext>
            </a:extLst>
          </p:cNvPr>
          <p:cNvSpPr/>
          <p:nvPr/>
        </p:nvSpPr>
        <p:spPr>
          <a:xfrm rot="5400000">
            <a:off x="7210525" y="3116254"/>
            <a:ext cx="551122" cy="673040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grpSp>
        <p:nvGrpSpPr>
          <p:cNvPr id="20" name="Group 27">
            <a:extLst>
              <a:ext uri="{FF2B5EF4-FFF2-40B4-BE49-F238E27FC236}">
                <a16:creationId xmlns:a16="http://schemas.microsoft.com/office/drawing/2014/main" id="{3F275DA2-1B83-4061-A1F7-0E6AFDF43B23}"/>
              </a:ext>
            </a:extLst>
          </p:cNvPr>
          <p:cNvGrpSpPr/>
          <p:nvPr/>
        </p:nvGrpSpPr>
        <p:grpSpPr>
          <a:xfrm>
            <a:off x="7851820" y="4306439"/>
            <a:ext cx="3743881" cy="1448083"/>
            <a:chOff x="2541687" y="855591"/>
            <a:chExt cx="2357002" cy="1448083"/>
          </a:xfrm>
        </p:grpSpPr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0219C18D-6E89-4E0E-87F6-4CCAB8C9AEF4}"/>
                </a:ext>
              </a:extLst>
            </p:cNvPr>
            <p:cNvSpPr txBox="1"/>
            <p:nvPr/>
          </p:nvSpPr>
          <p:spPr>
            <a:xfrm>
              <a:off x="2541687" y="1288011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  Only development team have full access to application level and database level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Two side encrypted password (DB and on communication)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Only shop owner can see customer information</a:t>
              </a:r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34C94A88-381C-445F-92C7-FDE95523A01B}"/>
                </a:ext>
              </a:extLst>
            </p:cNvPr>
            <p:cNvSpPr txBox="1"/>
            <p:nvPr/>
          </p:nvSpPr>
          <p:spPr>
            <a:xfrm>
              <a:off x="2551705" y="855591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and privacy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Block Arc 25">
            <a:extLst>
              <a:ext uri="{FF2B5EF4-FFF2-40B4-BE49-F238E27FC236}">
                <a16:creationId xmlns:a16="http://schemas.microsoft.com/office/drawing/2014/main" id="{ABFFEE80-F481-4C24-9C57-1D47492348BF}"/>
              </a:ext>
            </a:extLst>
          </p:cNvPr>
          <p:cNvSpPr/>
          <p:nvPr/>
        </p:nvSpPr>
        <p:spPr>
          <a:xfrm>
            <a:off x="7179065" y="4738859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27">
            <a:extLst>
              <a:ext uri="{FF2B5EF4-FFF2-40B4-BE49-F238E27FC236}">
                <a16:creationId xmlns:a16="http://schemas.microsoft.com/office/drawing/2014/main" id="{81FB9F12-3C5E-4E79-AC53-A9E9F8A25FAC}"/>
              </a:ext>
            </a:extLst>
          </p:cNvPr>
          <p:cNvGrpSpPr/>
          <p:nvPr/>
        </p:nvGrpSpPr>
        <p:grpSpPr>
          <a:xfrm>
            <a:off x="7851820" y="3072625"/>
            <a:ext cx="3743881" cy="784458"/>
            <a:chOff x="2550059" y="855591"/>
            <a:chExt cx="2357002" cy="784458"/>
          </a:xfrm>
        </p:grpSpPr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34617FD4-BE33-4927-8EB6-C70EA0AB01BF}"/>
                </a:ext>
              </a:extLst>
            </p:cNvPr>
            <p:cNvSpPr txBox="1"/>
            <p:nvPr/>
          </p:nvSpPr>
          <p:spPr>
            <a:xfrm>
              <a:off x="2550059" y="1178384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Minimizing time on database setup and maintenance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Allowing server quickly access data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A40D1C5B-D2DC-4F7A-BE16-0C88D205E7D9}"/>
                </a:ext>
              </a:extLst>
            </p:cNvPr>
            <p:cNvSpPr txBox="1"/>
            <p:nvPr/>
          </p:nvSpPr>
          <p:spPr>
            <a:xfrm>
              <a:off x="2551705" y="855591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8519" y="759833"/>
            <a:ext cx="3743883" cy="553998"/>
            <a:chOff x="2551705" y="4283314"/>
            <a:chExt cx="2357003" cy="5539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Must have internet connection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Connectivity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8519" y="2094416"/>
            <a:ext cx="3743883" cy="1189413"/>
            <a:chOff x="2551705" y="3647899"/>
            <a:chExt cx="2357003" cy="11894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3647899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 browser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147144" y="840104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084" name="Picture 12" descr="Client Svg Png Icon Free Download (#135335) - OnlineWebFonts.COM">
            <a:extLst>
              <a:ext uri="{FF2B5EF4-FFF2-40B4-BE49-F238E27FC236}">
                <a16:creationId xmlns:a16="http://schemas.microsoft.com/office/drawing/2014/main" id="{CEE4EB9A-0039-4568-ADD4-FA9CBE363CB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4004"/>
          <a:stretch>
            <a:fillRect/>
          </a:stretch>
        </p:blipFill>
        <p:spPr bwMode="auto">
          <a:xfrm>
            <a:off x="754101" y="1097815"/>
            <a:ext cx="4353481" cy="40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46CEA39-9163-4B1C-B6DB-8D2D1A59C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87" t="47780" r="18519" b="28045"/>
          <a:stretch/>
        </p:blipFill>
        <p:spPr>
          <a:xfrm>
            <a:off x="5912529" y="2711894"/>
            <a:ext cx="6109234" cy="1280081"/>
          </a:xfrm>
          <a:prstGeom prst="rect">
            <a:avLst/>
          </a:prstGeom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3F089097-2290-436B-A3B7-B42733EFB5A1}"/>
              </a:ext>
            </a:extLst>
          </p:cNvPr>
          <p:cNvSpPr/>
          <p:nvPr/>
        </p:nvSpPr>
        <p:spPr>
          <a:xfrm>
            <a:off x="7203405" y="199816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B509E2A8-3CD2-4E1E-99B4-3CE55C0B6F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14" t="43271" r="18665" b="37390"/>
          <a:stretch/>
        </p:blipFill>
        <p:spPr>
          <a:xfrm>
            <a:off x="5912529" y="5192843"/>
            <a:ext cx="6109234" cy="1025253"/>
          </a:xfrm>
          <a:prstGeom prst="rect">
            <a:avLst/>
          </a:prstGeom>
        </p:spPr>
      </p:pic>
      <p:sp>
        <p:nvSpPr>
          <p:cNvPr id="27" name="Rectangle 18">
            <a:extLst>
              <a:ext uri="{FF2B5EF4-FFF2-40B4-BE49-F238E27FC236}">
                <a16:creationId xmlns:a16="http://schemas.microsoft.com/office/drawing/2014/main" id="{565CFDB0-7B01-40A8-89E2-4CA23CE94EAB}"/>
              </a:ext>
            </a:extLst>
          </p:cNvPr>
          <p:cNvSpPr/>
          <p:nvPr/>
        </p:nvSpPr>
        <p:spPr>
          <a:xfrm>
            <a:off x="7149566" y="4397332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F157D0F5-A863-4689-A837-A70F2C094041}"/>
              </a:ext>
            </a:extLst>
          </p:cNvPr>
          <p:cNvSpPr txBox="1"/>
          <p:nvPr/>
        </p:nvSpPr>
        <p:spPr>
          <a:xfrm>
            <a:off x="7838519" y="4397332"/>
            <a:ext cx="3712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Desktop browser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80">
            <a:extLst>
              <a:ext uri="{FF2B5EF4-FFF2-40B4-BE49-F238E27FC236}">
                <a16:creationId xmlns:a16="http://schemas.microsoft.com/office/drawing/2014/main" id="{A868E54B-60BB-46E8-B816-F009FEC921FD}"/>
              </a:ext>
            </a:extLst>
          </p:cNvPr>
          <p:cNvSpPr txBox="1"/>
          <p:nvPr/>
        </p:nvSpPr>
        <p:spPr>
          <a:xfrm>
            <a:off x="2234080" y="5305031"/>
            <a:ext cx="12104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5"/>
                </a:solidFill>
                <a:cs typeface="Arial" pitchFamily="34" charset="0"/>
              </a:rPr>
              <a:t>Client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51022A0-A1D4-44AE-ADE7-25D257550341}"/>
              </a:ext>
            </a:extLst>
          </p:cNvPr>
          <p:cNvSpPr txBox="1"/>
          <p:nvPr/>
        </p:nvSpPr>
        <p:spPr>
          <a:xfrm>
            <a:off x="7149566" y="6474998"/>
            <a:ext cx="4872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https://getbootstrap.com/docs/4.0/getting-started/browsers-devices/</a:t>
            </a:r>
          </a:p>
        </p:txBody>
      </p:sp>
    </p:spTree>
    <p:extLst>
      <p:ext uri="{BB962C8B-B14F-4D97-AF65-F5344CB8AC3E}">
        <p14:creationId xmlns:p14="http://schemas.microsoft.com/office/powerpoint/2010/main" val="356666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75458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18607" y="2857630"/>
            <a:ext cx="451881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Model pattern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918607" y="3620714"/>
            <a:ext cx="45187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prstClr val="white"/>
                </a:solidFill>
                <a:latin typeface="Arial"/>
                <a:cs typeface="Arial" pitchFamily="34" charset="0"/>
              </a:rPr>
              <a:t>MVC – Model View Controller pattern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704121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1026" name="Picture 2" descr="ASP.NET MVC 5 with WebAPI, AngularJS and Bootstrap | Softedge IT">
            <a:extLst>
              <a:ext uri="{FF2B5EF4-FFF2-40B4-BE49-F238E27FC236}">
                <a16:creationId xmlns:a16="http://schemas.microsoft.com/office/drawing/2014/main" id="{651F6EAF-E3E0-4333-BCD7-55BCAB09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56" y="2163465"/>
            <a:ext cx="3333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934463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5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model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EA962435-E279-4F5F-B087-A726A4DEEA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4" y="1253330"/>
            <a:ext cx="6675119" cy="523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(Controller)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754BBA-1B20-432C-AC38-04E9EFAF13F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175782"/>
            <a:ext cx="10424160" cy="534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59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(Model)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692039-5F9C-4AC7-B496-EFDE446BC9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35100"/>
            <a:ext cx="10391503" cy="5226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10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(View)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126A5-6E59-45A8-99AE-2E3A3E85B26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4" y="1430508"/>
            <a:ext cx="10319657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784886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194</Words>
  <Application>Microsoft Office PowerPoint</Application>
  <PresentationFormat>Màn hình rộng</PresentationFormat>
  <Paragraphs>44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14" baseType="lpstr">
      <vt:lpstr>Arial</vt:lpstr>
      <vt:lpstr>Section Break Slide Master</vt:lpstr>
      <vt:lpstr>Contents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Nguyễn Huy Hoàng</dc:creator>
  <cp:lastModifiedBy>Pham Duy</cp:lastModifiedBy>
  <cp:revision>15</cp:revision>
  <dcterms:created xsi:type="dcterms:W3CDTF">2021-01-06T15:21:11Z</dcterms:created>
  <dcterms:modified xsi:type="dcterms:W3CDTF">2021-01-07T11:17:49Z</dcterms:modified>
</cp:coreProperties>
</file>