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0" r:id="rId4"/>
    <p:sldId id="351" r:id="rId5"/>
    <p:sldId id="363" r:id="rId6"/>
    <p:sldId id="369" r:id="rId7"/>
    <p:sldId id="368" r:id="rId8"/>
    <p:sldId id="362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91"/>
    <a:srgbClr val="53C3CD"/>
    <a:srgbClr val="0587AF"/>
    <a:srgbClr val="19A5BE"/>
    <a:srgbClr val="90C2C1"/>
    <a:srgbClr val="D8D7D7"/>
    <a:srgbClr val="87ADDB"/>
    <a:srgbClr val="F3F3F3"/>
    <a:srgbClr val="EEEE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F480621-F36F-492B-92BD-ECF54A380898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239" name="Graphic 166">
              <a:extLst>
                <a:ext uri="{FF2B5EF4-FFF2-40B4-BE49-F238E27FC236}">
                  <a16:creationId xmlns:a16="http://schemas.microsoft.com/office/drawing/2014/main" id="{9848BCBD-1DE8-47A0-8AD7-C801F5F7976E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1C7F0537-A445-4562-A7C0-CA766E4B95EE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C9196F70-C63E-425A-912E-EA3124288CC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D64D4CB-30BC-47A5-B6CD-7A74F3F17804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B179046-EABE-4DAD-856B-87C032B454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287A14E-EAD9-418A-AB96-42AF94B16FA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4B12768E-263B-4DC4-A4D3-A9537FBE1A8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4D4116E-54D9-4C1E-AF6F-BB1A08A0EFE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82242F6-FC97-4ED7-AEF6-6F0A14E01A2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B37BCE26-F6D5-4881-9B29-176E3F0DFC0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873ECF7A-D882-4194-840C-19C0C4D26138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8B3507B-BB1A-4715-81E4-02AF2A52E68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9943A2E0-8955-4449-B58B-09C278BAA5B7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6FAF484F-8E8F-430F-A8E3-D4BC892D4A1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DD61D02A-F1DD-412B-8047-0591ACEEAA26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73E1B7DC-91BE-4E68-ABB7-B1A49707331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B007B2DC-8B91-4228-BCCE-2CA7E3CC972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47BA9920-72FB-4E18-99DC-694D5BEA15C7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ED145623-066D-4BE6-BA2E-140190BBB19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1A526B3E-C16C-411F-AC6F-2047D69B32C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9827B159-3BA2-45F3-968D-046EF7C8E8B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1E62FBD2-50E9-48FB-9DE4-900B3C18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id="{292EE162-4A1E-4775-9C1F-C266BB1B1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242" name="Graphic 241">
              <a:extLst>
                <a:ext uri="{FF2B5EF4-FFF2-40B4-BE49-F238E27FC236}">
                  <a16:creationId xmlns:a16="http://schemas.microsoft.com/office/drawing/2014/main" id="{FC347088-0790-4529-BBF2-CFD51E73A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243" name="Graphic 166">
              <a:extLst>
                <a:ext uri="{FF2B5EF4-FFF2-40B4-BE49-F238E27FC236}">
                  <a16:creationId xmlns:a16="http://schemas.microsoft.com/office/drawing/2014/main" id="{83C9BEEA-C2EB-4106-AF85-9E439801414E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EA42D129-ABB9-4866-BA30-3E44A27A141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22FD964B-A340-4D5E-9E96-298F31BC6FB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6EC87A3F-6498-4CD8-B2F5-72B78BEE166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7744DEB3-DBA6-4E64-9F8C-D47FA22207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EE810AC6-26DD-4E87-8B98-ABAD98E9812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48097352-8476-49EA-AED3-C4F4CFEECD5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F929E37-376C-415B-B347-796CC441D8B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70ED1B8F-BA5E-4BCD-80E7-4A29BE8FEC3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3BC5C9B6-5D1A-41CA-A3E0-64C4B7AA72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0D7EFB3-4ADD-4833-8C23-8CDC683BC254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45C73577-9C9C-469D-AD3C-7529BC0D695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04265A8E-D5A7-4CB2-859C-F192CFC53E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72D6FD32-FA90-4F68-A42F-24DCE2EE50A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EBF90CEB-356E-45C1-A2B1-2940943139F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F50AA5A9-9C40-4A8D-A67E-612BC4C77A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DF4D7F3-F924-476E-B1C2-5A207BFB007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828830E8-095D-424E-8230-20798830DB6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9BC6E502-5FA6-4D18-A1ED-14900715889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98FB92C2-FCD0-4D6D-9321-D25ED74506C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CAE95A81-1601-46C7-AEDB-142903E8A8A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Graphic 166">
              <a:extLst>
                <a:ext uri="{FF2B5EF4-FFF2-40B4-BE49-F238E27FC236}">
                  <a16:creationId xmlns:a16="http://schemas.microsoft.com/office/drawing/2014/main" id="{EBD6D57B-F5C2-461B-AEEF-39EE2CEC8FD2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B2327E08-D84C-403C-BA0D-1465815994A0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C5B3ED73-EAB0-4E05-B57F-B0163F445F60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F7274962-3CED-49EA-B26E-8E32F58471FE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354C2780-AFF8-4E26-AF14-419A118E15A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CBD9C84-D6D0-4BBD-BB47-ACBFCE49EED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65CCA4F6-D152-4ECA-B60A-679D5A2AF3AF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30E6129D-8844-4859-B008-CA3E6DCF2A4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F7B0AE3-84C1-4AF2-8F10-246790BADAE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49CBC190-598D-4E4B-B202-1472D67A8BA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7E035457-651D-460E-B3C2-A6781CAFE94C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BF6CE0FF-B17F-4B00-A4C7-53BFFB714BA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5770EEA8-A2DB-4C05-8BF8-95B4DF5AEF2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7530AC44-7F0E-47F4-9BD5-5C8841F6FF11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B495EF4-DB27-4DCA-860E-2024518CD46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9BD0CED0-0CBE-468A-BE79-F93E3DDE17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45330A7-FC1C-4B6C-8CFC-8D285750DC0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56357D9A-A375-4C15-8930-4C9FBB950148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88EA5AB3-6103-4C28-823B-0CBF9C29B5C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D90842E7-B4CD-48A0-A898-43B906706DE5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5CF4941E-ED5C-4B80-86F7-82A03D344BBA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5" name="Graphic 234">
              <a:extLst>
                <a:ext uri="{FF2B5EF4-FFF2-40B4-BE49-F238E27FC236}">
                  <a16:creationId xmlns:a16="http://schemas.microsoft.com/office/drawing/2014/main" id="{B2CD34E5-9DBE-401D-87E6-73E7B4A29436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A9BEA1B1-F7A4-4A2E-9D35-BCB14132D4EE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F7FDC8D2-0014-4456-8D0A-538AB8E52699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7831206F-E2E7-4EBB-B03F-2B167CFB0D66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902EBF29-122A-4678-9B0F-94A4651490D3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0E1DD5E-6F11-4BD6-B7AC-80EBC8F4D388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E8BE6EF7-39A2-462D-87D6-301C81E510FB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6" name="Graphic 166">
              <a:extLst>
                <a:ext uri="{FF2B5EF4-FFF2-40B4-BE49-F238E27FC236}">
                  <a16:creationId xmlns:a16="http://schemas.microsoft.com/office/drawing/2014/main" id="{9FE2B078-28E4-4D7F-AF2E-72305707BE43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FC85525-F1B3-4DB7-BD4A-AAD16D84D6B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D3404F12-A796-4305-A6D2-DB28D0BBA40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C2A7814-BD1C-4645-92E7-03F7904F7CE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3FED6AFA-A622-4ECB-9EE7-3EBF6F707C13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0394D0B-4DA8-4EB9-B1DC-591200F4181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29E7115-5F15-4113-B755-3FE557F414F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0E40C15A-F5C0-4EC3-9E58-365DBA2719C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1E92A81-4844-4C6A-A91D-5F7E3DFA009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88E5EE8-5198-4F6C-B8CE-8B086597FC2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B166625-CB2C-4E78-AE7C-94D8DB54A824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3E97F8-08A4-474A-AFC3-EA728401D9DA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F00A6D04-9196-4FED-BFFC-DF9E343B1D1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6BF10F0-C119-4C94-A6B0-1821CF29187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D095288F-DBE0-40F6-BB1D-364BEF30B76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3E474C8-CF1B-49F6-A808-5079CD4AAE84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A436B423-8821-4E57-89D5-54594385691A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C6C5C271-5097-47C3-B46F-6E4798AD2C3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4FD93664-3794-4D16-896B-A83E3C29A7A1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5BD89139-D503-495B-A5F1-5ADFB10DBA6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928C7AD-AAD1-47F2-9ACD-EE4A87DBC3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7" name="Graphic 3">
              <a:extLst>
                <a:ext uri="{FF2B5EF4-FFF2-40B4-BE49-F238E27FC236}">
                  <a16:creationId xmlns:a16="http://schemas.microsoft.com/office/drawing/2014/main" id="{04C67E8C-3BC1-4968-84AC-F30E2351E5F1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837A0F6-8C81-443C-8B8C-D0A217E77DC7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5208693-EE53-4A9B-800D-3BA26F08290E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D5343B-C94B-4DF8-A142-51076D3B6890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5FA710B-0662-40CB-B260-02E64EA06A8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1B134BAE-7DC3-4663-9FF9-52138DB77AD5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5C13402-6BD7-4F3D-A37B-F1DCD4651DC5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226E5C3-27F8-4F24-9F91-8CEA04AD783E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202E2A5-9C07-408F-A528-DEFDAE2E5BEA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F37A848-69AB-476B-9BB7-E73434FBC07E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C0D59D0-F6F9-4C4E-ABF6-972B3C22E30C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D3DA142-3456-448F-AFF1-AAA1B894C23F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870F5F35-4AE2-4E89-ADF9-2E187DC37320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788A07E-4D1B-412E-BB9C-77D480C5B296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38DD62C4-DA6C-4AEC-899E-2CEB57836B0B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59D0674-C907-4D3C-843D-F82348A6A8D5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279A959-0F2D-44BA-9942-6B696AC1AC6B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547153D-1EA2-4A60-9748-5E2827B71EAE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424CDB3-0B60-415E-B59E-F30811C248B5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5B75543-991B-4B5A-95DC-FB7AFAA11EE9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1FF90BD-E981-4F64-9118-E2C0FD7841AE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4BF0DC08-EF4D-4CD1-B2D9-4D7A0E75AEB9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DC542B8-9F5C-4E89-8572-7F29B72E1F95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C08FC68-F720-40BF-9CC1-886E2D0C9E56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502E16FF-91C1-430D-9F47-06B3F2755589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F0F0578-33FE-4BE2-ABE1-E4E94BAD3130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E12A95C6-5573-4849-BABF-9F7E33D5D8E9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6BCF302-5097-459E-9BC2-05592BD84D74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61926CB2-C0CA-4D1F-B4B6-CC99BF8DBD21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8F398D6-5D76-47CB-A264-90086BDA51DA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D51748B4-8F02-4D82-87C1-27724D9F8EFE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668E48FA-9EB1-4438-A9B6-3E9C5EA06F33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B51A51E-6ED3-46BF-8DA2-C0F76AF34694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A5F15751-1AFA-4E67-A191-F4661B1C43CD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85D8E11-5670-4DFC-9882-6303CC8B139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A3C9C8ED-2B39-4B6B-8F24-2F77188A439E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2DBA65F-22D0-44F6-9B99-A8935A435B8E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8E2DFBF-9D46-4F7B-A2B8-F7D03096323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8675A76-62A6-4011-A420-4245AC74996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E1525D7-FDA8-45E8-A1EC-FE94D02DEF3C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992C4A5-D65A-4D92-B8D4-B167C7BA17DD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B6EB2750-D36B-45C3-B420-3DB6881A3713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CC5110E-30BB-4345-BA22-249DE15F924A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6339143F-7973-4778-AEFE-7CA47692A00E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98D8C3A-485D-4762-84AF-0CD1CF4773A5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5BFBFA14-1C4E-4B52-B3AE-5330913696C0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79ECF1ED-54CF-4AA8-9FF7-DCF82FCA41C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7F7DEF4-9571-4566-9400-52BA845FFC4C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5C4EDE4-B8E6-4BF5-B0B0-51ADF102BF80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DEFF275-C05C-47F5-9EFE-F3462C135A7D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862617A0-7AD6-4431-B37F-97FCFBB19B66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6347475-9470-4131-AFB3-50450B745A3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BDC2025-578C-4D03-B794-E629D864153C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109D76C-A685-4AFB-86BA-A2BB1F137E21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7150C79-8B02-4CAC-A0FF-DB1BCD095FDF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D48C90BB-EF78-4DDB-BE3A-A67546240CD1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01357FE-B026-47C2-9D0F-8A0EFDB236C5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5E52243-105C-4DE0-8CBA-6CB5694CDBBC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FA018320-378A-4A6F-A164-8016C4E0AEF3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612FEC5-19B4-4BE9-88E4-28DAAAB6CC4B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B5F0798-F652-4B02-8FCB-E10BDF54317F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070E1C8-DA29-4739-81A8-778475978983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06A593D-6EC9-4C3A-AEF1-CB8091AE60C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A594AAC-198D-484D-ADF8-C0011C381BEF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CDE9EC1-44E6-4794-9E4A-F738DD78F1D1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EAA2A68-6103-49ED-8782-30AC35039CF4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505B410-E43F-401F-8DF1-5EA58BC800A6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86BEB25-535C-465E-B883-A868BC7AA880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D3DE7509-21B3-4F83-97C6-EB1A8242617B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86110D8-E673-4DB4-9385-CDC8447E8F63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66D10D7-ACBE-4090-A946-EA3D9688D237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C27B235-9525-4760-814B-0B4F3D1B03CA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C0EDC2-FF8A-4D38-9748-E3013B481402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C3EDD661-1B8F-49EA-96D7-1D1F82E55032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74E18235-0466-4FB6-A195-BFE6448AD852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5881EA15-EDE3-4482-A4C8-3877E956AE90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046F7EC9-B69D-40C7-B6D1-C718F23F203C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38C69AE-C58B-4230-B71F-034661A574E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27A4979E-B285-498D-A525-0F1986AC2666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F233BB5-8147-458E-AA95-E68AD7AA2655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C055243-15F9-4DCA-940D-A8043BF3542E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06D0BED1-0D74-4D47-81D4-1A49ACC94859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2E3DBE7C-A018-4C2D-BB5C-F105C5104CA0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F8A265E-53A3-4A67-8ACD-86250A42D384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9BDB13F-C190-4EA4-AFB5-03754FF53377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D7F7CA55-7771-4C0D-A600-8CBACAFE1AAC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BD723C3-733A-40F2-815E-8BBBB41A5C42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EDCCA1F-B781-423C-A5C5-0CB4BF6354BA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99B0CE3-F01F-45E5-92A8-945FAC7C51FE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B9AE886-B9C8-4D94-90FC-2B8A22926E47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1DF74F9-2794-4B31-9771-7C8C89E3E74E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03FCAC25-1D3B-447A-B35A-191409BEB633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15715A8-3F49-4205-ABF9-34CCDA441796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552EEFA-616F-45AA-BC91-1753B88CCB9A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94088FF-12A0-4CA9-A179-538E37E970BC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68CE245-5A7E-4AE4-B140-4184F8D3F43E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D02D6429-542C-4375-B972-EA70554742C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59D84CDA-A642-4213-B5D1-9AAA7FBF961A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54AC31EA-8A70-40B5-BB05-EEA708A9BA8E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B109AE19-1E29-427B-B8E9-29520078A318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BEACCE0-BE5C-4473-A743-53B63B08BE61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8DAE339-BF7E-43CB-8D41-D0A725638860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8071CE-78EF-4A1C-89D6-B44349DC7BFA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AAF794C-195D-4ABA-8448-8EF50D6EA04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0D0F254C-E349-459A-A987-906EF08333D9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AA756EC-4B75-49F7-A97F-AD75496E7A60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DF051F1-C224-4377-8EB6-3FD975880914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FBFEC82-1DD2-47A0-AE68-5821216B9833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4FA436F0-5771-4D95-881E-F11706471AE1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3D8D110-A4FF-4361-8CEC-133670AF61DF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0C7EAD38-24A2-41A2-AC16-8066F83BFBDC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F352000F-6753-44C2-AA2F-5AA35358DA27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527B399A-DDCC-4771-853F-065C716BAFC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8927C01-1441-458E-B5B1-11B11914F74D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4AF43777-A7A8-4BDE-AE25-926342E0F36A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F90B946-9C0A-4376-8838-AA56B3B1F75D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7DDADFEF-4C4F-42F8-A737-067AFAD6AE94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D90E4223-F1B0-4280-B6C9-E203BC38B959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153280F2-D15D-48EC-9999-5A844609D2B0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A7553200-853F-4A5C-A3EE-98A4C44A0F5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54640CC0-1EC7-4CBA-A18D-6EA1D6A1A502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A2AF03E9-6E1C-421D-A359-5D14511B24D8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10B84DF9-4701-43F3-BE02-97F804F7F991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FEAF59B8-1855-4B6A-A117-1692DA986213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43157632-BD56-4878-B970-A1E8E27D6E1E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196FE06-2A27-4903-A9FE-D3D262A41324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A9D6E82E-5998-40D5-A2DB-7FDDF39EE0F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0022A8-2160-43AB-82A7-51323DE640F6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8" name="Graphic 166">
              <a:extLst>
                <a:ext uri="{FF2B5EF4-FFF2-40B4-BE49-F238E27FC236}">
                  <a16:creationId xmlns:a16="http://schemas.microsoft.com/office/drawing/2014/main" id="{895BBCAD-13B0-4EE6-8E61-250C3C596D03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43E8DC6-9189-471C-B833-229D2C8A21C2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0DC6D05-11F8-4482-9AE6-C67812AAFE9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09F1B43B-CE28-4936-A092-1DD2E74E5AF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3430EAB-01A2-4CE5-A3D5-AFC9307427C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A1D147D-D8D0-4131-8BE6-4165F2CA9723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349926D-13EC-495C-ADA1-77F038F9F5F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308DF32-9C99-44CB-90B7-073287AD5FA3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88EB1F7-12B5-409A-8AE6-99310BABE8C8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517CDB6-9A03-4833-80DA-A75DF4F196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10036D9-ECB8-45F0-8F3E-B725AF0C3A18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2BFB766-78AF-47A6-A8E6-B85225F5A97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A85324F-6D91-44D5-8C23-52512C5F2BC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D02CF5F-43BA-4296-8E8D-DBCD7BE156F3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9192E96-5DAD-4BEC-BC40-D3D2B6E1E214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633D704F-AC28-468A-9371-CFDA6ADDD72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5E5042D0-A3B4-4566-8D92-773B0673502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EA37804-729D-4896-80F1-CF5E46B3A1A4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C885A34-C272-415E-8C43-C65389329ADE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C4A1317-CABC-4E16-8BB1-5C75DB6FD1A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86E06AB-3E0E-4418-A256-81E5C224B01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47EA738-CD2C-4D6C-9C3C-DAB4B7C3E40F}"/>
              </a:ext>
            </a:extLst>
          </p:cNvPr>
          <p:cNvGrpSpPr/>
          <p:nvPr/>
        </p:nvGrpSpPr>
        <p:grpSpPr>
          <a:xfrm>
            <a:off x="184848" y="2372005"/>
            <a:ext cx="4114800" cy="1543544"/>
            <a:chOff x="678094" y="687005"/>
            <a:chExt cx="4114800" cy="1543544"/>
          </a:xfrm>
        </p:grpSpPr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4832CFC0-EF1A-485B-9420-CCB9B0DC5FF1}"/>
                </a:ext>
              </a:extLst>
            </p:cNvPr>
            <p:cNvSpPr/>
            <p:nvPr/>
          </p:nvSpPr>
          <p:spPr>
            <a:xfrm>
              <a:off x="734571" y="687005"/>
              <a:ext cx="40018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4800" b="1" dirty="0">
                  <a:solidFill>
                    <a:schemeClr val="bg1"/>
                  </a:solidFill>
                </a:rPr>
                <a:t>FAKE VIDEO</a:t>
              </a: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6283CAF3-CA0D-4D98-8AB8-108E4FE615B2}"/>
                </a:ext>
              </a:extLst>
            </p:cNvPr>
            <p:cNvSpPr/>
            <p:nvPr/>
          </p:nvSpPr>
          <p:spPr>
            <a:xfrm>
              <a:off x="734571" y="1336451"/>
              <a:ext cx="40018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4800" b="1" dirty="0">
                  <a:solidFill>
                    <a:schemeClr val="bg1"/>
                  </a:solidFill>
                </a:rPr>
                <a:t>DETECTION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37CA7212-D8D9-4BD8-BBB8-1781B267B16F}"/>
                </a:ext>
              </a:extLst>
            </p:cNvPr>
            <p:cNvSpPr/>
            <p:nvPr/>
          </p:nvSpPr>
          <p:spPr>
            <a:xfrm>
              <a:off x="678094" y="2166926"/>
              <a:ext cx="4114800" cy="636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9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3268A6B-F75E-4E85-A34B-4406AE425411}"/>
              </a:ext>
            </a:extLst>
          </p:cNvPr>
          <p:cNvGrpSpPr/>
          <p:nvPr/>
        </p:nvGrpSpPr>
        <p:grpSpPr>
          <a:xfrm>
            <a:off x="0" y="161317"/>
            <a:ext cx="12192000" cy="1026038"/>
            <a:chOff x="0" y="161317"/>
            <a:chExt cx="12192000" cy="10260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DF38E0-4326-4AAF-81E5-D460E56B9803}"/>
                </a:ext>
              </a:extLst>
            </p:cNvPr>
            <p:cNvSpPr/>
            <p:nvPr/>
          </p:nvSpPr>
          <p:spPr>
            <a:xfrm>
              <a:off x="11288971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3E6388-6657-480B-9CBF-934CA497E0AD}"/>
                </a:ext>
              </a:extLst>
            </p:cNvPr>
            <p:cNvSpPr/>
            <p:nvPr/>
          </p:nvSpPr>
          <p:spPr>
            <a:xfrm flipH="1" flipV="1">
              <a:off x="0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0FCEA-38B5-422A-B46B-2E3474AD37FB}"/>
                </a:ext>
              </a:extLst>
            </p:cNvPr>
            <p:cNvGrpSpPr/>
            <p:nvPr/>
          </p:nvGrpSpPr>
          <p:grpSpPr>
            <a:xfrm>
              <a:off x="1101975" y="161317"/>
              <a:ext cx="9988050" cy="1026038"/>
              <a:chOff x="1203113" y="161317"/>
              <a:chExt cx="9988050" cy="1026038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2D208F65-AE96-4B97-87F1-DAB88F3F3D06}"/>
                  </a:ext>
                </a:extLst>
              </p:cNvPr>
              <p:cNvSpPr/>
              <p:nvPr/>
            </p:nvSpPr>
            <p:spPr>
              <a:xfrm>
                <a:off x="1654628" y="161317"/>
                <a:ext cx="9536535" cy="1026038"/>
              </a:xfrm>
              <a:custGeom>
                <a:avLst/>
                <a:gdLst>
                  <a:gd name="connsiteX0" fmla="*/ 0 w 11191164"/>
                  <a:gd name="connsiteY0" fmla="*/ 0 h 1026038"/>
                  <a:gd name="connsiteX1" fmla="*/ 10678145 w 11191164"/>
                  <a:gd name="connsiteY1" fmla="*/ 0 h 1026038"/>
                  <a:gd name="connsiteX2" fmla="*/ 11191164 w 11191164"/>
                  <a:gd name="connsiteY2" fmla="*/ 513019 h 1026038"/>
                  <a:gd name="connsiteX3" fmla="*/ 10678145 w 11191164"/>
                  <a:gd name="connsiteY3" fmla="*/ 1026038 h 1026038"/>
                  <a:gd name="connsiteX4" fmla="*/ 0 w 11191164"/>
                  <a:gd name="connsiteY4" fmla="*/ 1026038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4" h="1026038">
                    <a:moveTo>
                      <a:pt x="0" y="0"/>
                    </a:moveTo>
                    <a:lnTo>
                      <a:pt x="10678145" y="0"/>
                    </a:lnTo>
                    <a:cubicBezTo>
                      <a:pt x="10961478" y="0"/>
                      <a:pt x="11191164" y="229686"/>
                      <a:pt x="11191164" y="513019"/>
                    </a:cubicBezTo>
                    <a:cubicBezTo>
                      <a:pt x="11191164" y="796352"/>
                      <a:pt x="10961478" y="1026038"/>
                      <a:pt x="10678145" y="1026038"/>
                    </a:cubicBezTo>
                    <a:lnTo>
                      <a:pt x="0" y="10260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E1AF78E-CCA8-4080-A5E9-319F515EA5DF}"/>
                  </a:ext>
                </a:extLst>
              </p:cNvPr>
              <p:cNvSpPr/>
              <p:nvPr/>
            </p:nvSpPr>
            <p:spPr>
              <a:xfrm>
                <a:off x="1203113" y="161317"/>
                <a:ext cx="903029" cy="1026038"/>
              </a:xfrm>
              <a:custGeom>
                <a:avLst/>
                <a:gdLst>
                  <a:gd name="connsiteX0" fmla="*/ 513019 w 903029"/>
                  <a:gd name="connsiteY0" fmla="*/ 0 h 1026038"/>
                  <a:gd name="connsiteX1" fmla="*/ 903029 w 903029"/>
                  <a:gd name="connsiteY1" fmla="*/ 0 h 1026038"/>
                  <a:gd name="connsiteX2" fmla="*/ 903029 w 903029"/>
                  <a:gd name="connsiteY2" fmla="*/ 1026038 h 1026038"/>
                  <a:gd name="connsiteX3" fmla="*/ 513019 w 903029"/>
                  <a:gd name="connsiteY3" fmla="*/ 1026038 h 1026038"/>
                  <a:gd name="connsiteX4" fmla="*/ 0 w 903029"/>
                  <a:gd name="connsiteY4" fmla="*/ 513019 h 1026038"/>
                  <a:gd name="connsiteX5" fmla="*/ 513019 w 903029"/>
                  <a:gd name="connsiteY5" fmla="*/ 0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3029" h="1026038">
                    <a:moveTo>
                      <a:pt x="513019" y="0"/>
                    </a:moveTo>
                    <a:lnTo>
                      <a:pt x="903029" y="0"/>
                    </a:lnTo>
                    <a:lnTo>
                      <a:pt x="903029" y="1026038"/>
                    </a:lnTo>
                    <a:lnTo>
                      <a:pt x="513019" y="1026038"/>
                    </a:lnTo>
                    <a:cubicBezTo>
                      <a:pt x="229686" y="1026038"/>
                      <a:pt x="0" y="796352"/>
                      <a:pt x="0" y="513019"/>
                    </a:cubicBezTo>
                    <a:cubicBezTo>
                      <a:pt x="0" y="229686"/>
                      <a:pt x="229686" y="0"/>
                      <a:pt x="513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998F723-02E0-49FF-8034-1A23846E5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491" y="312212"/>
            <a:ext cx="9085020" cy="7242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FF7CC0-BD66-4B45-A511-FCFF99EC3B18}"/>
              </a:ext>
            </a:extLst>
          </p:cNvPr>
          <p:cNvGrpSpPr/>
          <p:nvPr/>
        </p:nvGrpSpPr>
        <p:grpSpPr>
          <a:xfrm>
            <a:off x="1203622" y="1799817"/>
            <a:ext cx="9784756" cy="4356055"/>
            <a:chOff x="1203622" y="1320845"/>
            <a:chExt cx="9784756" cy="4356055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F384F59-37E8-4EC6-9F74-076369C86772}"/>
                </a:ext>
              </a:extLst>
            </p:cNvPr>
            <p:cNvSpPr/>
            <p:nvPr/>
          </p:nvSpPr>
          <p:spPr>
            <a:xfrm>
              <a:off x="8373611" y="1320845"/>
              <a:ext cx="2614767" cy="261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28" y="0"/>
                  </a:moveTo>
                  <a:lnTo>
                    <a:pt x="4372" y="0"/>
                  </a:lnTo>
                  <a:cubicBezTo>
                    <a:pt x="1951" y="0"/>
                    <a:pt x="0" y="1951"/>
                    <a:pt x="0" y="4372"/>
                  </a:cubicBezTo>
                  <a:lnTo>
                    <a:pt x="0" y="17228"/>
                  </a:lnTo>
                  <a:cubicBezTo>
                    <a:pt x="0" y="19649"/>
                    <a:pt x="1951" y="21600"/>
                    <a:pt x="4372" y="21600"/>
                  </a:cubicBezTo>
                  <a:lnTo>
                    <a:pt x="17228" y="21600"/>
                  </a:lnTo>
                  <a:cubicBezTo>
                    <a:pt x="19649" y="21600"/>
                    <a:pt x="21600" y="19649"/>
                    <a:pt x="21600" y="17228"/>
                  </a:cubicBezTo>
                  <a:lnTo>
                    <a:pt x="21600" y="4372"/>
                  </a:lnTo>
                  <a:cubicBezTo>
                    <a:pt x="21600" y="1951"/>
                    <a:pt x="19649" y="0"/>
                    <a:pt x="17228" y="0"/>
                  </a:cubicBezTo>
                  <a:close/>
                  <a:moveTo>
                    <a:pt x="20895" y="17228"/>
                  </a:moveTo>
                  <a:cubicBezTo>
                    <a:pt x="20895" y="19250"/>
                    <a:pt x="19250" y="20895"/>
                    <a:pt x="17228" y="20895"/>
                  </a:cubicBezTo>
                  <a:lnTo>
                    <a:pt x="4372" y="20895"/>
                  </a:lnTo>
                  <a:cubicBezTo>
                    <a:pt x="2350" y="20895"/>
                    <a:pt x="705" y="19250"/>
                    <a:pt x="705" y="17228"/>
                  </a:cubicBezTo>
                  <a:lnTo>
                    <a:pt x="705" y="4372"/>
                  </a:lnTo>
                  <a:cubicBezTo>
                    <a:pt x="705" y="2350"/>
                    <a:pt x="2350" y="705"/>
                    <a:pt x="4372" y="705"/>
                  </a:cubicBezTo>
                  <a:lnTo>
                    <a:pt x="17228" y="705"/>
                  </a:lnTo>
                  <a:cubicBezTo>
                    <a:pt x="19250" y="705"/>
                    <a:pt x="20895" y="2350"/>
                    <a:pt x="20895" y="4372"/>
                  </a:cubicBezTo>
                  <a:lnTo>
                    <a:pt x="20895" y="17228"/>
                  </a:lnTo>
                  <a:close/>
                </a:path>
              </a:pathLst>
            </a:custGeom>
            <a:solidFill>
              <a:srgbClr val="196491"/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08991774-B497-42BE-A152-65C143EE002F}"/>
                </a:ext>
              </a:extLst>
            </p:cNvPr>
            <p:cNvSpPr/>
            <p:nvPr/>
          </p:nvSpPr>
          <p:spPr>
            <a:xfrm>
              <a:off x="1203622" y="1320847"/>
              <a:ext cx="2682477" cy="267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12741" y="19901"/>
                  </a:moveTo>
                  <a:cubicBezTo>
                    <a:pt x="12398" y="19901"/>
                    <a:pt x="12101" y="20108"/>
                    <a:pt x="11987" y="20406"/>
                  </a:cubicBezTo>
                  <a:lnTo>
                    <a:pt x="4270" y="20406"/>
                  </a:lnTo>
                  <a:cubicBezTo>
                    <a:pt x="2306" y="20406"/>
                    <a:pt x="708" y="18800"/>
                    <a:pt x="708" y="16826"/>
                  </a:cubicBezTo>
                  <a:lnTo>
                    <a:pt x="708" y="4270"/>
                  </a:lnTo>
                  <a:cubicBezTo>
                    <a:pt x="708" y="2295"/>
                    <a:pt x="2306" y="689"/>
                    <a:pt x="4270" y="689"/>
                  </a:cubicBezTo>
                  <a:lnTo>
                    <a:pt x="16759" y="689"/>
                  </a:lnTo>
                  <a:cubicBezTo>
                    <a:pt x="18723" y="689"/>
                    <a:pt x="20321" y="2295"/>
                    <a:pt x="20321" y="4270"/>
                  </a:cubicBezTo>
                  <a:lnTo>
                    <a:pt x="20321" y="11179"/>
                  </a:lnTo>
                  <a:lnTo>
                    <a:pt x="20070" y="11179"/>
                  </a:lnTo>
                  <a:cubicBezTo>
                    <a:pt x="19842" y="11179"/>
                    <a:pt x="19728" y="11408"/>
                    <a:pt x="19819" y="11615"/>
                  </a:cubicBezTo>
                  <a:lnTo>
                    <a:pt x="20413" y="12671"/>
                  </a:lnTo>
                  <a:cubicBezTo>
                    <a:pt x="20527" y="12854"/>
                    <a:pt x="20801" y="12854"/>
                    <a:pt x="20892" y="12671"/>
                  </a:cubicBezTo>
                  <a:lnTo>
                    <a:pt x="21486" y="11615"/>
                  </a:lnTo>
                  <a:cubicBezTo>
                    <a:pt x="21600" y="11431"/>
                    <a:pt x="21463" y="11179"/>
                    <a:pt x="21235" y="11179"/>
                  </a:cubicBezTo>
                  <a:lnTo>
                    <a:pt x="20984" y="11179"/>
                  </a:lnTo>
                  <a:lnTo>
                    <a:pt x="20984" y="4270"/>
                  </a:lnTo>
                  <a:cubicBezTo>
                    <a:pt x="20984" y="1905"/>
                    <a:pt x="19088" y="0"/>
                    <a:pt x="16737" y="0"/>
                  </a:cubicBezTo>
                  <a:lnTo>
                    <a:pt x="4247" y="0"/>
                  </a:lnTo>
                  <a:cubicBezTo>
                    <a:pt x="1895" y="0"/>
                    <a:pt x="0" y="1905"/>
                    <a:pt x="0" y="4270"/>
                  </a:cubicBezTo>
                  <a:lnTo>
                    <a:pt x="0" y="16826"/>
                  </a:lnTo>
                  <a:cubicBezTo>
                    <a:pt x="0" y="19190"/>
                    <a:pt x="1895" y="21095"/>
                    <a:pt x="4247" y="21095"/>
                  </a:cubicBezTo>
                  <a:lnTo>
                    <a:pt x="11964" y="21095"/>
                  </a:lnTo>
                  <a:cubicBezTo>
                    <a:pt x="12101" y="21393"/>
                    <a:pt x="12375" y="21600"/>
                    <a:pt x="12718" y="21600"/>
                  </a:cubicBezTo>
                  <a:cubicBezTo>
                    <a:pt x="13175" y="21600"/>
                    <a:pt x="13563" y="21233"/>
                    <a:pt x="13563" y="20751"/>
                  </a:cubicBezTo>
                  <a:cubicBezTo>
                    <a:pt x="13563" y="20269"/>
                    <a:pt x="13197" y="19901"/>
                    <a:pt x="12741" y="19901"/>
                  </a:cubicBezTo>
                  <a:close/>
                </a:path>
              </a:pathLst>
            </a:custGeom>
            <a:solidFill>
              <a:srgbClr val="90C2C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D3ADD03-5DFC-4236-B86A-0ABA4C238BCE}"/>
                </a:ext>
              </a:extLst>
            </p:cNvPr>
            <p:cNvSpPr/>
            <p:nvPr/>
          </p:nvSpPr>
          <p:spPr>
            <a:xfrm>
              <a:off x="4788616" y="1320847"/>
              <a:ext cx="2682477" cy="267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12672" y="19901"/>
                  </a:moveTo>
                  <a:cubicBezTo>
                    <a:pt x="12330" y="19901"/>
                    <a:pt x="12033" y="20108"/>
                    <a:pt x="11919" y="20406"/>
                  </a:cubicBezTo>
                  <a:lnTo>
                    <a:pt x="4270" y="20406"/>
                  </a:lnTo>
                  <a:cubicBezTo>
                    <a:pt x="2306" y="20406"/>
                    <a:pt x="708" y="18800"/>
                    <a:pt x="708" y="16826"/>
                  </a:cubicBezTo>
                  <a:lnTo>
                    <a:pt x="708" y="4270"/>
                  </a:lnTo>
                  <a:cubicBezTo>
                    <a:pt x="708" y="2295"/>
                    <a:pt x="2306" y="689"/>
                    <a:pt x="4270" y="689"/>
                  </a:cubicBezTo>
                  <a:lnTo>
                    <a:pt x="16759" y="689"/>
                  </a:lnTo>
                  <a:cubicBezTo>
                    <a:pt x="18723" y="689"/>
                    <a:pt x="20321" y="2295"/>
                    <a:pt x="20321" y="4270"/>
                  </a:cubicBezTo>
                  <a:lnTo>
                    <a:pt x="20321" y="11179"/>
                  </a:lnTo>
                  <a:lnTo>
                    <a:pt x="20070" y="11179"/>
                  </a:lnTo>
                  <a:cubicBezTo>
                    <a:pt x="19842" y="11179"/>
                    <a:pt x="19728" y="11408"/>
                    <a:pt x="19819" y="11615"/>
                  </a:cubicBezTo>
                  <a:lnTo>
                    <a:pt x="20413" y="12671"/>
                  </a:lnTo>
                  <a:cubicBezTo>
                    <a:pt x="20527" y="12854"/>
                    <a:pt x="20801" y="12854"/>
                    <a:pt x="20892" y="12671"/>
                  </a:cubicBezTo>
                  <a:lnTo>
                    <a:pt x="21486" y="11615"/>
                  </a:lnTo>
                  <a:cubicBezTo>
                    <a:pt x="21600" y="11431"/>
                    <a:pt x="21463" y="11179"/>
                    <a:pt x="21235" y="11179"/>
                  </a:cubicBezTo>
                  <a:lnTo>
                    <a:pt x="20984" y="11179"/>
                  </a:lnTo>
                  <a:lnTo>
                    <a:pt x="20984" y="4270"/>
                  </a:lnTo>
                  <a:cubicBezTo>
                    <a:pt x="20984" y="1905"/>
                    <a:pt x="19088" y="0"/>
                    <a:pt x="16737" y="0"/>
                  </a:cubicBezTo>
                  <a:lnTo>
                    <a:pt x="4247" y="0"/>
                  </a:lnTo>
                  <a:cubicBezTo>
                    <a:pt x="1895" y="0"/>
                    <a:pt x="0" y="1905"/>
                    <a:pt x="0" y="4270"/>
                  </a:cubicBezTo>
                  <a:lnTo>
                    <a:pt x="0" y="16826"/>
                  </a:lnTo>
                  <a:cubicBezTo>
                    <a:pt x="0" y="19190"/>
                    <a:pt x="1895" y="21095"/>
                    <a:pt x="4247" y="21095"/>
                  </a:cubicBezTo>
                  <a:lnTo>
                    <a:pt x="11896" y="21095"/>
                  </a:lnTo>
                  <a:cubicBezTo>
                    <a:pt x="12033" y="21393"/>
                    <a:pt x="12307" y="21600"/>
                    <a:pt x="12650" y="21600"/>
                  </a:cubicBezTo>
                  <a:cubicBezTo>
                    <a:pt x="13106" y="21600"/>
                    <a:pt x="13494" y="21233"/>
                    <a:pt x="13494" y="20751"/>
                  </a:cubicBezTo>
                  <a:cubicBezTo>
                    <a:pt x="13494" y="20269"/>
                    <a:pt x="13152" y="19901"/>
                    <a:pt x="12672" y="19901"/>
                  </a:cubicBezTo>
                  <a:close/>
                </a:path>
              </a:pathLst>
            </a:custGeom>
            <a:solidFill>
              <a:srgbClr val="19A5B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EC0F4CAA-1FC7-4B41-9514-ED206917B060}"/>
                </a:ext>
              </a:extLst>
            </p:cNvPr>
            <p:cNvSpPr/>
            <p:nvPr/>
          </p:nvSpPr>
          <p:spPr>
            <a:xfrm>
              <a:off x="2996116" y="2999535"/>
              <a:ext cx="2681294" cy="267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20891" y="8608"/>
                  </a:moveTo>
                  <a:cubicBezTo>
                    <a:pt x="20777" y="8424"/>
                    <a:pt x="20503" y="8424"/>
                    <a:pt x="20411" y="8608"/>
                  </a:cubicBezTo>
                  <a:lnTo>
                    <a:pt x="19817" y="9664"/>
                  </a:lnTo>
                  <a:cubicBezTo>
                    <a:pt x="19703" y="9847"/>
                    <a:pt x="19840" y="10100"/>
                    <a:pt x="20069" y="10100"/>
                  </a:cubicBezTo>
                  <a:lnTo>
                    <a:pt x="20320" y="10100"/>
                  </a:lnTo>
                  <a:lnTo>
                    <a:pt x="20320" y="17331"/>
                  </a:lnTo>
                  <a:cubicBezTo>
                    <a:pt x="20320" y="19305"/>
                    <a:pt x="18720" y="20911"/>
                    <a:pt x="16754" y="20911"/>
                  </a:cubicBezTo>
                  <a:lnTo>
                    <a:pt x="4251" y="20911"/>
                  </a:lnTo>
                  <a:cubicBezTo>
                    <a:pt x="2286" y="20911"/>
                    <a:pt x="686" y="19305"/>
                    <a:pt x="686" y="17331"/>
                  </a:cubicBezTo>
                  <a:lnTo>
                    <a:pt x="686" y="4774"/>
                  </a:lnTo>
                  <a:cubicBezTo>
                    <a:pt x="686" y="2800"/>
                    <a:pt x="2286" y="1194"/>
                    <a:pt x="4251" y="1194"/>
                  </a:cubicBezTo>
                  <a:lnTo>
                    <a:pt x="12069" y="1194"/>
                  </a:lnTo>
                  <a:cubicBezTo>
                    <a:pt x="12206" y="1492"/>
                    <a:pt x="12480" y="1699"/>
                    <a:pt x="12823" y="1699"/>
                  </a:cubicBezTo>
                  <a:cubicBezTo>
                    <a:pt x="13280" y="1699"/>
                    <a:pt x="13669" y="1331"/>
                    <a:pt x="13669" y="849"/>
                  </a:cubicBezTo>
                  <a:cubicBezTo>
                    <a:pt x="13669" y="367"/>
                    <a:pt x="13303" y="0"/>
                    <a:pt x="12823" y="0"/>
                  </a:cubicBezTo>
                  <a:cubicBezTo>
                    <a:pt x="12480" y="0"/>
                    <a:pt x="12183" y="207"/>
                    <a:pt x="12069" y="505"/>
                  </a:cubicBezTo>
                  <a:lnTo>
                    <a:pt x="4251" y="505"/>
                  </a:lnTo>
                  <a:cubicBezTo>
                    <a:pt x="1897" y="505"/>
                    <a:pt x="0" y="2410"/>
                    <a:pt x="0" y="4774"/>
                  </a:cubicBezTo>
                  <a:lnTo>
                    <a:pt x="0" y="17331"/>
                  </a:lnTo>
                  <a:cubicBezTo>
                    <a:pt x="0" y="19695"/>
                    <a:pt x="1897" y="21600"/>
                    <a:pt x="4251" y="21600"/>
                  </a:cubicBezTo>
                  <a:lnTo>
                    <a:pt x="16754" y="21600"/>
                  </a:lnTo>
                  <a:cubicBezTo>
                    <a:pt x="19109" y="21600"/>
                    <a:pt x="21006" y="19695"/>
                    <a:pt x="21006" y="17331"/>
                  </a:cubicBezTo>
                  <a:lnTo>
                    <a:pt x="21006" y="10077"/>
                  </a:lnTo>
                  <a:lnTo>
                    <a:pt x="21257" y="10077"/>
                  </a:lnTo>
                  <a:cubicBezTo>
                    <a:pt x="21486" y="10077"/>
                    <a:pt x="21600" y="9847"/>
                    <a:pt x="21509" y="9641"/>
                  </a:cubicBezTo>
                  <a:lnTo>
                    <a:pt x="20891" y="8608"/>
                  </a:lnTo>
                  <a:close/>
                </a:path>
              </a:pathLst>
            </a:custGeom>
            <a:solidFill>
              <a:srgbClr val="53C3C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02D512A0-B8CC-4A3E-82A4-AF5D4895B726}"/>
                </a:ext>
              </a:extLst>
            </p:cNvPr>
            <p:cNvSpPr/>
            <p:nvPr/>
          </p:nvSpPr>
          <p:spPr>
            <a:xfrm>
              <a:off x="6581111" y="2999535"/>
              <a:ext cx="2681294" cy="267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20891" y="8608"/>
                  </a:moveTo>
                  <a:cubicBezTo>
                    <a:pt x="20777" y="8424"/>
                    <a:pt x="20503" y="8424"/>
                    <a:pt x="20411" y="8608"/>
                  </a:cubicBezTo>
                  <a:lnTo>
                    <a:pt x="19817" y="9664"/>
                  </a:lnTo>
                  <a:cubicBezTo>
                    <a:pt x="19703" y="9847"/>
                    <a:pt x="19840" y="10100"/>
                    <a:pt x="20069" y="10100"/>
                  </a:cubicBezTo>
                  <a:lnTo>
                    <a:pt x="20320" y="10100"/>
                  </a:lnTo>
                  <a:lnTo>
                    <a:pt x="20320" y="17331"/>
                  </a:lnTo>
                  <a:cubicBezTo>
                    <a:pt x="20320" y="19305"/>
                    <a:pt x="18720" y="20911"/>
                    <a:pt x="16754" y="20911"/>
                  </a:cubicBezTo>
                  <a:lnTo>
                    <a:pt x="4251" y="20911"/>
                  </a:lnTo>
                  <a:cubicBezTo>
                    <a:pt x="2286" y="20911"/>
                    <a:pt x="686" y="19305"/>
                    <a:pt x="686" y="17331"/>
                  </a:cubicBezTo>
                  <a:lnTo>
                    <a:pt x="686" y="4774"/>
                  </a:lnTo>
                  <a:cubicBezTo>
                    <a:pt x="686" y="2800"/>
                    <a:pt x="2286" y="1194"/>
                    <a:pt x="4251" y="1194"/>
                  </a:cubicBezTo>
                  <a:lnTo>
                    <a:pt x="11680" y="1194"/>
                  </a:lnTo>
                  <a:cubicBezTo>
                    <a:pt x="11817" y="1492"/>
                    <a:pt x="12091" y="1699"/>
                    <a:pt x="12434" y="1699"/>
                  </a:cubicBezTo>
                  <a:cubicBezTo>
                    <a:pt x="12891" y="1699"/>
                    <a:pt x="13280" y="1331"/>
                    <a:pt x="13280" y="849"/>
                  </a:cubicBezTo>
                  <a:cubicBezTo>
                    <a:pt x="13280" y="367"/>
                    <a:pt x="12914" y="0"/>
                    <a:pt x="12434" y="0"/>
                  </a:cubicBezTo>
                  <a:cubicBezTo>
                    <a:pt x="12091" y="0"/>
                    <a:pt x="11794" y="207"/>
                    <a:pt x="11680" y="505"/>
                  </a:cubicBezTo>
                  <a:lnTo>
                    <a:pt x="4251" y="505"/>
                  </a:lnTo>
                  <a:cubicBezTo>
                    <a:pt x="1897" y="505"/>
                    <a:pt x="0" y="2410"/>
                    <a:pt x="0" y="4774"/>
                  </a:cubicBezTo>
                  <a:lnTo>
                    <a:pt x="0" y="17331"/>
                  </a:lnTo>
                  <a:cubicBezTo>
                    <a:pt x="0" y="19695"/>
                    <a:pt x="1897" y="21600"/>
                    <a:pt x="4251" y="21600"/>
                  </a:cubicBezTo>
                  <a:lnTo>
                    <a:pt x="16754" y="21600"/>
                  </a:lnTo>
                  <a:cubicBezTo>
                    <a:pt x="19109" y="21600"/>
                    <a:pt x="21006" y="19695"/>
                    <a:pt x="21006" y="17331"/>
                  </a:cubicBezTo>
                  <a:lnTo>
                    <a:pt x="21006" y="10077"/>
                  </a:lnTo>
                  <a:lnTo>
                    <a:pt x="21257" y="10077"/>
                  </a:lnTo>
                  <a:cubicBezTo>
                    <a:pt x="21486" y="10077"/>
                    <a:pt x="21600" y="9847"/>
                    <a:pt x="21509" y="9641"/>
                  </a:cubicBezTo>
                  <a:lnTo>
                    <a:pt x="20891" y="8608"/>
                  </a:lnTo>
                  <a:close/>
                </a:path>
              </a:pathLst>
            </a:custGeom>
            <a:solidFill>
              <a:srgbClr val="0587A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A8ABB-7B24-4FE2-A78C-F6F776841AE9}"/>
                </a:ext>
              </a:extLst>
            </p:cNvPr>
            <p:cNvSpPr txBox="1"/>
            <p:nvPr/>
          </p:nvSpPr>
          <p:spPr>
            <a:xfrm>
              <a:off x="4995780" y="1551014"/>
              <a:ext cx="2215142" cy="107721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noProof="1"/>
                <a:t>Problems faced are fake news, fraud activities, public harassment, etc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FCA151-0EF1-4CDD-A9BA-67B8F589D571}"/>
                </a:ext>
              </a:extLst>
            </p:cNvPr>
            <p:cNvSpPr txBox="1"/>
            <p:nvPr/>
          </p:nvSpPr>
          <p:spPr>
            <a:xfrm>
              <a:off x="1293696" y="1555815"/>
              <a:ext cx="2422817" cy="107721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noProof="1"/>
                <a:t>Videos that impersonates</a:t>
              </a:r>
            </a:p>
            <a:p>
              <a:pPr algn="ctr"/>
              <a:r>
                <a:rPr lang="en-US" sz="1600" b="1" noProof="1"/>
                <a:t>the person who is not originally on the video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03D559-1884-4FE9-A47A-862F3CE75068}"/>
                </a:ext>
              </a:extLst>
            </p:cNvPr>
            <p:cNvSpPr txBox="1"/>
            <p:nvPr/>
          </p:nvSpPr>
          <p:spPr>
            <a:xfrm>
              <a:off x="3264744" y="4364714"/>
              <a:ext cx="2091030" cy="107721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noProof="1"/>
                <a:t>Fake videos are misleading and lead to negative consequences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35F0ED-2D5B-4BB1-BB58-38A9FC961860}"/>
                </a:ext>
              </a:extLst>
            </p:cNvPr>
            <p:cNvSpPr txBox="1"/>
            <p:nvPr/>
          </p:nvSpPr>
          <p:spPr>
            <a:xfrm>
              <a:off x="8679477" y="1551014"/>
              <a:ext cx="2003033" cy="132343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noProof="1"/>
                <a:t>Benificiearies include companies, news channels, financial institution, celebrities, etc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87DE77-1DEB-47C2-9CB2-B647339757BA}"/>
                </a:ext>
              </a:extLst>
            </p:cNvPr>
            <p:cNvSpPr txBox="1"/>
            <p:nvPr/>
          </p:nvSpPr>
          <p:spPr>
            <a:xfrm>
              <a:off x="6876243" y="4364714"/>
              <a:ext cx="2091030" cy="107721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noProof="1"/>
                <a:t>To end misinformation, confusion and inconvinience  </a:t>
              </a:r>
            </a:p>
          </p:txBody>
        </p:sp>
      </p:grpSp>
      <p:pic>
        <p:nvPicPr>
          <p:cNvPr id="1026" name="Picture 2" descr="Free Video Icon, Symbol. Download in PNG, SVG format.">
            <a:extLst>
              <a:ext uri="{FF2B5EF4-FFF2-40B4-BE49-F238E27FC236}">
                <a16:creationId xmlns:a16="http://schemas.microsoft.com/office/drawing/2014/main" id="{0F480DF2-10AA-4245-AAFC-145E8DC8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56" y="3231874"/>
            <a:ext cx="807586" cy="8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ert icon - Themify Icons">
            <a:extLst>
              <a:ext uri="{FF2B5EF4-FFF2-40B4-BE49-F238E27FC236}">
                <a16:creationId xmlns:a16="http://schemas.microsoft.com/office/drawing/2014/main" id="{66707CC9-2E8B-4319-84DE-B33A62B1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2" y="3231874"/>
            <a:ext cx="807586" cy="8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sleading, fallacious, distort, false, fake Free Icon of Detecting Fake  News Glyph">
            <a:extLst>
              <a:ext uri="{FF2B5EF4-FFF2-40B4-BE49-F238E27FC236}">
                <a16:creationId xmlns:a16="http://schemas.microsoft.com/office/drawing/2014/main" id="{2CD4434C-F3E5-4AAF-BB2C-C6A16144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6" y="3780468"/>
            <a:ext cx="953153" cy="95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ortant Stamp Clip Art - Royalty Free - GoGraph">
            <a:extLst>
              <a:ext uri="{FF2B5EF4-FFF2-40B4-BE49-F238E27FC236}">
                <a16:creationId xmlns:a16="http://schemas.microsoft.com/office/drawing/2014/main" id="{5E9BDD83-AAD1-445D-81ED-575764003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66"/>
          <a:stretch/>
        </p:blipFill>
        <p:spPr bwMode="auto">
          <a:xfrm>
            <a:off x="7483156" y="3874709"/>
            <a:ext cx="799769" cy="78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ip Art Benefits Icon - Benefits Icon Transparent, HD Png Download ,  Transparent Png Image - PNGitem">
            <a:extLst>
              <a:ext uri="{FF2B5EF4-FFF2-40B4-BE49-F238E27FC236}">
                <a16:creationId xmlns:a16="http://schemas.microsoft.com/office/drawing/2014/main" id="{00D86FA4-12F5-4BBC-9152-AA3BF7AF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49" y="3391796"/>
            <a:ext cx="809236" cy="8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5963C3-7F59-45EC-B4DF-8C43333759E6}"/>
              </a:ext>
            </a:extLst>
          </p:cNvPr>
          <p:cNvGrpSpPr/>
          <p:nvPr/>
        </p:nvGrpSpPr>
        <p:grpSpPr>
          <a:xfrm>
            <a:off x="0" y="161317"/>
            <a:ext cx="12192000" cy="1026038"/>
            <a:chOff x="0" y="161317"/>
            <a:chExt cx="12192000" cy="10260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DF38E0-4326-4AAF-81E5-D460E56B9803}"/>
                </a:ext>
              </a:extLst>
            </p:cNvPr>
            <p:cNvSpPr/>
            <p:nvPr/>
          </p:nvSpPr>
          <p:spPr>
            <a:xfrm>
              <a:off x="11288971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3E6388-6657-480B-9CBF-934CA497E0AD}"/>
                </a:ext>
              </a:extLst>
            </p:cNvPr>
            <p:cNvSpPr/>
            <p:nvPr/>
          </p:nvSpPr>
          <p:spPr>
            <a:xfrm flipH="1" flipV="1">
              <a:off x="0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0FCEA-38B5-422A-B46B-2E3474AD37FB}"/>
                </a:ext>
              </a:extLst>
            </p:cNvPr>
            <p:cNvGrpSpPr/>
            <p:nvPr/>
          </p:nvGrpSpPr>
          <p:grpSpPr>
            <a:xfrm>
              <a:off x="1101975" y="161317"/>
              <a:ext cx="9988050" cy="1026038"/>
              <a:chOff x="1203113" y="161317"/>
              <a:chExt cx="9988050" cy="1026038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2D208F65-AE96-4B97-87F1-DAB88F3F3D06}"/>
                  </a:ext>
                </a:extLst>
              </p:cNvPr>
              <p:cNvSpPr/>
              <p:nvPr/>
            </p:nvSpPr>
            <p:spPr>
              <a:xfrm>
                <a:off x="1654628" y="161317"/>
                <a:ext cx="9536535" cy="1026038"/>
              </a:xfrm>
              <a:custGeom>
                <a:avLst/>
                <a:gdLst>
                  <a:gd name="connsiteX0" fmla="*/ 0 w 11191164"/>
                  <a:gd name="connsiteY0" fmla="*/ 0 h 1026038"/>
                  <a:gd name="connsiteX1" fmla="*/ 10678145 w 11191164"/>
                  <a:gd name="connsiteY1" fmla="*/ 0 h 1026038"/>
                  <a:gd name="connsiteX2" fmla="*/ 11191164 w 11191164"/>
                  <a:gd name="connsiteY2" fmla="*/ 513019 h 1026038"/>
                  <a:gd name="connsiteX3" fmla="*/ 10678145 w 11191164"/>
                  <a:gd name="connsiteY3" fmla="*/ 1026038 h 1026038"/>
                  <a:gd name="connsiteX4" fmla="*/ 0 w 11191164"/>
                  <a:gd name="connsiteY4" fmla="*/ 1026038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4" h="1026038">
                    <a:moveTo>
                      <a:pt x="0" y="0"/>
                    </a:moveTo>
                    <a:lnTo>
                      <a:pt x="10678145" y="0"/>
                    </a:lnTo>
                    <a:cubicBezTo>
                      <a:pt x="10961478" y="0"/>
                      <a:pt x="11191164" y="229686"/>
                      <a:pt x="11191164" y="513019"/>
                    </a:cubicBezTo>
                    <a:cubicBezTo>
                      <a:pt x="11191164" y="796352"/>
                      <a:pt x="10961478" y="1026038"/>
                      <a:pt x="10678145" y="1026038"/>
                    </a:cubicBezTo>
                    <a:lnTo>
                      <a:pt x="0" y="10260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E1AF78E-CCA8-4080-A5E9-319F515EA5DF}"/>
                  </a:ext>
                </a:extLst>
              </p:cNvPr>
              <p:cNvSpPr/>
              <p:nvPr/>
            </p:nvSpPr>
            <p:spPr>
              <a:xfrm>
                <a:off x="1203113" y="161317"/>
                <a:ext cx="903029" cy="1026038"/>
              </a:xfrm>
              <a:custGeom>
                <a:avLst/>
                <a:gdLst>
                  <a:gd name="connsiteX0" fmla="*/ 513019 w 903029"/>
                  <a:gd name="connsiteY0" fmla="*/ 0 h 1026038"/>
                  <a:gd name="connsiteX1" fmla="*/ 903029 w 903029"/>
                  <a:gd name="connsiteY1" fmla="*/ 0 h 1026038"/>
                  <a:gd name="connsiteX2" fmla="*/ 903029 w 903029"/>
                  <a:gd name="connsiteY2" fmla="*/ 1026038 h 1026038"/>
                  <a:gd name="connsiteX3" fmla="*/ 513019 w 903029"/>
                  <a:gd name="connsiteY3" fmla="*/ 1026038 h 1026038"/>
                  <a:gd name="connsiteX4" fmla="*/ 0 w 903029"/>
                  <a:gd name="connsiteY4" fmla="*/ 513019 h 1026038"/>
                  <a:gd name="connsiteX5" fmla="*/ 513019 w 903029"/>
                  <a:gd name="connsiteY5" fmla="*/ 0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3029" h="1026038">
                    <a:moveTo>
                      <a:pt x="513019" y="0"/>
                    </a:moveTo>
                    <a:lnTo>
                      <a:pt x="903029" y="0"/>
                    </a:lnTo>
                    <a:lnTo>
                      <a:pt x="903029" y="1026038"/>
                    </a:lnTo>
                    <a:lnTo>
                      <a:pt x="513019" y="1026038"/>
                    </a:lnTo>
                    <a:cubicBezTo>
                      <a:pt x="229686" y="1026038"/>
                      <a:pt x="0" y="796352"/>
                      <a:pt x="0" y="513019"/>
                    </a:cubicBezTo>
                    <a:cubicBezTo>
                      <a:pt x="0" y="229686"/>
                      <a:pt x="229686" y="0"/>
                      <a:pt x="513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998F723-02E0-49FF-8034-1A23846E5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491" y="312212"/>
            <a:ext cx="9085020" cy="7242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8A2711-B577-44A3-A6B2-1898ED62D340}"/>
              </a:ext>
            </a:extLst>
          </p:cNvPr>
          <p:cNvGrpSpPr/>
          <p:nvPr/>
        </p:nvGrpSpPr>
        <p:grpSpPr>
          <a:xfrm>
            <a:off x="626920" y="1917436"/>
            <a:ext cx="10938159" cy="4025779"/>
            <a:chOff x="615379" y="1726936"/>
            <a:chExt cx="10938159" cy="40257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31D301-888F-452A-85F6-712435228387}"/>
                </a:ext>
              </a:extLst>
            </p:cNvPr>
            <p:cNvGrpSpPr/>
            <p:nvPr/>
          </p:nvGrpSpPr>
          <p:grpSpPr>
            <a:xfrm>
              <a:off x="615379" y="1726936"/>
              <a:ext cx="10938159" cy="4025779"/>
              <a:chOff x="615379" y="1726936"/>
              <a:chExt cx="10938159" cy="40257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B5F9CBD-FB0C-4826-9451-6023CB339B06}"/>
                  </a:ext>
                </a:extLst>
              </p:cNvPr>
              <p:cNvGrpSpPr/>
              <p:nvPr/>
            </p:nvGrpSpPr>
            <p:grpSpPr>
              <a:xfrm>
                <a:off x="615379" y="1726936"/>
                <a:ext cx="10938159" cy="4025779"/>
                <a:chOff x="615379" y="1726936"/>
                <a:chExt cx="10938159" cy="4025779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2B1FFE9-7157-470A-B940-3C6209EFF40B}"/>
                    </a:ext>
                  </a:extLst>
                </p:cNvPr>
                <p:cNvSpPr/>
                <p:nvPr/>
              </p:nvSpPr>
              <p:spPr>
                <a:xfrm>
                  <a:off x="4865626" y="2019106"/>
                  <a:ext cx="2460744" cy="2460744"/>
                </a:xfrm>
                <a:prstGeom prst="ellipse">
                  <a:avLst/>
                </a:prstGeom>
                <a:noFill/>
                <a:ln w="50800">
                  <a:solidFill>
                    <a:srgbClr val="0587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FDF49FF-EA1E-4595-A5CF-F477E4AED539}"/>
                    </a:ext>
                  </a:extLst>
                </p:cNvPr>
                <p:cNvSpPr/>
                <p:nvPr/>
              </p:nvSpPr>
              <p:spPr>
                <a:xfrm>
                  <a:off x="5111702" y="2265182"/>
                  <a:ext cx="1968594" cy="1968594"/>
                </a:xfrm>
                <a:prstGeom prst="ellipse">
                  <a:avLst/>
                </a:prstGeom>
                <a:noFill/>
                <a:ln w="50800">
                  <a:solidFill>
                    <a:srgbClr val="19A5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04585C5-0D56-4E1E-9DC2-48306C2ABDD0}"/>
                    </a:ext>
                  </a:extLst>
                </p:cNvPr>
                <p:cNvSpPr/>
                <p:nvPr/>
              </p:nvSpPr>
              <p:spPr>
                <a:xfrm>
                  <a:off x="5357777" y="2511257"/>
                  <a:ext cx="1476445" cy="1476445"/>
                </a:xfrm>
                <a:prstGeom prst="ellipse">
                  <a:avLst/>
                </a:prstGeom>
                <a:noFill/>
                <a:ln w="50800">
                  <a:solidFill>
                    <a:srgbClr val="53C3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E8528E9-715C-4615-88D7-329A5CEFB307}"/>
                    </a:ext>
                  </a:extLst>
                </p:cNvPr>
                <p:cNvSpPr/>
                <p:nvPr/>
              </p:nvSpPr>
              <p:spPr>
                <a:xfrm>
                  <a:off x="7135616" y="2713326"/>
                  <a:ext cx="416686" cy="416686"/>
                </a:xfrm>
                <a:prstGeom prst="ellipse">
                  <a:avLst/>
                </a:prstGeom>
                <a:solidFill>
                  <a:srgbClr val="19A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5201F77-3B7A-4B3D-A4D2-8C3A60A2F3A3}"/>
                    </a:ext>
                  </a:extLst>
                </p:cNvPr>
                <p:cNvSpPr/>
                <p:nvPr/>
              </p:nvSpPr>
              <p:spPr>
                <a:xfrm>
                  <a:off x="5897356" y="4308642"/>
                  <a:ext cx="416686" cy="416686"/>
                </a:xfrm>
                <a:prstGeom prst="ellipse">
                  <a:avLst/>
                </a:prstGeom>
                <a:solidFill>
                  <a:srgbClr val="0587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C52FE31-F723-475F-84DD-973DBA149D39}"/>
                    </a:ext>
                  </a:extLst>
                </p:cNvPr>
                <p:cNvGrpSpPr/>
                <p:nvPr/>
              </p:nvGrpSpPr>
              <p:grpSpPr>
                <a:xfrm>
                  <a:off x="8752177" y="1726936"/>
                  <a:ext cx="984297" cy="984297"/>
                  <a:chOff x="6657557" y="1620255"/>
                  <a:chExt cx="911927" cy="911927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5EEC24BA-A7F4-41F9-BE11-6C9BB6F9B13C}"/>
                      </a:ext>
                    </a:extLst>
                  </p:cNvPr>
                  <p:cNvSpPr/>
                  <p:nvPr/>
                </p:nvSpPr>
                <p:spPr>
                  <a:xfrm>
                    <a:off x="6657557" y="1620255"/>
                    <a:ext cx="911927" cy="911927"/>
                  </a:xfrm>
                  <a:prstGeom prst="ellipse">
                    <a:avLst/>
                  </a:prstGeom>
                  <a:solidFill>
                    <a:srgbClr val="19A5BE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0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82D699C-291A-483D-86FE-3936369BF7C1}"/>
                      </a:ext>
                    </a:extLst>
                  </p:cNvPr>
                  <p:cNvSpPr/>
                  <p:nvPr/>
                </p:nvSpPr>
                <p:spPr>
                  <a:xfrm>
                    <a:off x="6733551" y="1696249"/>
                    <a:ext cx="759939" cy="759939"/>
                  </a:xfrm>
                  <a:prstGeom prst="ellipse">
                    <a:avLst/>
                  </a:prstGeom>
                  <a:solidFill>
                    <a:srgbClr val="19A5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0" dirty="0"/>
                  </a:p>
                </p:txBody>
              </p:sp>
            </p:grpSp>
            <p:sp>
              <p:nvSpPr>
                <p:cNvPr id="38" name="Freeform 71">
                  <a:extLst>
                    <a:ext uri="{FF2B5EF4-FFF2-40B4-BE49-F238E27FC236}">
                      <a16:creationId xmlns:a16="http://schemas.microsoft.com/office/drawing/2014/main" id="{F0ECE1B1-DEE6-4F9F-BFDE-6C337D28A8AB}"/>
                    </a:ext>
                  </a:extLst>
                </p:cNvPr>
                <p:cNvSpPr/>
                <p:nvPr/>
              </p:nvSpPr>
              <p:spPr>
                <a:xfrm rot="10800000" flipV="1">
                  <a:off x="7350798" y="2229624"/>
                  <a:ext cx="1390865" cy="725694"/>
                </a:xfrm>
                <a:custGeom>
                  <a:avLst/>
                  <a:gdLst>
                    <a:gd name="connsiteX0" fmla="*/ 1304925 w 1304925"/>
                    <a:gd name="connsiteY0" fmla="*/ 638175 h 638175"/>
                    <a:gd name="connsiteX1" fmla="*/ 704850 w 1304925"/>
                    <a:gd name="connsiteY1" fmla="*/ 0 h 638175"/>
                    <a:gd name="connsiteX2" fmla="*/ 0 w 1304925"/>
                    <a:gd name="connsiteY2" fmla="*/ 0 h 63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4925" h="638175">
                      <a:moveTo>
                        <a:pt x="1304925" y="638175"/>
                      </a:moveTo>
                      <a:lnTo>
                        <a:pt x="704850" y="0"/>
                      </a:lnTo>
                      <a:lnTo>
                        <a:pt x="0" y="0"/>
                      </a:lnTo>
                    </a:path>
                  </a:pathLst>
                </a:custGeom>
                <a:ln w="19050">
                  <a:solidFill>
                    <a:srgbClr val="19A5B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9C6FFEB-9234-4B52-9F7D-64ABEAE08AE2}"/>
                    </a:ext>
                  </a:extLst>
                </p:cNvPr>
                <p:cNvGrpSpPr/>
                <p:nvPr/>
              </p:nvGrpSpPr>
              <p:grpSpPr>
                <a:xfrm>
                  <a:off x="2432443" y="1808961"/>
                  <a:ext cx="2646226" cy="1403076"/>
                  <a:chOff x="2402974" y="2416746"/>
                  <a:chExt cx="2646226" cy="1403076"/>
                </a:xfrm>
              </p:grpSpPr>
              <p:sp>
                <p:nvSpPr>
                  <p:cNvPr id="58" name="Freeform 29">
                    <a:extLst>
                      <a:ext uri="{FF2B5EF4-FFF2-40B4-BE49-F238E27FC236}">
                        <a16:creationId xmlns:a16="http://schemas.microsoft.com/office/drawing/2014/main" id="{3CF36DC7-23EE-42AC-8874-6A5422180D92}"/>
                      </a:ext>
                    </a:extLst>
                  </p:cNvPr>
                  <p:cNvSpPr/>
                  <p:nvPr/>
                </p:nvSpPr>
                <p:spPr>
                  <a:xfrm>
                    <a:off x="3349336" y="2919434"/>
                    <a:ext cx="1516316" cy="688820"/>
                  </a:xfrm>
                  <a:custGeom>
                    <a:avLst/>
                    <a:gdLst>
                      <a:gd name="connsiteX0" fmla="*/ 1304925 w 1304925"/>
                      <a:gd name="connsiteY0" fmla="*/ 638175 h 638175"/>
                      <a:gd name="connsiteX1" fmla="*/ 704850 w 1304925"/>
                      <a:gd name="connsiteY1" fmla="*/ 0 h 638175"/>
                      <a:gd name="connsiteX2" fmla="*/ 0 w 1304925"/>
                      <a:gd name="connsiteY2" fmla="*/ 0 h 638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4925" h="638175">
                        <a:moveTo>
                          <a:pt x="1304925" y="638175"/>
                        </a:moveTo>
                        <a:lnTo>
                          <a:pt x="704850" y="0"/>
                        </a:lnTo>
                        <a:lnTo>
                          <a:pt x="0" y="0"/>
                        </a:lnTo>
                      </a:path>
                    </a:pathLst>
                  </a:custGeom>
                  <a:ln w="19050">
                    <a:solidFill>
                      <a:srgbClr val="53C3C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3CBF29A-2A52-46E3-9AD4-60096F2F6504}"/>
                      </a:ext>
                    </a:extLst>
                  </p:cNvPr>
                  <p:cNvSpPr/>
                  <p:nvPr/>
                </p:nvSpPr>
                <p:spPr>
                  <a:xfrm>
                    <a:off x="4632514" y="3403136"/>
                    <a:ext cx="416686" cy="416686"/>
                  </a:xfrm>
                  <a:prstGeom prst="ellipse">
                    <a:avLst/>
                  </a:prstGeom>
                  <a:solidFill>
                    <a:srgbClr val="53C3C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0"/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1C0D0DF6-5122-4110-8733-05B1F760384D}"/>
                      </a:ext>
                    </a:extLst>
                  </p:cNvPr>
                  <p:cNvGrpSpPr/>
                  <p:nvPr/>
                </p:nvGrpSpPr>
                <p:grpSpPr>
                  <a:xfrm>
                    <a:off x="2402974" y="2416746"/>
                    <a:ext cx="984297" cy="984297"/>
                    <a:chOff x="1837163" y="4852588"/>
                    <a:chExt cx="911927" cy="911927"/>
                  </a:xfrm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21E8CD0F-D261-473F-B58E-83260CA4C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7163" y="4852588"/>
                      <a:ext cx="911927" cy="911927"/>
                    </a:xfrm>
                    <a:prstGeom prst="ellipse">
                      <a:avLst/>
                    </a:prstGeom>
                    <a:solidFill>
                      <a:srgbClr val="53C3CD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0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6289B2CA-5628-44C5-B1BD-C9A0478EA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3156" y="4928582"/>
                      <a:ext cx="759939" cy="759939"/>
                    </a:xfrm>
                    <a:prstGeom prst="ellipse">
                      <a:avLst/>
                    </a:prstGeom>
                    <a:solidFill>
                      <a:srgbClr val="53C3C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0" dirty="0"/>
                    </a:p>
                  </p:txBody>
                </p:sp>
              </p:grp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F83788F-1BC4-47B4-876C-893EE801A0B6}"/>
                    </a:ext>
                  </a:extLst>
                </p:cNvPr>
                <p:cNvGrpSpPr/>
                <p:nvPr/>
              </p:nvGrpSpPr>
              <p:grpSpPr>
                <a:xfrm>
                  <a:off x="3643021" y="4537332"/>
                  <a:ext cx="2462678" cy="1215383"/>
                  <a:chOff x="2804024" y="4819934"/>
                  <a:chExt cx="2462678" cy="121538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540CBC1-97E1-48E8-997A-003CAB1E0C83}"/>
                      </a:ext>
                    </a:extLst>
                  </p:cNvPr>
                  <p:cNvGrpSpPr/>
                  <p:nvPr/>
                </p:nvGrpSpPr>
                <p:grpSpPr>
                  <a:xfrm>
                    <a:off x="2804024" y="5051020"/>
                    <a:ext cx="984297" cy="984297"/>
                    <a:chOff x="1837163" y="4852588"/>
                    <a:chExt cx="911927" cy="911927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451EAE2E-F54D-4C66-9A08-457A52E6C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7163" y="4852588"/>
                      <a:ext cx="911927" cy="911927"/>
                    </a:xfrm>
                    <a:prstGeom prst="ellipse">
                      <a:avLst/>
                    </a:prstGeom>
                    <a:solidFill>
                      <a:srgbClr val="0587A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0" dirty="0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FE6A58A5-170F-41C3-AAA8-37151B70E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3156" y="4928582"/>
                      <a:ext cx="759939" cy="759939"/>
                    </a:xfrm>
                    <a:prstGeom prst="ellipse">
                      <a:avLst/>
                    </a:prstGeom>
                    <a:solidFill>
                      <a:srgbClr val="0587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0" dirty="0"/>
                    </a:p>
                  </p:txBody>
                </p:sp>
              </p:grpSp>
              <p:sp>
                <p:nvSpPr>
                  <p:cNvPr id="55" name="Freeform 72">
                    <a:extLst>
                      <a:ext uri="{FF2B5EF4-FFF2-40B4-BE49-F238E27FC236}">
                        <a16:creationId xmlns:a16="http://schemas.microsoft.com/office/drawing/2014/main" id="{562B0F68-5886-4969-828B-2B47306B94BD}"/>
                      </a:ext>
                    </a:extLst>
                  </p:cNvPr>
                  <p:cNvSpPr/>
                  <p:nvPr/>
                </p:nvSpPr>
                <p:spPr>
                  <a:xfrm flipV="1">
                    <a:off x="3769353" y="4819934"/>
                    <a:ext cx="1497349" cy="725694"/>
                  </a:xfrm>
                  <a:custGeom>
                    <a:avLst/>
                    <a:gdLst>
                      <a:gd name="connsiteX0" fmla="*/ 1304925 w 1304925"/>
                      <a:gd name="connsiteY0" fmla="*/ 638175 h 638175"/>
                      <a:gd name="connsiteX1" fmla="*/ 704850 w 1304925"/>
                      <a:gd name="connsiteY1" fmla="*/ 0 h 638175"/>
                      <a:gd name="connsiteX2" fmla="*/ 0 w 1304925"/>
                      <a:gd name="connsiteY2" fmla="*/ 0 h 638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4925" h="638175">
                        <a:moveTo>
                          <a:pt x="1304925" y="638175"/>
                        </a:moveTo>
                        <a:lnTo>
                          <a:pt x="704850" y="0"/>
                        </a:lnTo>
                        <a:lnTo>
                          <a:pt x="0" y="0"/>
                        </a:lnTo>
                      </a:path>
                    </a:pathLst>
                  </a:custGeom>
                  <a:ln w="19050">
                    <a:solidFill>
                      <a:srgbClr val="0587A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/>
                  </a:p>
                </p:txBody>
              </p: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282AF4-8C03-40B2-A3E6-EF64147BACE8}"/>
                    </a:ext>
                  </a:extLst>
                </p:cNvPr>
                <p:cNvSpPr/>
                <p:nvPr/>
              </p:nvSpPr>
              <p:spPr>
                <a:xfrm>
                  <a:off x="615379" y="1957706"/>
                  <a:ext cx="189781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GB" sz="2000" b="1" dirty="0"/>
                    <a:t>Detect fake videos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5D7E3F3-0BD3-43B3-A5CF-D4EADAFC18DA}"/>
                    </a:ext>
                  </a:extLst>
                </p:cNvPr>
                <p:cNvSpPr/>
                <p:nvPr/>
              </p:nvSpPr>
              <p:spPr>
                <a:xfrm>
                  <a:off x="2037573" y="5060511"/>
                  <a:ext cx="156443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GB" sz="2000" b="1" dirty="0"/>
                    <a:t>Efficient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3B1C2BC-E18C-4B00-94BF-BBC446A77644}"/>
                    </a:ext>
                  </a:extLst>
                </p:cNvPr>
                <p:cNvSpPr/>
                <p:nvPr/>
              </p:nvSpPr>
              <p:spPr>
                <a:xfrm>
                  <a:off x="9418074" y="2019106"/>
                  <a:ext cx="213546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GB" sz="2000" b="1" dirty="0"/>
                    <a:t>Accurate</a:t>
                  </a:r>
                </a:p>
              </p:txBody>
            </p:sp>
          </p:grpSp>
          <p:pic>
            <p:nvPicPr>
              <p:cNvPr id="65" name="Picture 2" descr="Accurate Icon #39018 - Free Icons Library">
                <a:extLst>
                  <a:ext uri="{FF2B5EF4-FFF2-40B4-BE49-F238E27FC236}">
                    <a16:creationId xmlns:a16="http://schemas.microsoft.com/office/drawing/2014/main" id="{F0D6543D-ABAC-4BBC-B299-98F4D0BCD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7294" y="2732275"/>
                <a:ext cx="1036809" cy="1036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" name="Picture 4" descr="Work Efficiency Icons - Download Free Vector Icons | Noun Project">
              <a:extLst>
                <a:ext uri="{FF2B5EF4-FFF2-40B4-BE49-F238E27FC236}">
                  <a16:creationId xmlns:a16="http://schemas.microsoft.com/office/drawing/2014/main" id="{7BB783FE-7D3D-4148-989E-65CD09B27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843" y="4963241"/>
              <a:ext cx="594650" cy="59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Detect Location Icons - Download Free Vector Icons | Noun Project">
              <a:extLst>
                <a:ext uri="{FF2B5EF4-FFF2-40B4-BE49-F238E27FC236}">
                  <a16:creationId xmlns:a16="http://schemas.microsoft.com/office/drawing/2014/main" id="{877D1930-3DF5-4756-89BC-8482F7F49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7957" y="1827965"/>
              <a:ext cx="782238" cy="78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2E7F7EB9-FF6C-43C2-81E0-6ADD39522A4E}"/>
                </a:ext>
              </a:extLst>
            </p:cNvPr>
            <p:cNvSpPr/>
            <p:nvPr/>
          </p:nvSpPr>
          <p:spPr>
            <a:xfrm rot="18900000">
              <a:off x="2814573" y="2047001"/>
              <a:ext cx="274137" cy="508585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rgbClr val="D8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0261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952CE6-5069-4490-86D7-FDBDA8F7145D}"/>
              </a:ext>
            </a:extLst>
          </p:cNvPr>
          <p:cNvGrpSpPr/>
          <p:nvPr/>
        </p:nvGrpSpPr>
        <p:grpSpPr>
          <a:xfrm>
            <a:off x="0" y="161317"/>
            <a:ext cx="12192000" cy="1026038"/>
            <a:chOff x="0" y="161317"/>
            <a:chExt cx="12192000" cy="10260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DF38E0-4326-4AAF-81E5-D460E56B9803}"/>
                </a:ext>
              </a:extLst>
            </p:cNvPr>
            <p:cNvSpPr/>
            <p:nvPr/>
          </p:nvSpPr>
          <p:spPr>
            <a:xfrm>
              <a:off x="11288971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3E6388-6657-480B-9CBF-934CA497E0AD}"/>
                </a:ext>
              </a:extLst>
            </p:cNvPr>
            <p:cNvSpPr/>
            <p:nvPr/>
          </p:nvSpPr>
          <p:spPr>
            <a:xfrm flipH="1" flipV="1">
              <a:off x="0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0FCEA-38B5-422A-B46B-2E3474AD37FB}"/>
                </a:ext>
              </a:extLst>
            </p:cNvPr>
            <p:cNvGrpSpPr/>
            <p:nvPr/>
          </p:nvGrpSpPr>
          <p:grpSpPr>
            <a:xfrm>
              <a:off x="1101975" y="161317"/>
              <a:ext cx="9988050" cy="1026038"/>
              <a:chOff x="1203113" y="161317"/>
              <a:chExt cx="9988050" cy="1026038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2D208F65-AE96-4B97-87F1-DAB88F3F3D06}"/>
                  </a:ext>
                </a:extLst>
              </p:cNvPr>
              <p:cNvSpPr/>
              <p:nvPr/>
            </p:nvSpPr>
            <p:spPr>
              <a:xfrm>
                <a:off x="1654628" y="161317"/>
                <a:ext cx="9536535" cy="1026038"/>
              </a:xfrm>
              <a:custGeom>
                <a:avLst/>
                <a:gdLst>
                  <a:gd name="connsiteX0" fmla="*/ 0 w 11191164"/>
                  <a:gd name="connsiteY0" fmla="*/ 0 h 1026038"/>
                  <a:gd name="connsiteX1" fmla="*/ 10678145 w 11191164"/>
                  <a:gd name="connsiteY1" fmla="*/ 0 h 1026038"/>
                  <a:gd name="connsiteX2" fmla="*/ 11191164 w 11191164"/>
                  <a:gd name="connsiteY2" fmla="*/ 513019 h 1026038"/>
                  <a:gd name="connsiteX3" fmla="*/ 10678145 w 11191164"/>
                  <a:gd name="connsiteY3" fmla="*/ 1026038 h 1026038"/>
                  <a:gd name="connsiteX4" fmla="*/ 0 w 11191164"/>
                  <a:gd name="connsiteY4" fmla="*/ 1026038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4" h="1026038">
                    <a:moveTo>
                      <a:pt x="0" y="0"/>
                    </a:moveTo>
                    <a:lnTo>
                      <a:pt x="10678145" y="0"/>
                    </a:lnTo>
                    <a:cubicBezTo>
                      <a:pt x="10961478" y="0"/>
                      <a:pt x="11191164" y="229686"/>
                      <a:pt x="11191164" y="513019"/>
                    </a:cubicBezTo>
                    <a:cubicBezTo>
                      <a:pt x="11191164" y="796352"/>
                      <a:pt x="10961478" y="1026038"/>
                      <a:pt x="10678145" y="1026038"/>
                    </a:cubicBezTo>
                    <a:lnTo>
                      <a:pt x="0" y="10260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E1AF78E-CCA8-4080-A5E9-319F515EA5DF}"/>
                  </a:ext>
                </a:extLst>
              </p:cNvPr>
              <p:cNvSpPr/>
              <p:nvPr/>
            </p:nvSpPr>
            <p:spPr>
              <a:xfrm>
                <a:off x="1203113" y="161317"/>
                <a:ext cx="903029" cy="1026038"/>
              </a:xfrm>
              <a:custGeom>
                <a:avLst/>
                <a:gdLst>
                  <a:gd name="connsiteX0" fmla="*/ 513019 w 903029"/>
                  <a:gd name="connsiteY0" fmla="*/ 0 h 1026038"/>
                  <a:gd name="connsiteX1" fmla="*/ 903029 w 903029"/>
                  <a:gd name="connsiteY1" fmla="*/ 0 h 1026038"/>
                  <a:gd name="connsiteX2" fmla="*/ 903029 w 903029"/>
                  <a:gd name="connsiteY2" fmla="*/ 1026038 h 1026038"/>
                  <a:gd name="connsiteX3" fmla="*/ 513019 w 903029"/>
                  <a:gd name="connsiteY3" fmla="*/ 1026038 h 1026038"/>
                  <a:gd name="connsiteX4" fmla="*/ 0 w 903029"/>
                  <a:gd name="connsiteY4" fmla="*/ 513019 h 1026038"/>
                  <a:gd name="connsiteX5" fmla="*/ 513019 w 903029"/>
                  <a:gd name="connsiteY5" fmla="*/ 0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3029" h="1026038">
                    <a:moveTo>
                      <a:pt x="513019" y="0"/>
                    </a:moveTo>
                    <a:lnTo>
                      <a:pt x="903029" y="0"/>
                    </a:lnTo>
                    <a:lnTo>
                      <a:pt x="903029" y="1026038"/>
                    </a:lnTo>
                    <a:lnTo>
                      <a:pt x="513019" y="1026038"/>
                    </a:lnTo>
                    <a:cubicBezTo>
                      <a:pt x="229686" y="1026038"/>
                      <a:pt x="0" y="796352"/>
                      <a:pt x="0" y="513019"/>
                    </a:cubicBezTo>
                    <a:cubicBezTo>
                      <a:pt x="0" y="229686"/>
                      <a:pt x="229686" y="0"/>
                      <a:pt x="513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998F723-02E0-49FF-8034-1A23846E5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491" y="312212"/>
            <a:ext cx="9085020" cy="7242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Diagram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780901-4205-4259-ABBF-39201FF1B3E5}"/>
              </a:ext>
            </a:extLst>
          </p:cNvPr>
          <p:cNvGrpSpPr/>
          <p:nvPr/>
        </p:nvGrpSpPr>
        <p:grpSpPr>
          <a:xfrm>
            <a:off x="1678466" y="2015437"/>
            <a:ext cx="8835068" cy="3918493"/>
            <a:chOff x="1678466" y="2015437"/>
            <a:chExt cx="8835068" cy="39184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B68642-4721-4D3E-BA71-D5B5500A9B3B}"/>
                </a:ext>
              </a:extLst>
            </p:cNvPr>
            <p:cNvGrpSpPr/>
            <p:nvPr/>
          </p:nvGrpSpPr>
          <p:grpSpPr>
            <a:xfrm>
              <a:off x="1678466" y="2480659"/>
              <a:ext cx="8532460" cy="1428750"/>
              <a:chOff x="1379482" y="2117801"/>
              <a:chExt cx="8532460" cy="1428750"/>
            </a:xfrm>
          </p:grpSpPr>
          <p:pic>
            <p:nvPicPr>
              <p:cNvPr id="2050" name="Picture 2" descr="Video Upload Icons - Download Free Vector Icons | Noun Project">
                <a:extLst>
                  <a:ext uri="{FF2B5EF4-FFF2-40B4-BE49-F238E27FC236}">
                    <a16:creationId xmlns:a16="http://schemas.microsoft.com/office/drawing/2014/main" id="{E70087EE-6BA9-4662-B67F-952AE8ED3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482" y="2117801"/>
                <a:ext cx="1251044" cy="1311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nfiPoints-Icons_Data-Processing-01 | ELYSIUM (de)">
                <a:extLst>
                  <a:ext uri="{FF2B5EF4-FFF2-40B4-BE49-F238E27FC236}">
                    <a16:creationId xmlns:a16="http://schemas.microsoft.com/office/drawing/2014/main" id="{2036057E-5958-4630-8C09-A24E7F238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23" y="2117802"/>
                <a:ext cx="1047750" cy="1193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Dataset Icons - Download Free Vector Icons | Noun Project">
                <a:extLst>
                  <a:ext uri="{FF2B5EF4-FFF2-40B4-BE49-F238E27FC236}">
                    <a16:creationId xmlns:a16="http://schemas.microsoft.com/office/drawing/2014/main" id="{7A6DEA21-B8BD-4D35-BA7F-E9243E6887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8" t="6777" r="9947" b="16191"/>
              <a:stretch/>
            </p:blipFill>
            <p:spPr bwMode="auto">
              <a:xfrm>
                <a:off x="6281870" y="2117802"/>
                <a:ext cx="1047750" cy="1193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Ai Training Data Icons - Download Free Vector Icons | Noun Project">
                <a:extLst>
                  <a:ext uri="{FF2B5EF4-FFF2-40B4-BE49-F238E27FC236}">
                    <a16:creationId xmlns:a16="http://schemas.microsoft.com/office/drawing/2014/main" id="{49DF21CF-7245-4C76-B0E1-6B151B565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8"/>
              <a:stretch/>
            </p:blipFill>
            <p:spPr bwMode="auto">
              <a:xfrm>
                <a:off x="8660898" y="2117801"/>
                <a:ext cx="1251044" cy="14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927465-3289-4762-B25D-6C79CA274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10" y="3077484"/>
              <a:ext cx="13017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88B11E-AD49-40BB-85D7-7DA9AEC37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7307" y="3077484"/>
              <a:ext cx="13017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FF6BA3-B234-4DE0-A497-BE09DD85B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954" y="3077484"/>
              <a:ext cx="13017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827E96-C2CD-4E82-B938-9EC68C38C35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76" y="3894895"/>
              <a:ext cx="0" cy="409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4" name="Rectangle: Rounded Corners 2063">
              <a:extLst>
                <a:ext uri="{FF2B5EF4-FFF2-40B4-BE49-F238E27FC236}">
                  <a16:creationId xmlns:a16="http://schemas.microsoft.com/office/drawing/2014/main" id="{1B2A051A-C88D-44DE-B0CE-3FC6DF31E1F4}"/>
                </a:ext>
              </a:extLst>
            </p:cNvPr>
            <p:cNvSpPr/>
            <p:nvPr/>
          </p:nvSpPr>
          <p:spPr>
            <a:xfrm>
              <a:off x="1797444" y="2015437"/>
              <a:ext cx="903029" cy="33362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Upload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475ADAE-391B-4A6C-9EE3-9AF955276444}"/>
                </a:ext>
              </a:extLst>
            </p:cNvPr>
            <p:cNvSpPr/>
            <p:nvPr/>
          </p:nvSpPr>
          <p:spPr>
            <a:xfrm>
              <a:off x="3902163" y="2015437"/>
              <a:ext cx="1626860" cy="33362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Preprocessing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9AFC20-225D-4740-ACDC-F0BD8D9DFA02}"/>
                </a:ext>
              </a:extLst>
            </p:cNvPr>
            <p:cNvSpPr/>
            <p:nvPr/>
          </p:nvSpPr>
          <p:spPr>
            <a:xfrm>
              <a:off x="6082471" y="2015437"/>
              <a:ext cx="1785206" cy="3336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Processed Data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3F3E266-6F74-4CE6-B21E-0A6C887CC07E}"/>
                </a:ext>
              </a:extLst>
            </p:cNvPr>
            <p:cNvSpPr/>
            <p:nvPr/>
          </p:nvSpPr>
          <p:spPr>
            <a:xfrm>
              <a:off x="9081506" y="2015437"/>
              <a:ext cx="796648" cy="3336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14" name="Picture 4" descr="Data Extraction Icons - Download Free Vector Icons | Noun Project">
              <a:extLst>
                <a:ext uri="{FF2B5EF4-FFF2-40B4-BE49-F238E27FC236}">
                  <a16:creationId xmlns:a16="http://schemas.microsoft.com/office/drawing/2014/main" id="{7B850A54-E08F-44FE-91D0-FDF4E8A80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904" y="4395369"/>
              <a:ext cx="1026038" cy="1026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lassification Icons - Download Free Vector Icons | Noun Project">
              <a:extLst>
                <a:ext uri="{FF2B5EF4-FFF2-40B4-BE49-F238E27FC236}">
                  <a16:creationId xmlns:a16="http://schemas.microsoft.com/office/drawing/2014/main" id="{DA51FE83-68F7-477F-A56E-39BE37266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817" y="4160676"/>
              <a:ext cx="1425582" cy="142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C67AE47-F144-4E30-AD66-A8B2300BCD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647" y="4887753"/>
              <a:ext cx="13017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BD9CC3C-EF65-4402-936B-4756A0B40122}"/>
                </a:ext>
              </a:extLst>
            </p:cNvPr>
            <p:cNvSpPr/>
            <p:nvPr/>
          </p:nvSpPr>
          <p:spPr>
            <a:xfrm>
              <a:off x="8604746" y="5586257"/>
              <a:ext cx="1908788" cy="34766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87A5AEB-8CC1-448C-B4B4-4FEAF25FBC5E}"/>
                </a:ext>
              </a:extLst>
            </p:cNvPr>
            <p:cNvSpPr/>
            <p:nvPr/>
          </p:nvSpPr>
          <p:spPr>
            <a:xfrm>
              <a:off x="6057124" y="5586258"/>
              <a:ext cx="2017435" cy="34766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Video Classification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AABFBF9-41F6-403D-BC86-B1CADD2F7079}"/>
                </a:ext>
              </a:extLst>
            </p:cNvPr>
            <p:cNvSpPr/>
            <p:nvPr/>
          </p:nvSpPr>
          <p:spPr>
            <a:xfrm>
              <a:off x="1904134" y="5025567"/>
              <a:ext cx="624372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38A480-FDCA-4D37-871B-C3B824E7CEFF}"/>
                </a:ext>
              </a:extLst>
            </p:cNvPr>
            <p:cNvSpPr txBox="1"/>
            <p:nvPr/>
          </p:nvSpPr>
          <p:spPr>
            <a:xfrm>
              <a:off x="1881862" y="5019217"/>
              <a:ext cx="7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Real</a:t>
              </a:r>
            </a:p>
          </p:txBody>
        </p:sp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9E83B716-9814-4531-B2C6-9DAF1CB4C257}"/>
                </a:ext>
              </a:extLst>
            </p:cNvPr>
            <p:cNvGrpSpPr/>
            <p:nvPr/>
          </p:nvGrpSpPr>
          <p:grpSpPr>
            <a:xfrm>
              <a:off x="1860193" y="4274554"/>
              <a:ext cx="727645" cy="372049"/>
              <a:chOff x="4397200" y="4334409"/>
              <a:chExt cx="727645" cy="37204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35E9E0-45DE-4C81-9A29-2A97AE4A8D8E}"/>
                  </a:ext>
                </a:extLst>
              </p:cNvPr>
              <p:cNvSpPr/>
              <p:nvPr/>
            </p:nvSpPr>
            <p:spPr>
              <a:xfrm>
                <a:off x="4435300" y="4334409"/>
                <a:ext cx="624372" cy="3693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7DA59C-F16F-424B-B5FF-65FEC6A20BE8}"/>
                  </a:ext>
                </a:extLst>
              </p:cNvPr>
              <p:cNvSpPr txBox="1"/>
              <p:nvPr/>
            </p:nvSpPr>
            <p:spPr>
              <a:xfrm>
                <a:off x="4397200" y="4337126"/>
                <a:ext cx="727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Fake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82187D-72D4-4808-BD3A-4AD014F83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538" y="4832556"/>
              <a:ext cx="1012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Connector: Elbow 2047">
              <a:extLst>
                <a:ext uri="{FF2B5EF4-FFF2-40B4-BE49-F238E27FC236}">
                  <a16:creationId xmlns:a16="http://schemas.microsoft.com/office/drawing/2014/main" id="{0FF19EFD-2FBD-477B-91B8-62F5CDAC6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301" y="4832556"/>
              <a:ext cx="533400" cy="386021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Arrow Connector 2059">
              <a:extLst>
                <a:ext uri="{FF2B5EF4-FFF2-40B4-BE49-F238E27FC236}">
                  <a16:creationId xmlns:a16="http://schemas.microsoft.com/office/drawing/2014/main" id="{57E58E88-DF0C-4FAC-9F04-EBED787AB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904" y="4455724"/>
              <a:ext cx="2667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74671F64-027A-4341-B6F9-934BD29C7B60}"/>
                </a:ext>
              </a:extLst>
            </p:cNvPr>
            <p:cNvCxnSpPr/>
            <p:nvPr/>
          </p:nvCxnSpPr>
          <p:spPr>
            <a:xfrm>
              <a:off x="2888954" y="4442031"/>
              <a:ext cx="0" cy="386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F52A4A-BB65-4D98-B4C1-AB1AF66776A0}"/>
                </a:ext>
              </a:extLst>
            </p:cNvPr>
            <p:cNvSpPr/>
            <p:nvPr/>
          </p:nvSpPr>
          <p:spPr>
            <a:xfrm>
              <a:off x="1810101" y="5586258"/>
              <a:ext cx="839510" cy="3476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</p:txBody>
        </p:sp>
        <p:pic>
          <p:nvPicPr>
            <p:cNvPr id="1026" name="Picture 2" descr="6,025 BEST Predict Icon IMAGES, STOCK PHOTOS &amp;amp; VECTORS | Adobe Stock">
              <a:extLst>
                <a:ext uri="{FF2B5EF4-FFF2-40B4-BE49-F238E27FC236}">
                  <a16:creationId xmlns:a16="http://schemas.microsoft.com/office/drawing/2014/main" id="{E511A39D-92C6-4683-BF8E-BA32FFDFD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903" y="4273919"/>
              <a:ext cx="1188935" cy="118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3D1A31-4D8B-4CFF-82D5-383E242E7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0397" y="4887753"/>
              <a:ext cx="13017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B35897C-1C7C-460D-8472-E334C42A31D3}"/>
                </a:ext>
              </a:extLst>
            </p:cNvPr>
            <p:cNvSpPr/>
            <p:nvPr/>
          </p:nvSpPr>
          <p:spPr>
            <a:xfrm>
              <a:off x="4350100" y="5586258"/>
              <a:ext cx="916209" cy="34767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66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952CE6-5069-4490-86D7-FDBDA8F7145D}"/>
              </a:ext>
            </a:extLst>
          </p:cNvPr>
          <p:cNvGrpSpPr/>
          <p:nvPr/>
        </p:nvGrpSpPr>
        <p:grpSpPr>
          <a:xfrm>
            <a:off x="0" y="161317"/>
            <a:ext cx="12192000" cy="1026038"/>
            <a:chOff x="0" y="161317"/>
            <a:chExt cx="12192000" cy="10260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DF38E0-4326-4AAF-81E5-D460E56B9803}"/>
                </a:ext>
              </a:extLst>
            </p:cNvPr>
            <p:cNvSpPr/>
            <p:nvPr/>
          </p:nvSpPr>
          <p:spPr>
            <a:xfrm>
              <a:off x="11288971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3E6388-6657-480B-9CBF-934CA497E0AD}"/>
                </a:ext>
              </a:extLst>
            </p:cNvPr>
            <p:cNvSpPr/>
            <p:nvPr/>
          </p:nvSpPr>
          <p:spPr>
            <a:xfrm flipH="1" flipV="1">
              <a:off x="0" y="161317"/>
              <a:ext cx="903029" cy="1026038"/>
            </a:xfrm>
            <a:custGeom>
              <a:avLst/>
              <a:gdLst>
                <a:gd name="connsiteX0" fmla="*/ 513019 w 903029"/>
                <a:gd name="connsiteY0" fmla="*/ 0 h 1026038"/>
                <a:gd name="connsiteX1" fmla="*/ 903029 w 903029"/>
                <a:gd name="connsiteY1" fmla="*/ 0 h 1026038"/>
                <a:gd name="connsiteX2" fmla="*/ 903029 w 903029"/>
                <a:gd name="connsiteY2" fmla="*/ 1026038 h 1026038"/>
                <a:gd name="connsiteX3" fmla="*/ 513019 w 903029"/>
                <a:gd name="connsiteY3" fmla="*/ 1026038 h 1026038"/>
                <a:gd name="connsiteX4" fmla="*/ 0 w 903029"/>
                <a:gd name="connsiteY4" fmla="*/ 513019 h 1026038"/>
                <a:gd name="connsiteX5" fmla="*/ 513019 w 903029"/>
                <a:gd name="connsiteY5" fmla="*/ 0 h 1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029" h="1026038">
                  <a:moveTo>
                    <a:pt x="513019" y="0"/>
                  </a:moveTo>
                  <a:lnTo>
                    <a:pt x="903029" y="0"/>
                  </a:lnTo>
                  <a:lnTo>
                    <a:pt x="903029" y="1026038"/>
                  </a:lnTo>
                  <a:lnTo>
                    <a:pt x="513019" y="1026038"/>
                  </a:lnTo>
                  <a:cubicBezTo>
                    <a:pt x="229686" y="1026038"/>
                    <a:pt x="0" y="796352"/>
                    <a:pt x="0" y="513019"/>
                  </a:cubicBezTo>
                  <a:cubicBezTo>
                    <a:pt x="0" y="229686"/>
                    <a:pt x="229686" y="0"/>
                    <a:pt x="5130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0FCEA-38B5-422A-B46B-2E3474AD37FB}"/>
                </a:ext>
              </a:extLst>
            </p:cNvPr>
            <p:cNvGrpSpPr/>
            <p:nvPr/>
          </p:nvGrpSpPr>
          <p:grpSpPr>
            <a:xfrm>
              <a:off x="1101975" y="161317"/>
              <a:ext cx="9988050" cy="1026038"/>
              <a:chOff x="1203113" y="161317"/>
              <a:chExt cx="9988050" cy="1026038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2D208F65-AE96-4B97-87F1-DAB88F3F3D06}"/>
                  </a:ext>
                </a:extLst>
              </p:cNvPr>
              <p:cNvSpPr/>
              <p:nvPr/>
            </p:nvSpPr>
            <p:spPr>
              <a:xfrm>
                <a:off x="1654628" y="161317"/>
                <a:ext cx="9536535" cy="1026038"/>
              </a:xfrm>
              <a:custGeom>
                <a:avLst/>
                <a:gdLst>
                  <a:gd name="connsiteX0" fmla="*/ 0 w 11191164"/>
                  <a:gd name="connsiteY0" fmla="*/ 0 h 1026038"/>
                  <a:gd name="connsiteX1" fmla="*/ 10678145 w 11191164"/>
                  <a:gd name="connsiteY1" fmla="*/ 0 h 1026038"/>
                  <a:gd name="connsiteX2" fmla="*/ 11191164 w 11191164"/>
                  <a:gd name="connsiteY2" fmla="*/ 513019 h 1026038"/>
                  <a:gd name="connsiteX3" fmla="*/ 10678145 w 11191164"/>
                  <a:gd name="connsiteY3" fmla="*/ 1026038 h 1026038"/>
                  <a:gd name="connsiteX4" fmla="*/ 0 w 11191164"/>
                  <a:gd name="connsiteY4" fmla="*/ 1026038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4" h="1026038">
                    <a:moveTo>
                      <a:pt x="0" y="0"/>
                    </a:moveTo>
                    <a:lnTo>
                      <a:pt x="10678145" y="0"/>
                    </a:lnTo>
                    <a:cubicBezTo>
                      <a:pt x="10961478" y="0"/>
                      <a:pt x="11191164" y="229686"/>
                      <a:pt x="11191164" y="513019"/>
                    </a:cubicBezTo>
                    <a:cubicBezTo>
                      <a:pt x="11191164" y="796352"/>
                      <a:pt x="10961478" y="1026038"/>
                      <a:pt x="10678145" y="1026038"/>
                    </a:cubicBezTo>
                    <a:lnTo>
                      <a:pt x="0" y="10260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E1AF78E-CCA8-4080-A5E9-319F515EA5DF}"/>
                  </a:ext>
                </a:extLst>
              </p:cNvPr>
              <p:cNvSpPr/>
              <p:nvPr/>
            </p:nvSpPr>
            <p:spPr>
              <a:xfrm>
                <a:off x="1203113" y="161317"/>
                <a:ext cx="903029" cy="1026038"/>
              </a:xfrm>
              <a:custGeom>
                <a:avLst/>
                <a:gdLst>
                  <a:gd name="connsiteX0" fmla="*/ 513019 w 903029"/>
                  <a:gd name="connsiteY0" fmla="*/ 0 h 1026038"/>
                  <a:gd name="connsiteX1" fmla="*/ 903029 w 903029"/>
                  <a:gd name="connsiteY1" fmla="*/ 0 h 1026038"/>
                  <a:gd name="connsiteX2" fmla="*/ 903029 w 903029"/>
                  <a:gd name="connsiteY2" fmla="*/ 1026038 h 1026038"/>
                  <a:gd name="connsiteX3" fmla="*/ 513019 w 903029"/>
                  <a:gd name="connsiteY3" fmla="*/ 1026038 h 1026038"/>
                  <a:gd name="connsiteX4" fmla="*/ 0 w 903029"/>
                  <a:gd name="connsiteY4" fmla="*/ 513019 h 1026038"/>
                  <a:gd name="connsiteX5" fmla="*/ 513019 w 903029"/>
                  <a:gd name="connsiteY5" fmla="*/ 0 h 102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3029" h="1026038">
                    <a:moveTo>
                      <a:pt x="513019" y="0"/>
                    </a:moveTo>
                    <a:lnTo>
                      <a:pt x="903029" y="0"/>
                    </a:lnTo>
                    <a:lnTo>
                      <a:pt x="903029" y="1026038"/>
                    </a:lnTo>
                    <a:lnTo>
                      <a:pt x="513019" y="1026038"/>
                    </a:lnTo>
                    <a:cubicBezTo>
                      <a:pt x="229686" y="1026038"/>
                      <a:pt x="0" y="796352"/>
                      <a:pt x="0" y="513019"/>
                    </a:cubicBezTo>
                    <a:cubicBezTo>
                      <a:pt x="0" y="229686"/>
                      <a:pt x="229686" y="0"/>
                      <a:pt x="513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998F723-02E0-49FF-8034-1A23846E5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491" y="312212"/>
            <a:ext cx="9085020" cy="7242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10" name="Picture 2" descr="demonstration Icon - Download demonstration Icon 59062 | Noun Project">
            <a:extLst>
              <a:ext uri="{FF2B5EF4-FFF2-40B4-BE49-F238E27FC236}">
                <a16:creationId xmlns:a16="http://schemas.microsoft.com/office/drawing/2014/main" id="{101BD5E9-E4EA-466E-B683-206546BBB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38" y="1363650"/>
            <a:ext cx="5073123" cy="50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8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D4A2A62-B962-4996-8463-A64A5756B041}"/>
              </a:ext>
            </a:extLst>
          </p:cNvPr>
          <p:cNvGrpSpPr/>
          <p:nvPr/>
        </p:nvGrpSpPr>
        <p:grpSpPr>
          <a:xfrm>
            <a:off x="-9524" y="1719263"/>
            <a:ext cx="12201524" cy="3419474"/>
            <a:chOff x="-9524" y="2276475"/>
            <a:chExt cx="12201524" cy="34194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F938DA-B08D-40D8-8CF4-D0437C048725}"/>
                </a:ext>
              </a:extLst>
            </p:cNvPr>
            <p:cNvGrpSpPr/>
            <p:nvPr/>
          </p:nvGrpSpPr>
          <p:grpSpPr>
            <a:xfrm>
              <a:off x="3468549" y="2276475"/>
              <a:ext cx="5269188" cy="3419474"/>
              <a:chOff x="4655870" y="2637505"/>
              <a:chExt cx="2716484" cy="121760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76DE845-6B6C-400B-B603-0CAEC7D88219}"/>
                  </a:ext>
                </a:extLst>
              </p:cNvPr>
              <p:cNvGrpSpPr/>
              <p:nvPr/>
            </p:nvGrpSpPr>
            <p:grpSpPr>
              <a:xfrm>
                <a:off x="6233054" y="2743150"/>
                <a:ext cx="1139300" cy="952543"/>
                <a:chOff x="5133714" y="3583707"/>
                <a:chExt cx="474339" cy="396585"/>
              </a:xfrm>
            </p:grpSpPr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F7B27915-C75D-403E-B0F2-542FCD0C0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223467" y="3590067"/>
                  <a:ext cx="291134" cy="278415"/>
                </a:xfrm>
                <a:prstGeom prst="bentConnector3">
                  <a:avLst>
                    <a:gd name="adj1" fmla="val 98706"/>
                  </a:avLst>
                </a:prstGeom>
                <a:ln w="38100">
                  <a:solidFill>
                    <a:schemeClr val="bg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ED7DE0DB-FE13-4A4D-BA9C-DB8F2BE22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172591" y="3544830"/>
                  <a:ext cx="396585" cy="474339"/>
                </a:xfrm>
                <a:prstGeom prst="bentConnector3">
                  <a:avLst>
                    <a:gd name="adj1" fmla="val 101319"/>
                  </a:avLst>
                </a:prstGeom>
                <a:ln w="38100">
                  <a:solidFill>
                    <a:schemeClr val="bg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45CE37-C7E9-4886-AC37-AB71315A2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025" y="2637505"/>
                <a:ext cx="13087" cy="1217603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8B79901-EC85-490B-BF89-52E20DA8E771}"/>
                  </a:ext>
                </a:extLst>
              </p:cNvPr>
              <p:cNvGrpSpPr/>
              <p:nvPr/>
            </p:nvGrpSpPr>
            <p:grpSpPr>
              <a:xfrm flipH="1">
                <a:off x="4655870" y="2743153"/>
                <a:ext cx="1159245" cy="952554"/>
                <a:chOff x="5125409" y="3583703"/>
                <a:chExt cx="482643" cy="396589"/>
              </a:xfrm>
            </p:grpSpPr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E6EB1192-B64B-4999-9E5E-950F48539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217648" y="3581177"/>
                  <a:ext cx="291129" cy="296190"/>
                </a:xfrm>
                <a:prstGeom prst="bentConnector3">
                  <a:avLst>
                    <a:gd name="adj1" fmla="val 100929"/>
                  </a:avLst>
                </a:prstGeom>
                <a:ln w="38100">
                  <a:solidFill>
                    <a:schemeClr val="bg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D0E3E5F4-A68E-4F8E-9209-9D244D496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168436" y="3540676"/>
                  <a:ext cx="396589" cy="482643"/>
                </a:xfrm>
                <a:prstGeom prst="bentConnector3">
                  <a:avLst>
                    <a:gd name="adj1" fmla="val 99215"/>
                  </a:avLst>
                </a:prstGeom>
                <a:ln w="38100">
                  <a:solidFill>
                    <a:schemeClr val="bg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7F468C-A6A1-4617-80B9-2BBD06FE4FBE}"/>
                </a:ext>
              </a:extLst>
            </p:cNvPr>
            <p:cNvSpPr/>
            <p:nvPr/>
          </p:nvSpPr>
          <p:spPr>
            <a:xfrm>
              <a:off x="-9524" y="2836196"/>
              <a:ext cx="12196762" cy="1360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2661C-6617-480D-BE1E-692BB5E1BC4C}"/>
                </a:ext>
              </a:extLst>
            </p:cNvPr>
            <p:cNvSpPr/>
            <p:nvPr/>
          </p:nvSpPr>
          <p:spPr>
            <a:xfrm>
              <a:off x="-4762" y="2938634"/>
              <a:ext cx="12196762" cy="115551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2EBD9-4CEB-41AF-B35D-2C4C775CE9A3}"/>
                </a:ext>
              </a:extLst>
            </p:cNvPr>
            <p:cNvSpPr txBox="1"/>
            <p:nvPr/>
          </p:nvSpPr>
          <p:spPr>
            <a:xfrm>
              <a:off x="-4762" y="2888660"/>
              <a:ext cx="12192000" cy="1015663"/>
            </a:xfrm>
            <a:prstGeom prst="rect">
              <a:avLst/>
            </a:prstGeom>
            <a:solidFill>
              <a:srgbClr val="E8E8E8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F03071-7F8A-45BD-9988-DC0BB142EFC4}"/>
                </a:ext>
              </a:extLst>
            </p:cNvPr>
            <p:cNvSpPr/>
            <p:nvPr/>
          </p:nvSpPr>
          <p:spPr>
            <a:xfrm>
              <a:off x="-4762" y="2916321"/>
              <a:ext cx="12196762" cy="115551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5933F2-47C8-4A28-8FED-92D387B86D6E}"/>
                </a:ext>
              </a:extLst>
            </p:cNvPr>
            <p:cNvSpPr txBox="1"/>
            <p:nvPr/>
          </p:nvSpPr>
          <p:spPr>
            <a:xfrm>
              <a:off x="-4762" y="2866347"/>
              <a:ext cx="12192000" cy="1015663"/>
            </a:xfrm>
            <a:prstGeom prst="rect">
              <a:avLst/>
            </a:prstGeom>
            <a:solidFill>
              <a:srgbClr val="F3F3F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19649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rgbClr val="19649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08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84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sakib</cp:lastModifiedBy>
  <cp:revision>200</cp:revision>
  <dcterms:created xsi:type="dcterms:W3CDTF">2018-04-24T17:14:44Z</dcterms:created>
  <dcterms:modified xsi:type="dcterms:W3CDTF">2021-12-28T05:53:16Z</dcterms:modified>
</cp:coreProperties>
</file>