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5F4A-0357-493D-8135-2D73BDCF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87797-024A-4F3B-8E36-A01E7821B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D8C0-F92B-4BF3-B476-06D72D06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948A-2FAD-4E31-8B03-4DB2355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8E29-B868-415F-A38D-1DEA618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AF3C-BDA5-4DB9-A50F-2B6218C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915FF-B957-407B-BE60-8461D65B8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415C-ACEA-447D-82FD-4112F137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06AD-BB4F-462F-893E-9BF832BC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0695-BB5B-467D-9E0D-579A62BF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5015A-2858-45E2-8C2A-F46F4A5AF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BDF37-29EE-43AC-85FC-2D888784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1F18-0F2C-4E27-B1BE-F3C44EA1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E9A81-2F83-41FF-8514-C67B8597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C38A-AD59-4C67-AE29-EDF1108E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5EE0-E5B6-4F46-8762-86A17AD2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DFD4-D8CE-4201-BE17-2B2B8B3C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9FB8-AFDE-4B01-A9F2-CD0EFF28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E9C2-9C1A-438F-AEDF-2F953B29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BC70-3EC2-4A36-92C3-8F10490E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5EBB-3B65-40F4-B3E4-C29008CA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FCB32-504A-433C-96A4-97CAD156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C523-E216-48AE-9A8F-FCACE63F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4991-D79F-40A4-861F-B063F2B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5256-7F94-4929-BDA7-F968DAD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F91E-4CE9-48DA-9969-DE8AECE2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F1F6-CABB-4F83-9DD3-D0087E0CD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FFD83-0DE1-4241-AB11-F4194756A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658C-DE96-49EA-B5BF-7D20D78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2005-7767-4490-9D9E-9848B930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8068-E1C5-4A6D-A198-58A60E27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0034-9220-492F-B47E-95F30C3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BC8A-B92C-4F9E-9274-63DA587F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4F7B2-FB4A-4630-85BE-D74FB148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3BBBE-F2AF-4398-927A-BACCB207A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503A2-A536-4E23-BB26-719216BEA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422C5-3B24-4032-B57B-B0BB1194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3A1B2-761A-4875-B327-E7B6522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B9F74-87BC-48CA-9624-329F7C49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5ED7-B6DE-4DCB-8054-69E7394E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1750E-EACB-4E87-ADBB-BD9677BD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FA4EF-2142-47FB-968D-3CDDD74F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7943F-16D1-40D8-B08B-2E25451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77A1F-A27B-435E-9119-AAD7EE12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439F9-C37D-4E33-B656-519EB906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BC8D-A7F4-494D-99DE-E840C459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56C4-9E5F-4248-82A3-BC649AA3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FA85-B683-4211-A85A-0901A92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50339-098A-4694-A5A5-B209F3A9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5C200-4DF3-457D-80F1-218DDBFC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F771-C994-4A96-BBA4-672F85F2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E324-59D0-4387-907F-E7B15B50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6AA9-F8C6-4091-8884-F83FB8F5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5539A-36F7-4FB2-ABA9-22932CC61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8EA35-D6AD-4992-8BA1-1E279ACC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2A5D-7E33-4D66-A496-DF9664BE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CA7E4-952D-44B9-82DF-F45A8C1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CEB05-2E70-44F4-A1A2-499DB011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DC80F-14B6-4D44-9FAB-09887F13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4E6D-8970-4A42-9A88-C47C0798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1FD3-8BBE-4BDE-BE15-7116CDC63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DDFC-1A1D-4F3C-B53F-8D5A17394D2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9E27-2E9C-460D-8D78-77CF55E2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6BD7-B0B4-48AC-AE5D-D0D1ECD3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6370-3C1F-4AEB-81DE-32DEDA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315C74-AFBA-4D67-84AF-AD5FB911F911}"/>
              </a:ext>
            </a:extLst>
          </p:cNvPr>
          <p:cNvCxnSpPr/>
          <p:nvPr/>
        </p:nvCxnSpPr>
        <p:spPr>
          <a:xfrm>
            <a:off x="1956118" y="989965"/>
            <a:ext cx="5730875" cy="245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162D34-5A0E-4E71-A8DA-F5D3D66F8E1F}"/>
              </a:ext>
            </a:extLst>
          </p:cNvPr>
          <p:cNvCxnSpPr>
            <a:cxnSpLocks/>
          </p:cNvCxnSpPr>
          <p:nvPr/>
        </p:nvCxnSpPr>
        <p:spPr>
          <a:xfrm flipV="1">
            <a:off x="1709737" y="274320"/>
            <a:ext cx="0" cy="488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0DA972-4899-4FE9-A027-61C0836FD774}"/>
              </a:ext>
            </a:extLst>
          </p:cNvPr>
          <p:cNvCxnSpPr>
            <a:cxnSpLocks/>
          </p:cNvCxnSpPr>
          <p:nvPr/>
        </p:nvCxnSpPr>
        <p:spPr>
          <a:xfrm>
            <a:off x="1709737" y="5161280"/>
            <a:ext cx="703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DEC598EC-CA54-4E48-952A-DD9A6BDF3971}"/>
              </a:ext>
            </a:extLst>
          </p:cNvPr>
          <p:cNvSpPr txBox="1"/>
          <p:nvPr/>
        </p:nvSpPr>
        <p:spPr>
          <a:xfrm rot="16200000">
            <a:off x="807402" y="1951990"/>
            <a:ext cx="1366520" cy="3581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VALUE TO USER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CC06D2F-9E50-4175-9242-708C6566581D}"/>
              </a:ext>
            </a:extLst>
          </p:cNvPr>
          <p:cNvSpPr txBox="1"/>
          <p:nvPr/>
        </p:nvSpPr>
        <p:spPr>
          <a:xfrm>
            <a:off x="3335972" y="5238115"/>
            <a:ext cx="2083435" cy="3581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FEASIBILITY FOR THE TEAM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5AA9F-446B-4149-A0BB-2E4415AEA933}"/>
              </a:ext>
            </a:extLst>
          </p:cNvPr>
          <p:cNvSpPr txBox="1"/>
          <p:nvPr/>
        </p:nvSpPr>
        <p:spPr>
          <a:xfrm>
            <a:off x="998537" y="5074920"/>
            <a:ext cx="594995" cy="2971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LOW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AA598EC0-5A28-4BB5-B10A-A2DE83DA1068}"/>
              </a:ext>
            </a:extLst>
          </p:cNvPr>
          <p:cNvSpPr txBox="1"/>
          <p:nvPr/>
        </p:nvSpPr>
        <p:spPr>
          <a:xfrm>
            <a:off x="1595437" y="5283835"/>
            <a:ext cx="594995" cy="2971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LOW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C42B1CF2-4185-45CF-8C0B-D774C81D42CD}"/>
              </a:ext>
            </a:extLst>
          </p:cNvPr>
          <p:cNvSpPr txBox="1"/>
          <p:nvPr/>
        </p:nvSpPr>
        <p:spPr>
          <a:xfrm>
            <a:off x="8330882" y="5208906"/>
            <a:ext cx="594995" cy="2971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HIGH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D2F54ACF-D467-4D7D-9B25-3E46570B13A9}"/>
              </a:ext>
            </a:extLst>
          </p:cNvPr>
          <p:cNvSpPr txBox="1"/>
          <p:nvPr/>
        </p:nvSpPr>
        <p:spPr>
          <a:xfrm>
            <a:off x="1114742" y="374968"/>
            <a:ext cx="594995" cy="2971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HIGH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B8AE15A2-62E6-4B77-9009-19AE72FEF7F7}"/>
              </a:ext>
            </a:extLst>
          </p:cNvPr>
          <p:cNvSpPr txBox="1"/>
          <p:nvPr/>
        </p:nvSpPr>
        <p:spPr>
          <a:xfrm>
            <a:off x="4699318" y="947420"/>
            <a:ext cx="1296670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QR Code sign-in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F7BFC51E-FB9D-45CA-8E27-32D763EEF9B7}"/>
              </a:ext>
            </a:extLst>
          </p:cNvPr>
          <p:cNvSpPr txBox="1"/>
          <p:nvPr/>
        </p:nvSpPr>
        <p:spPr>
          <a:xfrm>
            <a:off x="6039168" y="936625"/>
            <a:ext cx="1626235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Remember me button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DD0674F1-4AB7-46C1-837E-D721505D9EEA}"/>
              </a:ext>
            </a:extLst>
          </p:cNvPr>
          <p:cNvSpPr txBox="1"/>
          <p:nvPr/>
        </p:nvSpPr>
        <p:spPr>
          <a:xfrm>
            <a:off x="5995988" y="1297940"/>
            <a:ext cx="1945640" cy="563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Button at the top to redirect to dashboard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2139AA6A-1D77-402E-9EE3-43C4CBA6AB24}"/>
              </a:ext>
            </a:extLst>
          </p:cNvPr>
          <p:cNvSpPr txBox="1"/>
          <p:nvPr/>
        </p:nvSpPr>
        <p:spPr>
          <a:xfrm>
            <a:off x="4924743" y="4490085"/>
            <a:ext cx="1945640" cy="563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Sign-in automatically leads to dashboard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FE5FE88-1212-48AD-96A2-8CCE8751A94F}"/>
              </a:ext>
            </a:extLst>
          </p:cNvPr>
          <p:cNvSpPr txBox="1"/>
          <p:nvPr/>
        </p:nvSpPr>
        <p:spPr>
          <a:xfrm>
            <a:off x="4029393" y="1297940"/>
            <a:ext cx="1945640" cy="722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Notifications (highlighted) to show unseen actions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Icons to give ratings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703E1EC-2BBF-48F6-B507-16BB5544971A}"/>
              </a:ext>
            </a:extLst>
          </p:cNvPr>
          <p:cNvSpPr txBox="1"/>
          <p:nvPr/>
        </p:nvSpPr>
        <p:spPr>
          <a:xfrm>
            <a:off x="4932998" y="3912870"/>
            <a:ext cx="2732405" cy="563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Sign-in automatically leads to dashboard showing changes (rating, followers)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F28650B6-0C89-409A-95BC-69AF3B7AA0AE}"/>
              </a:ext>
            </a:extLst>
          </p:cNvPr>
          <p:cNvSpPr txBox="1"/>
          <p:nvPr/>
        </p:nvSpPr>
        <p:spPr>
          <a:xfrm>
            <a:off x="1785938" y="4051935"/>
            <a:ext cx="2445385" cy="563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Activity logger of users shown to us every-time changes occur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39746B8-265F-4E46-B82F-78CF96CDB112}"/>
              </a:ext>
            </a:extLst>
          </p:cNvPr>
          <p:cNvSpPr txBox="1"/>
          <p:nvPr/>
        </p:nvSpPr>
        <p:spPr>
          <a:xfrm>
            <a:off x="4670743" y="653415"/>
            <a:ext cx="1296670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Filter button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11ABE491-457F-4800-9D25-A7B7B39F2D20}"/>
              </a:ext>
            </a:extLst>
          </p:cNvPr>
          <p:cNvSpPr txBox="1"/>
          <p:nvPr/>
        </p:nvSpPr>
        <p:spPr>
          <a:xfrm>
            <a:off x="2095183" y="3168015"/>
            <a:ext cx="2732405" cy="297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Delete all other user’s works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0E01B89E-57A0-46A8-A5DC-7192F37DF215}"/>
              </a:ext>
            </a:extLst>
          </p:cNvPr>
          <p:cNvSpPr txBox="1"/>
          <p:nvPr/>
        </p:nvSpPr>
        <p:spPr>
          <a:xfrm>
            <a:off x="2158683" y="3488055"/>
            <a:ext cx="1892300" cy="563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Re-direct back to your page after a set time e.g.30 min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B09A1C3D-97A7-44FA-ACFC-E7599DD98B62}"/>
              </a:ext>
            </a:extLst>
          </p:cNvPr>
          <p:cNvSpPr txBox="1"/>
          <p:nvPr/>
        </p:nvSpPr>
        <p:spPr>
          <a:xfrm>
            <a:off x="1813878" y="4572635"/>
            <a:ext cx="2902585" cy="297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Refresh &amp; return to home page every-time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B0398E6A-2C42-4E2D-ACAD-E732233BF66B}"/>
              </a:ext>
            </a:extLst>
          </p:cNvPr>
          <p:cNvSpPr txBox="1"/>
          <p:nvPr/>
        </p:nvSpPr>
        <p:spPr>
          <a:xfrm>
            <a:off x="6039168" y="617855"/>
            <a:ext cx="1541145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Blogger biography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CC065831-C31D-4DC6-BA45-6A80905BB0A7}"/>
              </a:ext>
            </a:extLst>
          </p:cNvPr>
          <p:cNvSpPr txBox="1"/>
          <p:nvPr/>
        </p:nvSpPr>
        <p:spPr>
          <a:xfrm>
            <a:off x="1860233" y="4838065"/>
            <a:ext cx="189230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Automatic redirect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4CCB1A79-3D7F-4367-A0F2-3716E5CA1B8F}"/>
              </a:ext>
            </a:extLst>
          </p:cNvPr>
          <p:cNvSpPr txBox="1"/>
          <p:nvPr/>
        </p:nvSpPr>
        <p:spPr>
          <a:xfrm>
            <a:off x="4912043" y="3594735"/>
            <a:ext cx="2732405" cy="297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134D3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Users sent emails whenever clicked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83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น.ส.ณิชา งามทวีรัตน์</dc:creator>
  <cp:lastModifiedBy>น.ส.ณิชา งามทวีรัตน์</cp:lastModifiedBy>
  <cp:revision>1</cp:revision>
  <dcterms:created xsi:type="dcterms:W3CDTF">2020-06-01T08:36:15Z</dcterms:created>
  <dcterms:modified xsi:type="dcterms:W3CDTF">2020-06-01T08:39:14Z</dcterms:modified>
</cp:coreProperties>
</file>