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2" r:id="rId15"/>
    <p:sldId id="274" r:id="rId16"/>
    <p:sldId id="271" r:id="rId17"/>
    <p:sldId id="275" r:id="rId18"/>
    <p:sldId id="276" r:id="rId19"/>
    <p:sldId id="273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D5EF95-4654-4EBF-9E01-F04348B8B2F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433085-1476-4899-93D8-0577AB4E6B4D}">
      <dgm:prSet/>
      <dgm:spPr/>
      <dgm:t>
        <a:bodyPr/>
        <a:lstStyle/>
        <a:p>
          <a:r>
            <a:rPr lang="en-US"/>
            <a:t>Self driving automobiles partly navigate with image classification</a:t>
          </a:r>
        </a:p>
      </dgm:t>
    </dgm:pt>
    <dgm:pt modelId="{2502AAB4-F528-4459-B4A6-D2D63510EF06}" type="parTrans" cxnId="{72350286-5DA2-4E40-9E14-542DBD7AC2AB}">
      <dgm:prSet/>
      <dgm:spPr/>
      <dgm:t>
        <a:bodyPr/>
        <a:lstStyle/>
        <a:p>
          <a:endParaRPr lang="en-US"/>
        </a:p>
      </dgm:t>
    </dgm:pt>
    <dgm:pt modelId="{F7FA123D-38A2-41E1-A4CF-B6E612128609}" type="sibTrans" cxnId="{72350286-5DA2-4E40-9E14-542DBD7AC2AB}">
      <dgm:prSet/>
      <dgm:spPr/>
      <dgm:t>
        <a:bodyPr/>
        <a:lstStyle/>
        <a:p>
          <a:endParaRPr lang="en-US"/>
        </a:p>
      </dgm:t>
    </dgm:pt>
    <dgm:pt modelId="{9B1F16B2-F0A9-4235-AF6A-B18D1F375DD4}">
      <dgm:prSet/>
      <dgm:spPr/>
      <dgm:t>
        <a:bodyPr/>
        <a:lstStyle/>
        <a:p>
          <a:r>
            <a:rPr lang="en-US" dirty="0"/>
            <a:t>Understanding what kinds of image corruption affect image classifiers can help make them more robust</a:t>
          </a:r>
        </a:p>
      </dgm:t>
    </dgm:pt>
    <dgm:pt modelId="{ED51B1B1-A0B7-479F-A38F-CDF54AA8AA28}" type="parTrans" cxnId="{7CBA099A-83E4-4702-9A1E-17B2307C0148}">
      <dgm:prSet/>
      <dgm:spPr/>
      <dgm:t>
        <a:bodyPr/>
        <a:lstStyle/>
        <a:p>
          <a:endParaRPr lang="en-US"/>
        </a:p>
      </dgm:t>
    </dgm:pt>
    <dgm:pt modelId="{EAA4C1AA-FBD5-4C9C-8A7C-A6239EBF2EFD}" type="sibTrans" cxnId="{7CBA099A-83E4-4702-9A1E-17B2307C0148}">
      <dgm:prSet/>
      <dgm:spPr/>
      <dgm:t>
        <a:bodyPr/>
        <a:lstStyle/>
        <a:p>
          <a:endParaRPr lang="en-US"/>
        </a:p>
      </dgm:t>
    </dgm:pt>
    <dgm:pt modelId="{AD2302D9-7020-4EB2-ABC6-EA5089A26768}">
      <dgm:prSet/>
      <dgm:spPr/>
      <dgm:t>
        <a:bodyPr/>
        <a:lstStyle/>
        <a:p>
          <a:r>
            <a:rPr lang="en-US"/>
            <a:t>The ease of compromising an image classifier is directly proportional to the danger it represents</a:t>
          </a:r>
        </a:p>
      </dgm:t>
    </dgm:pt>
    <dgm:pt modelId="{06549565-24A0-4F73-858E-31BC68AB72AC}" type="parTrans" cxnId="{9AAB2249-2B68-4057-857D-80E1C285E6D8}">
      <dgm:prSet/>
      <dgm:spPr/>
      <dgm:t>
        <a:bodyPr/>
        <a:lstStyle/>
        <a:p>
          <a:endParaRPr lang="en-US"/>
        </a:p>
      </dgm:t>
    </dgm:pt>
    <dgm:pt modelId="{3D56EEE3-F70F-4D64-B5E3-B60EAB05E6FF}" type="sibTrans" cxnId="{9AAB2249-2B68-4057-857D-80E1C285E6D8}">
      <dgm:prSet/>
      <dgm:spPr/>
      <dgm:t>
        <a:bodyPr/>
        <a:lstStyle/>
        <a:p>
          <a:endParaRPr lang="en-US"/>
        </a:p>
      </dgm:t>
    </dgm:pt>
    <dgm:pt modelId="{9AA1B085-06B8-4AE0-A979-6469BC668CB7}" type="pres">
      <dgm:prSet presAssocID="{B2D5EF95-4654-4EBF-9E01-F04348B8B2F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EE7B2F-469D-48B6-A6E5-F9834C4F1EFC}" type="pres">
      <dgm:prSet presAssocID="{6B433085-1476-4899-93D8-0577AB4E6B4D}" presName="hierRoot1" presStyleCnt="0"/>
      <dgm:spPr/>
    </dgm:pt>
    <dgm:pt modelId="{0CF29000-568B-41B0-98CE-B54866A32EDE}" type="pres">
      <dgm:prSet presAssocID="{6B433085-1476-4899-93D8-0577AB4E6B4D}" presName="composite" presStyleCnt="0"/>
      <dgm:spPr/>
    </dgm:pt>
    <dgm:pt modelId="{4FC11592-6A27-4F8F-8ADE-F2CC8666F213}" type="pres">
      <dgm:prSet presAssocID="{6B433085-1476-4899-93D8-0577AB4E6B4D}" presName="background" presStyleLbl="node0" presStyleIdx="0" presStyleCnt="3"/>
      <dgm:spPr/>
    </dgm:pt>
    <dgm:pt modelId="{980C79C9-C081-4AFC-B2FE-DFD9F2F3D949}" type="pres">
      <dgm:prSet presAssocID="{6B433085-1476-4899-93D8-0577AB4E6B4D}" presName="text" presStyleLbl="fgAcc0" presStyleIdx="0" presStyleCnt="3">
        <dgm:presLayoutVars>
          <dgm:chPref val="3"/>
        </dgm:presLayoutVars>
      </dgm:prSet>
      <dgm:spPr/>
    </dgm:pt>
    <dgm:pt modelId="{577DC1A3-1C45-4A39-B186-1113F8CC4713}" type="pres">
      <dgm:prSet presAssocID="{6B433085-1476-4899-93D8-0577AB4E6B4D}" presName="hierChild2" presStyleCnt="0"/>
      <dgm:spPr/>
    </dgm:pt>
    <dgm:pt modelId="{BEFC2079-4AF7-4F90-8BB6-281C8B53F54A}" type="pres">
      <dgm:prSet presAssocID="{9B1F16B2-F0A9-4235-AF6A-B18D1F375DD4}" presName="hierRoot1" presStyleCnt="0"/>
      <dgm:spPr/>
    </dgm:pt>
    <dgm:pt modelId="{0A61982B-650A-4A34-A6C0-0BCA199ED323}" type="pres">
      <dgm:prSet presAssocID="{9B1F16B2-F0A9-4235-AF6A-B18D1F375DD4}" presName="composite" presStyleCnt="0"/>
      <dgm:spPr/>
    </dgm:pt>
    <dgm:pt modelId="{D2DA276E-91B3-4943-8362-D41FE6CF14A5}" type="pres">
      <dgm:prSet presAssocID="{9B1F16B2-F0A9-4235-AF6A-B18D1F375DD4}" presName="background" presStyleLbl="node0" presStyleIdx="1" presStyleCnt="3"/>
      <dgm:spPr/>
    </dgm:pt>
    <dgm:pt modelId="{A82747C8-D309-4ACC-89CE-829A2911AD99}" type="pres">
      <dgm:prSet presAssocID="{9B1F16B2-F0A9-4235-AF6A-B18D1F375DD4}" presName="text" presStyleLbl="fgAcc0" presStyleIdx="1" presStyleCnt="3">
        <dgm:presLayoutVars>
          <dgm:chPref val="3"/>
        </dgm:presLayoutVars>
      </dgm:prSet>
      <dgm:spPr/>
    </dgm:pt>
    <dgm:pt modelId="{8CE2D4A4-B56E-4288-80A1-9BF3672430FB}" type="pres">
      <dgm:prSet presAssocID="{9B1F16B2-F0A9-4235-AF6A-B18D1F375DD4}" presName="hierChild2" presStyleCnt="0"/>
      <dgm:spPr/>
    </dgm:pt>
    <dgm:pt modelId="{B0C9B876-128A-49D3-B525-E116AFC3DC32}" type="pres">
      <dgm:prSet presAssocID="{AD2302D9-7020-4EB2-ABC6-EA5089A26768}" presName="hierRoot1" presStyleCnt="0"/>
      <dgm:spPr/>
    </dgm:pt>
    <dgm:pt modelId="{420F7AF5-783B-42E1-8C13-2ED5B867F498}" type="pres">
      <dgm:prSet presAssocID="{AD2302D9-7020-4EB2-ABC6-EA5089A26768}" presName="composite" presStyleCnt="0"/>
      <dgm:spPr/>
    </dgm:pt>
    <dgm:pt modelId="{2DFF9289-CEF6-4C6B-91FD-057E54497A12}" type="pres">
      <dgm:prSet presAssocID="{AD2302D9-7020-4EB2-ABC6-EA5089A26768}" presName="background" presStyleLbl="node0" presStyleIdx="2" presStyleCnt="3"/>
      <dgm:spPr/>
    </dgm:pt>
    <dgm:pt modelId="{EDEE0EC0-434A-48BD-B997-831187F8438D}" type="pres">
      <dgm:prSet presAssocID="{AD2302D9-7020-4EB2-ABC6-EA5089A26768}" presName="text" presStyleLbl="fgAcc0" presStyleIdx="2" presStyleCnt="3">
        <dgm:presLayoutVars>
          <dgm:chPref val="3"/>
        </dgm:presLayoutVars>
      </dgm:prSet>
      <dgm:spPr/>
    </dgm:pt>
    <dgm:pt modelId="{3B92FDDB-CA70-42FA-8471-090069861AB4}" type="pres">
      <dgm:prSet presAssocID="{AD2302D9-7020-4EB2-ABC6-EA5089A26768}" presName="hierChild2" presStyleCnt="0"/>
      <dgm:spPr/>
    </dgm:pt>
  </dgm:ptLst>
  <dgm:cxnLst>
    <dgm:cxn modelId="{09178E46-E4D2-44A5-BCD1-F0B1C7DEA897}" type="presOf" srcId="{AD2302D9-7020-4EB2-ABC6-EA5089A26768}" destId="{EDEE0EC0-434A-48BD-B997-831187F8438D}" srcOrd="0" destOrd="0" presId="urn:microsoft.com/office/officeart/2005/8/layout/hierarchy1"/>
    <dgm:cxn modelId="{1C7EEE66-B893-4CFB-99F8-C50172A8EA1F}" type="presOf" srcId="{9B1F16B2-F0A9-4235-AF6A-B18D1F375DD4}" destId="{A82747C8-D309-4ACC-89CE-829A2911AD99}" srcOrd="0" destOrd="0" presId="urn:microsoft.com/office/officeart/2005/8/layout/hierarchy1"/>
    <dgm:cxn modelId="{9AAB2249-2B68-4057-857D-80E1C285E6D8}" srcId="{B2D5EF95-4654-4EBF-9E01-F04348B8B2F8}" destId="{AD2302D9-7020-4EB2-ABC6-EA5089A26768}" srcOrd="2" destOrd="0" parTransId="{06549565-24A0-4F73-858E-31BC68AB72AC}" sibTransId="{3D56EEE3-F70F-4D64-B5E3-B60EAB05E6FF}"/>
    <dgm:cxn modelId="{5F67656E-1601-4547-AFA5-7CBCF07E21D6}" type="presOf" srcId="{6B433085-1476-4899-93D8-0577AB4E6B4D}" destId="{980C79C9-C081-4AFC-B2FE-DFD9F2F3D949}" srcOrd="0" destOrd="0" presId="urn:microsoft.com/office/officeart/2005/8/layout/hierarchy1"/>
    <dgm:cxn modelId="{7DCDAE55-70ED-475A-9C98-C61A05BF22A5}" type="presOf" srcId="{B2D5EF95-4654-4EBF-9E01-F04348B8B2F8}" destId="{9AA1B085-06B8-4AE0-A979-6469BC668CB7}" srcOrd="0" destOrd="0" presId="urn:microsoft.com/office/officeart/2005/8/layout/hierarchy1"/>
    <dgm:cxn modelId="{72350286-5DA2-4E40-9E14-542DBD7AC2AB}" srcId="{B2D5EF95-4654-4EBF-9E01-F04348B8B2F8}" destId="{6B433085-1476-4899-93D8-0577AB4E6B4D}" srcOrd="0" destOrd="0" parTransId="{2502AAB4-F528-4459-B4A6-D2D63510EF06}" sibTransId="{F7FA123D-38A2-41E1-A4CF-B6E612128609}"/>
    <dgm:cxn modelId="{7CBA099A-83E4-4702-9A1E-17B2307C0148}" srcId="{B2D5EF95-4654-4EBF-9E01-F04348B8B2F8}" destId="{9B1F16B2-F0A9-4235-AF6A-B18D1F375DD4}" srcOrd="1" destOrd="0" parTransId="{ED51B1B1-A0B7-479F-A38F-CDF54AA8AA28}" sibTransId="{EAA4C1AA-FBD5-4C9C-8A7C-A6239EBF2EFD}"/>
    <dgm:cxn modelId="{B8801ABB-6B00-442D-BE2F-953EB07C0624}" type="presParOf" srcId="{9AA1B085-06B8-4AE0-A979-6469BC668CB7}" destId="{77EE7B2F-469D-48B6-A6E5-F9834C4F1EFC}" srcOrd="0" destOrd="0" presId="urn:microsoft.com/office/officeart/2005/8/layout/hierarchy1"/>
    <dgm:cxn modelId="{828E93FF-C0A0-45F1-A340-F117B6744393}" type="presParOf" srcId="{77EE7B2F-469D-48B6-A6E5-F9834C4F1EFC}" destId="{0CF29000-568B-41B0-98CE-B54866A32EDE}" srcOrd="0" destOrd="0" presId="urn:microsoft.com/office/officeart/2005/8/layout/hierarchy1"/>
    <dgm:cxn modelId="{CED2B551-1A8E-435C-9898-A97BB84B26E6}" type="presParOf" srcId="{0CF29000-568B-41B0-98CE-B54866A32EDE}" destId="{4FC11592-6A27-4F8F-8ADE-F2CC8666F213}" srcOrd="0" destOrd="0" presId="urn:microsoft.com/office/officeart/2005/8/layout/hierarchy1"/>
    <dgm:cxn modelId="{76D4AA86-1B72-4330-89E4-F53C74804DBA}" type="presParOf" srcId="{0CF29000-568B-41B0-98CE-B54866A32EDE}" destId="{980C79C9-C081-4AFC-B2FE-DFD9F2F3D949}" srcOrd="1" destOrd="0" presId="urn:microsoft.com/office/officeart/2005/8/layout/hierarchy1"/>
    <dgm:cxn modelId="{6C48C62C-A689-4A37-A3F5-0B6084D616EB}" type="presParOf" srcId="{77EE7B2F-469D-48B6-A6E5-F9834C4F1EFC}" destId="{577DC1A3-1C45-4A39-B186-1113F8CC4713}" srcOrd="1" destOrd="0" presId="urn:microsoft.com/office/officeart/2005/8/layout/hierarchy1"/>
    <dgm:cxn modelId="{1BAD0343-42C5-4712-B66A-383CE3F4F902}" type="presParOf" srcId="{9AA1B085-06B8-4AE0-A979-6469BC668CB7}" destId="{BEFC2079-4AF7-4F90-8BB6-281C8B53F54A}" srcOrd="1" destOrd="0" presId="urn:microsoft.com/office/officeart/2005/8/layout/hierarchy1"/>
    <dgm:cxn modelId="{EA8EB030-2935-4F7A-865A-BB28BBCDAC13}" type="presParOf" srcId="{BEFC2079-4AF7-4F90-8BB6-281C8B53F54A}" destId="{0A61982B-650A-4A34-A6C0-0BCA199ED323}" srcOrd="0" destOrd="0" presId="urn:microsoft.com/office/officeart/2005/8/layout/hierarchy1"/>
    <dgm:cxn modelId="{C90C3D93-BA97-4A5B-9420-AC8A7D0DE911}" type="presParOf" srcId="{0A61982B-650A-4A34-A6C0-0BCA199ED323}" destId="{D2DA276E-91B3-4943-8362-D41FE6CF14A5}" srcOrd="0" destOrd="0" presId="urn:microsoft.com/office/officeart/2005/8/layout/hierarchy1"/>
    <dgm:cxn modelId="{86984DD0-7BB7-4F07-9EC4-B1BB00616E51}" type="presParOf" srcId="{0A61982B-650A-4A34-A6C0-0BCA199ED323}" destId="{A82747C8-D309-4ACC-89CE-829A2911AD99}" srcOrd="1" destOrd="0" presId="urn:microsoft.com/office/officeart/2005/8/layout/hierarchy1"/>
    <dgm:cxn modelId="{ED1F2BF9-BC09-453E-8C88-B71A5A47608D}" type="presParOf" srcId="{BEFC2079-4AF7-4F90-8BB6-281C8B53F54A}" destId="{8CE2D4A4-B56E-4288-80A1-9BF3672430FB}" srcOrd="1" destOrd="0" presId="urn:microsoft.com/office/officeart/2005/8/layout/hierarchy1"/>
    <dgm:cxn modelId="{549908B4-CB4D-427A-9E15-464C0708C803}" type="presParOf" srcId="{9AA1B085-06B8-4AE0-A979-6469BC668CB7}" destId="{B0C9B876-128A-49D3-B525-E116AFC3DC32}" srcOrd="2" destOrd="0" presId="urn:microsoft.com/office/officeart/2005/8/layout/hierarchy1"/>
    <dgm:cxn modelId="{A43FBEA7-734B-4752-B98F-DF85BD10A690}" type="presParOf" srcId="{B0C9B876-128A-49D3-B525-E116AFC3DC32}" destId="{420F7AF5-783B-42E1-8C13-2ED5B867F498}" srcOrd="0" destOrd="0" presId="urn:microsoft.com/office/officeart/2005/8/layout/hierarchy1"/>
    <dgm:cxn modelId="{DA437D88-AA77-43A3-8694-990E8289E1D8}" type="presParOf" srcId="{420F7AF5-783B-42E1-8C13-2ED5B867F498}" destId="{2DFF9289-CEF6-4C6B-91FD-057E54497A12}" srcOrd="0" destOrd="0" presId="urn:microsoft.com/office/officeart/2005/8/layout/hierarchy1"/>
    <dgm:cxn modelId="{19A78F2A-600A-4B30-B2F0-755B47E98556}" type="presParOf" srcId="{420F7AF5-783B-42E1-8C13-2ED5B867F498}" destId="{EDEE0EC0-434A-48BD-B997-831187F8438D}" srcOrd="1" destOrd="0" presId="urn:microsoft.com/office/officeart/2005/8/layout/hierarchy1"/>
    <dgm:cxn modelId="{9FAB46F1-C238-475D-A321-532169517263}" type="presParOf" srcId="{B0C9B876-128A-49D3-B525-E116AFC3DC32}" destId="{3B92FDDB-CA70-42FA-8471-090069861A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52A43B-7981-4435-B3D4-FE8BF93309F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EE89B19-5933-4B4C-91FB-BBDA5DB8C46E}">
      <dgm:prSet/>
      <dgm:spPr/>
      <dgm:t>
        <a:bodyPr/>
        <a:lstStyle/>
        <a:p>
          <a:r>
            <a:rPr lang="en-US" dirty="0"/>
            <a:t>Optimizer algorithm: ADAM</a:t>
          </a:r>
        </a:p>
      </dgm:t>
    </dgm:pt>
    <dgm:pt modelId="{FB805546-58C2-411A-AF7A-E5397E697C6D}" type="parTrans" cxnId="{C64C00A5-2BF6-4C79-A014-112CCC44CAEF}">
      <dgm:prSet/>
      <dgm:spPr/>
      <dgm:t>
        <a:bodyPr/>
        <a:lstStyle/>
        <a:p>
          <a:endParaRPr lang="en-US"/>
        </a:p>
      </dgm:t>
    </dgm:pt>
    <dgm:pt modelId="{DD98D207-BAEE-44DE-971D-03E3E38B379B}" type="sibTrans" cxnId="{C64C00A5-2BF6-4C79-A014-112CCC44CAEF}">
      <dgm:prSet/>
      <dgm:spPr/>
      <dgm:t>
        <a:bodyPr/>
        <a:lstStyle/>
        <a:p>
          <a:endParaRPr lang="en-US"/>
        </a:p>
      </dgm:t>
    </dgm:pt>
    <dgm:pt modelId="{6FE48360-97DA-4826-A223-B5D6F6E407A5}">
      <dgm:prSet/>
      <dgm:spPr/>
      <dgm:t>
        <a:bodyPr/>
        <a:lstStyle/>
        <a:p>
          <a:r>
            <a:rPr lang="en-US"/>
            <a:t>Loss Function: Binary Cross Entropy</a:t>
          </a:r>
        </a:p>
      </dgm:t>
    </dgm:pt>
    <dgm:pt modelId="{24CDF43C-570B-499B-9A4D-9BBEF6949C2F}" type="parTrans" cxnId="{17C3E7CA-6641-4576-B5DB-07EB2C84322D}">
      <dgm:prSet/>
      <dgm:spPr/>
      <dgm:t>
        <a:bodyPr/>
        <a:lstStyle/>
        <a:p>
          <a:endParaRPr lang="en-US"/>
        </a:p>
      </dgm:t>
    </dgm:pt>
    <dgm:pt modelId="{F6A86FA7-EE75-4145-852B-47CF6C90F1C3}" type="sibTrans" cxnId="{17C3E7CA-6641-4576-B5DB-07EB2C84322D}">
      <dgm:prSet/>
      <dgm:spPr/>
      <dgm:t>
        <a:bodyPr/>
        <a:lstStyle/>
        <a:p>
          <a:endParaRPr lang="en-US"/>
        </a:p>
      </dgm:t>
    </dgm:pt>
    <dgm:pt modelId="{BD449DFD-36F1-4660-A12E-8C5B05D104E9}">
      <dgm:prSet/>
      <dgm:spPr/>
      <dgm:t>
        <a:bodyPr/>
        <a:lstStyle/>
        <a:p>
          <a:r>
            <a:rPr lang="en-US"/>
            <a:t>Visible Test Metrics: Accuracy</a:t>
          </a:r>
        </a:p>
      </dgm:t>
    </dgm:pt>
    <dgm:pt modelId="{29923D9C-278C-412C-A51A-D18C0DCC90E1}" type="parTrans" cxnId="{5FC10FFF-65E6-4D9B-9D99-FD7733D5CA39}">
      <dgm:prSet/>
      <dgm:spPr/>
      <dgm:t>
        <a:bodyPr/>
        <a:lstStyle/>
        <a:p>
          <a:endParaRPr lang="en-US"/>
        </a:p>
      </dgm:t>
    </dgm:pt>
    <dgm:pt modelId="{8A74A34D-5BB0-4857-982C-1A759C473477}" type="sibTrans" cxnId="{5FC10FFF-65E6-4D9B-9D99-FD7733D5CA39}">
      <dgm:prSet/>
      <dgm:spPr/>
      <dgm:t>
        <a:bodyPr/>
        <a:lstStyle/>
        <a:p>
          <a:endParaRPr lang="en-US"/>
        </a:p>
      </dgm:t>
    </dgm:pt>
    <dgm:pt modelId="{9024DA22-3CC5-45BC-829F-74CED6EBACAC}" type="pres">
      <dgm:prSet presAssocID="{5452A43B-7981-4435-B3D4-FE8BF93309FD}" presName="linear" presStyleCnt="0">
        <dgm:presLayoutVars>
          <dgm:animLvl val="lvl"/>
          <dgm:resizeHandles val="exact"/>
        </dgm:presLayoutVars>
      </dgm:prSet>
      <dgm:spPr/>
    </dgm:pt>
    <dgm:pt modelId="{38FEF5B2-3B35-4363-9751-504F580FC1FE}" type="pres">
      <dgm:prSet presAssocID="{2EE89B19-5933-4B4C-91FB-BBDA5DB8C46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83538-FD28-4AB2-92A7-12E351522106}" type="pres">
      <dgm:prSet presAssocID="{DD98D207-BAEE-44DE-971D-03E3E38B379B}" presName="spacer" presStyleCnt="0"/>
      <dgm:spPr/>
    </dgm:pt>
    <dgm:pt modelId="{F2B02801-8432-4896-8F53-357C2C9A9854}" type="pres">
      <dgm:prSet presAssocID="{6FE48360-97DA-4826-A223-B5D6F6E407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2158CF9-32EE-483B-86C9-382D13162054}" type="pres">
      <dgm:prSet presAssocID="{F6A86FA7-EE75-4145-852B-47CF6C90F1C3}" presName="spacer" presStyleCnt="0"/>
      <dgm:spPr/>
    </dgm:pt>
    <dgm:pt modelId="{437532FB-E2F4-475D-8F87-5672F9211474}" type="pres">
      <dgm:prSet presAssocID="{BD449DFD-36F1-4660-A12E-8C5B05D104E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F1FB519-27C1-43F9-87A8-1C1AEA59F2E1}" type="presOf" srcId="{BD449DFD-36F1-4660-A12E-8C5B05D104E9}" destId="{437532FB-E2F4-475D-8F87-5672F9211474}" srcOrd="0" destOrd="0" presId="urn:microsoft.com/office/officeart/2005/8/layout/vList2"/>
    <dgm:cxn modelId="{6546145D-F5E5-48AA-BADB-5C657AC363C3}" type="presOf" srcId="{5452A43B-7981-4435-B3D4-FE8BF93309FD}" destId="{9024DA22-3CC5-45BC-829F-74CED6EBACAC}" srcOrd="0" destOrd="0" presId="urn:microsoft.com/office/officeart/2005/8/layout/vList2"/>
    <dgm:cxn modelId="{C64C00A5-2BF6-4C79-A014-112CCC44CAEF}" srcId="{5452A43B-7981-4435-B3D4-FE8BF93309FD}" destId="{2EE89B19-5933-4B4C-91FB-BBDA5DB8C46E}" srcOrd="0" destOrd="0" parTransId="{FB805546-58C2-411A-AF7A-E5397E697C6D}" sibTransId="{DD98D207-BAEE-44DE-971D-03E3E38B379B}"/>
    <dgm:cxn modelId="{4F24E6A8-609E-494D-98E1-34C5753B5D99}" type="presOf" srcId="{6FE48360-97DA-4826-A223-B5D6F6E407A5}" destId="{F2B02801-8432-4896-8F53-357C2C9A9854}" srcOrd="0" destOrd="0" presId="urn:microsoft.com/office/officeart/2005/8/layout/vList2"/>
    <dgm:cxn modelId="{214E81C5-73CD-43FD-BD11-E14A9C72EF4A}" type="presOf" srcId="{2EE89B19-5933-4B4C-91FB-BBDA5DB8C46E}" destId="{38FEF5B2-3B35-4363-9751-504F580FC1FE}" srcOrd="0" destOrd="0" presId="urn:microsoft.com/office/officeart/2005/8/layout/vList2"/>
    <dgm:cxn modelId="{17C3E7CA-6641-4576-B5DB-07EB2C84322D}" srcId="{5452A43B-7981-4435-B3D4-FE8BF93309FD}" destId="{6FE48360-97DA-4826-A223-B5D6F6E407A5}" srcOrd="1" destOrd="0" parTransId="{24CDF43C-570B-499B-9A4D-9BBEF6949C2F}" sibTransId="{F6A86FA7-EE75-4145-852B-47CF6C90F1C3}"/>
    <dgm:cxn modelId="{5FC10FFF-65E6-4D9B-9D99-FD7733D5CA39}" srcId="{5452A43B-7981-4435-B3D4-FE8BF93309FD}" destId="{BD449DFD-36F1-4660-A12E-8C5B05D104E9}" srcOrd="2" destOrd="0" parTransId="{29923D9C-278C-412C-A51A-D18C0DCC90E1}" sibTransId="{8A74A34D-5BB0-4857-982C-1A759C473477}"/>
    <dgm:cxn modelId="{6C35A872-44A0-410E-A8B0-00CF3CF6B960}" type="presParOf" srcId="{9024DA22-3CC5-45BC-829F-74CED6EBACAC}" destId="{38FEF5B2-3B35-4363-9751-504F580FC1FE}" srcOrd="0" destOrd="0" presId="urn:microsoft.com/office/officeart/2005/8/layout/vList2"/>
    <dgm:cxn modelId="{07C0B8A7-2DA7-47D1-BF08-57018672FAF7}" type="presParOf" srcId="{9024DA22-3CC5-45BC-829F-74CED6EBACAC}" destId="{C0D83538-FD28-4AB2-92A7-12E351522106}" srcOrd="1" destOrd="0" presId="urn:microsoft.com/office/officeart/2005/8/layout/vList2"/>
    <dgm:cxn modelId="{0BF091B5-4B7B-4063-9874-EE40A8AF774A}" type="presParOf" srcId="{9024DA22-3CC5-45BC-829F-74CED6EBACAC}" destId="{F2B02801-8432-4896-8F53-357C2C9A9854}" srcOrd="2" destOrd="0" presId="urn:microsoft.com/office/officeart/2005/8/layout/vList2"/>
    <dgm:cxn modelId="{843202F2-E32F-4A7F-AEA0-7728BA2036CA}" type="presParOf" srcId="{9024DA22-3CC5-45BC-829F-74CED6EBACAC}" destId="{92158CF9-32EE-483B-86C9-382D13162054}" srcOrd="3" destOrd="0" presId="urn:microsoft.com/office/officeart/2005/8/layout/vList2"/>
    <dgm:cxn modelId="{D1908673-CDDB-4F00-82EA-3F948B768638}" type="presParOf" srcId="{9024DA22-3CC5-45BC-829F-74CED6EBACAC}" destId="{437532FB-E2F4-475D-8F87-5672F921147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53EEAF-79FA-4BAB-9FAC-98D04CC54133}" type="doc">
      <dgm:prSet loTypeId="urn:microsoft.com/office/officeart/2005/8/layout/hierarchy3" loCatId="hierarchy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CE6DB4A-B3ED-4C73-9455-3E99C4524ED3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Randomly</a:t>
          </a:r>
          <a:r>
            <a:rPr lang="en-US" b="1" dirty="0"/>
            <a:t> </a:t>
          </a:r>
          <a:r>
            <a:rPr lang="en-US" b="1" dirty="0">
              <a:solidFill>
                <a:schemeClr val="bg1"/>
              </a:solidFill>
            </a:rPr>
            <a:t>sheared</a:t>
          </a:r>
        </a:p>
      </dgm:t>
    </dgm:pt>
    <dgm:pt modelId="{F25741B4-75AE-4316-8A4E-D4D16A6BCD87}" type="parTrans" cxnId="{9F37FD13-129C-48CD-AAEA-440CF8AD8204}">
      <dgm:prSet/>
      <dgm:spPr/>
      <dgm:t>
        <a:bodyPr/>
        <a:lstStyle/>
        <a:p>
          <a:endParaRPr lang="en-US"/>
        </a:p>
      </dgm:t>
    </dgm:pt>
    <dgm:pt modelId="{1ABB6CA5-FA12-412D-A7B0-F58269CB5810}" type="sibTrans" cxnId="{9F37FD13-129C-48CD-AAEA-440CF8AD8204}">
      <dgm:prSet/>
      <dgm:spPr/>
      <dgm:t>
        <a:bodyPr/>
        <a:lstStyle/>
        <a:p>
          <a:endParaRPr lang="en-US"/>
        </a:p>
      </dgm:t>
    </dgm:pt>
    <dgm:pt modelId="{58F3D281-2A18-45E8-98DC-EF8DDE77AF0A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Randomly zoomed</a:t>
          </a:r>
        </a:p>
      </dgm:t>
    </dgm:pt>
    <dgm:pt modelId="{F9AFF12D-C7A2-484E-8ABB-BC6E7A04D0C7}" type="parTrans" cxnId="{BD4D119C-F0AF-4468-B95B-912950092315}">
      <dgm:prSet/>
      <dgm:spPr/>
      <dgm:t>
        <a:bodyPr/>
        <a:lstStyle/>
        <a:p>
          <a:endParaRPr lang="en-US"/>
        </a:p>
      </dgm:t>
    </dgm:pt>
    <dgm:pt modelId="{422CF475-6913-4531-B7F9-8773BEFFDE07}" type="sibTrans" cxnId="{BD4D119C-F0AF-4468-B95B-912950092315}">
      <dgm:prSet/>
      <dgm:spPr/>
      <dgm:t>
        <a:bodyPr/>
        <a:lstStyle/>
        <a:p>
          <a:endParaRPr lang="en-US"/>
        </a:p>
      </dgm:t>
    </dgm:pt>
    <dgm:pt modelId="{AB3D0729-0641-43D8-8FAA-7BD237E0F3F6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Randomly flipped horizontally</a:t>
          </a:r>
        </a:p>
      </dgm:t>
    </dgm:pt>
    <dgm:pt modelId="{0F5A0C5E-21B4-49EE-AB92-6D088339CA77}" type="parTrans" cxnId="{A4D68F11-F254-4458-A6DF-9FD7C6E0BB0D}">
      <dgm:prSet/>
      <dgm:spPr/>
      <dgm:t>
        <a:bodyPr/>
        <a:lstStyle/>
        <a:p>
          <a:endParaRPr lang="en-US"/>
        </a:p>
      </dgm:t>
    </dgm:pt>
    <dgm:pt modelId="{4F17BAAE-F724-4654-A387-C080471AC56A}" type="sibTrans" cxnId="{A4D68F11-F254-4458-A6DF-9FD7C6E0BB0D}">
      <dgm:prSet/>
      <dgm:spPr/>
      <dgm:t>
        <a:bodyPr/>
        <a:lstStyle/>
        <a:p>
          <a:endParaRPr lang="en-US"/>
        </a:p>
      </dgm:t>
    </dgm:pt>
    <dgm:pt modelId="{7BE6557B-423E-48BC-B961-E3822258C8B5}" type="pres">
      <dgm:prSet presAssocID="{9653EEAF-79FA-4BAB-9FAC-98D04CC541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2F2681-097B-4570-95EA-A30C6317A05B}" type="pres">
      <dgm:prSet presAssocID="{2CE6DB4A-B3ED-4C73-9455-3E99C4524ED3}" presName="root" presStyleCnt="0"/>
      <dgm:spPr/>
    </dgm:pt>
    <dgm:pt modelId="{1C874D54-A914-420A-A73B-7C591EFC52EE}" type="pres">
      <dgm:prSet presAssocID="{2CE6DB4A-B3ED-4C73-9455-3E99C4524ED3}" presName="rootComposite" presStyleCnt="0"/>
      <dgm:spPr/>
    </dgm:pt>
    <dgm:pt modelId="{36913692-AD0D-44D0-B284-2CB4D6F50EFA}" type="pres">
      <dgm:prSet presAssocID="{2CE6DB4A-B3ED-4C73-9455-3E99C4524ED3}" presName="rootText" presStyleLbl="node1" presStyleIdx="0" presStyleCnt="3"/>
      <dgm:spPr/>
    </dgm:pt>
    <dgm:pt modelId="{BA409FB4-AAAD-4B80-9F09-6E1B90697585}" type="pres">
      <dgm:prSet presAssocID="{2CE6DB4A-B3ED-4C73-9455-3E99C4524ED3}" presName="rootConnector" presStyleLbl="node1" presStyleIdx="0" presStyleCnt="3"/>
      <dgm:spPr/>
    </dgm:pt>
    <dgm:pt modelId="{6F796CC1-15CF-495D-82CB-14944C7E299B}" type="pres">
      <dgm:prSet presAssocID="{2CE6DB4A-B3ED-4C73-9455-3E99C4524ED3}" presName="childShape" presStyleCnt="0"/>
      <dgm:spPr/>
    </dgm:pt>
    <dgm:pt modelId="{C4F0EF8F-75D8-4C27-95E0-082D29B58962}" type="pres">
      <dgm:prSet presAssocID="{58F3D281-2A18-45E8-98DC-EF8DDE77AF0A}" presName="root" presStyleCnt="0"/>
      <dgm:spPr/>
    </dgm:pt>
    <dgm:pt modelId="{83CF855A-8EF2-49B1-8524-9150A5B02814}" type="pres">
      <dgm:prSet presAssocID="{58F3D281-2A18-45E8-98DC-EF8DDE77AF0A}" presName="rootComposite" presStyleCnt="0"/>
      <dgm:spPr/>
    </dgm:pt>
    <dgm:pt modelId="{798AB7A1-3DF6-4453-87FE-22B316A615B5}" type="pres">
      <dgm:prSet presAssocID="{58F3D281-2A18-45E8-98DC-EF8DDE77AF0A}" presName="rootText" presStyleLbl="node1" presStyleIdx="1" presStyleCnt="3"/>
      <dgm:spPr/>
    </dgm:pt>
    <dgm:pt modelId="{3AEF6C05-0731-477C-ACE3-3DB9735EE618}" type="pres">
      <dgm:prSet presAssocID="{58F3D281-2A18-45E8-98DC-EF8DDE77AF0A}" presName="rootConnector" presStyleLbl="node1" presStyleIdx="1" presStyleCnt="3"/>
      <dgm:spPr/>
    </dgm:pt>
    <dgm:pt modelId="{39680340-73C0-42BB-ACB0-43DA909322AA}" type="pres">
      <dgm:prSet presAssocID="{58F3D281-2A18-45E8-98DC-EF8DDE77AF0A}" presName="childShape" presStyleCnt="0"/>
      <dgm:spPr/>
    </dgm:pt>
    <dgm:pt modelId="{D70E6267-EE19-469B-9845-9806F9B92B18}" type="pres">
      <dgm:prSet presAssocID="{AB3D0729-0641-43D8-8FAA-7BD237E0F3F6}" presName="root" presStyleCnt="0"/>
      <dgm:spPr/>
    </dgm:pt>
    <dgm:pt modelId="{5632CC83-4C0E-4E01-8F28-C909DBE8D60D}" type="pres">
      <dgm:prSet presAssocID="{AB3D0729-0641-43D8-8FAA-7BD237E0F3F6}" presName="rootComposite" presStyleCnt="0"/>
      <dgm:spPr/>
    </dgm:pt>
    <dgm:pt modelId="{E336B5E5-1215-41EF-8B93-D19C3137AD1E}" type="pres">
      <dgm:prSet presAssocID="{AB3D0729-0641-43D8-8FAA-7BD237E0F3F6}" presName="rootText" presStyleLbl="node1" presStyleIdx="2" presStyleCnt="3"/>
      <dgm:spPr/>
    </dgm:pt>
    <dgm:pt modelId="{5A0EEC4A-6441-4CB7-B34F-45C6ECA30161}" type="pres">
      <dgm:prSet presAssocID="{AB3D0729-0641-43D8-8FAA-7BD237E0F3F6}" presName="rootConnector" presStyleLbl="node1" presStyleIdx="2" presStyleCnt="3"/>
      <dgm:spPr/>
    </dgm:pt>
    <dgm:pt modelId="{425AF0EE-6C98-409C-8AE1-6A74A08ED99B}" type="pres">
      <dgm:prSet presAssocID="{AB3D0729-0641-43D8-8FAA-7BD237E0F3F6}" presName="childShape" presStyleCnt="0"/>
      <dgm:spPr/>
    </dgm:pt>
  </dgm:ptLst>
  <dgm:cxnLst>
    <dgm:cxn modelId="{A4D68F11-F254-4458-A6DF-9FD7C6E0BB0D}" srcId="{9653EEAF-79FA-4BAB-9FAC-98D04CC54133}" destId="{AB3D0729-0641-43D8-8FAA-7BD237E0F3F6}" srcOrd="2" destOrd="0" parTransId="{0F5A0C5E-21B4-49EE-AB92-6D088339CA77}" sibTransId="{4F17BAAE-F724-4654-A387-C080471AC56A}"/>
    <dgm:cxn modelId="{9F37FD13-129C-48CD-AAEA-440CF8AD8204}" srcId="{9653EEAF-79FA-4BAB-9FAC-98D04CC54133}" destId="{2CE6DB4A-B3ED-4C73-9455-3E99C4524ED3}" srcOrd="0" destOrd="0" parTransId="{F25741B4-75AE-4316-8A4E-D4D16A6BCD87}" sibTransId="{1ABB6CA5-FA12-412D-A7B0-F58269CB5810}"/>
    <dgm:cxn modelId="{51178A1F-91B2-4961-B312-F53EAD967818}" type="presOf" srcId="{9653EEAF-79FA-4BAB-9FAC-98D04CC54133}" destId="{7BE6557B-423E-48BC-B961-E3822258C8B5}" srcOrd="0" destOrd="0" presId="urn:microsoft.com/office/officeart/2005/8/layout/hierarchy3"/>
    <dgm:cxn modelId="{F8469A6A-1B78-4ACF-B9BC-03D376333E0E}" type="presOf" srcId="{2CE6DB4A-B3ED-4C73-9455-3E99C4524ED3}" destId="{BA409FB4-AAAD-4B80-9F09-6E1B90697585}" srcOrd="1" destOrd="0" presId="urn:microsoft.com/office/officeart/2005/8/layout/hierarchy3"/>
    <dgm:cxn modelId="{D7B56F7B-7ACA-47DA-B2A3-58052D85EE72}" type="presOf" srcId="{AB3D0729-0641-43D8-8FAA-7BD237E0F3F6}" destId="{5A0EEC4A-6441-4CB7-B34F-45C6ECA30161}" srcOrd="1" destOrd="0" presId="urn:microsoft.com/office/officeart/2005/8/layout/hierarchy3"/>
    <dgm:cxn modelId="{E9680886-B6E5-468F-A86C-DD6B58270638}" type="presOf" srcId="{58F3D281-2A18-45E8-98DC-EF8DDE77AF0A}" destId="{3AEF6C05-0731-477C-ACE3-3DB9735EE618}" srcOrd="1" destOrd="0" presId="urn:microsoft.com/office/officeart/2005/8/layout/hierarchy3"/>
    <dgm:cxn modelId="{BD4D119C-F0AF-4468-B95B-912950092315}" srcId="{9653EEAF-79FA-4BAB-9FAC-98D04CC54133}" destId="{58F3D281-2A18-45E8-98DC-EF8DDE77AF0A}" srcOrd="1" destOrd="0" parTransId="{F9AFF12D-C7A2-484E-8ABB-BC6E7A04D0C7}" sibTransId="{422CF475-6913-4531-B7F9-8773BEFFDE07}"/>
    <dgm:cxn modelId="{A8C8F5B0-D3AB-470D-823E-7EBCD8E6A5AC}" type="presOf" srcId="{2CE6DB4A-B3ED-4C73-9455-3E99C4524ED3}" destId="{36913692-AD0D-44D0-B284-2CB4D6F50EFA}" srcOrd="0" destOrd="0" presId="urn:microsoft.com/office/officeart/2005/8/layout/hierarchy3"/>
    <dgm:cxn modelId="{5F91ECB7-E331-432B-B6F2-B8128B01D4A4}" type="presOf" srcId="{58F3D281-2A18-45E8-98DC-EF8DDE77AF0A}" destId="{798AB7A1-3DF6-4453-87FE-22B316A615B5}" srcOrd="0" destOrd="0" presId="urn:microsoft.com/office/officeart/2005/8/layout/hierarchy3"/>
    <dgm:cxn modelId="{E891FFC7-61C1-477D-BDAF-81F70BACEB65}" type="presOf" srcId="{AB3D0729-0641-43D8-8FAA-7BD237E0F3F6}" destId="{E336B5E5-1215-41EF-8B93-D19C3137AD1E}" srcOrd="0" destOrd="0" presId="urn:microsoft.com/office/officeart/2005/8/layout/hierarchy3"/>
    <dgm:cxn modelId="{9D819DB2-D3D2-480A-A932-252459E0271F}" type="presParOf" srcId="{7BE6557B-423E-48BC-B961-E3822258C8B5}" destId="{432F2681-097B-4570-95EA-A30C6317A05B}" srcOrd="0" destOrd="0" presId="urn:microsoft.com/office/officeart/2005/8/layout/hierarchy3"/>
    <dgm:cxn modelId="{30DEC9E2-DE08-4426-B4CC-2633DBCCEFFC}" type="presParOf" srcId="{432F2681-097B-4570-95EA-A30C6317A05B}" destId="{1C874D54-A914-420A-A73B-7C591EFC52EE}" srcOrd="0" destOrd="0" presId="urn:microsoft.com/office/officeart/2005/8/layout/hierarchy3"/>
    <dgm:cxn modelId="{37397572-C234-4300-864C-774182A47966}" type="presParOf" srcId="{1C874D54-A914-420A-A73B-7C591EFC52EE}" destId="{36913692-AD0D-44D0-B284-2CB4D6F50EFA}" srcOrd="0" destOrd="0" presId="urn:microsoft.com/office/officeart/2005/8/layout/hierarchy3"/>
    <dgm:cxn modelId="{5FD2F1A8-1CB3-4FE7-B082-B36DAB10F0D6}" type="presParOf" srcId="{1C874D54-A914-420A-A73B-7C591EFC52EE}" destId="{BA409FB4-AAAD-4B80-9F09-6E1B90697585}" srcOrd="1" destOrd="0" presId="urn:microsoft.com/office/officeart/2005/8/layout/hierarchy3"/>
    <dgm:cxn modelId="{D5990EE6-320E-493B-8F70-0516AFA330DD}" type="presParOf" srcId="{432F2681-097B-4570-95EA-A30C6317A05B}" destId="{6F796CC1-15CF-495D-82CB-14944C7E299B}" srcOrd="1" destOrd="0" presId="urn:microsoft.com/office/officeart/2005/8/layout/hierarchy3"/>
    <dgm:cxn modelId="{D19194DD-47AD-417D-A298-D873E09728EC}" type="presParOf" srcId="{7BE6557B-423E-48BC-B961-E3822258C8B5}" destId="{C4F0EF8F-75D8-4C27-95E0-082D29B58962}" srcOrd="1" destOrd="0" presId="urn:microsoft.com/office/officeart/2005/8/layout/hierarchy3"/>
    <dgm:cxn modelId="{F8E25E06-D00C-4DC2-98EC-E38245D2D124}" type="presParOf" srcId="{C4F0EF8F-75D8-4C27-95E0-082D29B58962}" destId="{83CF855A-8EF2-49B1-8524-9150A5B02814}" srcOrd="0" destOrd="0" presId="urn:microsoft.com/office/officeart/2005/8/layout/hierarchy3"/>
    <dgm:cxn modelId="{1987237F-E3D4-4C42-8B5B-CACE40DC121B}" type="presParOf" srcId="{83CF855A-8EF2-49B1-8524-9150A5B02814}" destId="{798AB7A1-3DF6-4453-87FE-22B316A615B5}" srcOrd="0" destOrd="0" presId="urn:microsoft.com/office/officeart/2005/8/layout/hierarchy3"/>
    <dgm:cxn modelId="{54775030-F81A-49A4-BBF9-537009D0CD6E}" type="presParOf" srcId="{83CF855A-8EF2-49B1-8524-9150A5B02814}" destId="{3AEF6C05-0731-477C-ACE3-3DB9735EE618}" srcOrd="1" destOrd="0" presId="urn:microsoft.com/office/officeart/2005/8/layout/hierarchy3"/>
    <dgm:cxn modelId="{B2E3349D-5D11-4845-8130-30DA066D385A}" type="presParOf" srcId="{C4F0EF8F-75D8-4C27-95E0-082D29B58962}" destId="{39680340-73C0-42BB-ACB0-43DA909322AA}" srcOrd="1" destOrd="0" presId="urn:microsoft.com/office/officeart/2005/8/layout/hierarchy3"/>
    <dgm:cxn modelId="{38308752-D1C8-45A0-8052-574CADA88328}" type="presParOf" srcId="{7BE6557B-423E-48BC-B961-E3822258C8B5}" destId="{D70E6267-EE19-469B-9845-9806F9B92B18}" srcOrd="2" destOrd="0" presId="urn:microsoft.com/office/officeart/2005/8/layout/hierarchy3"/>
    <dgm:cxn modelId="{B79BE787-ACCC-44AD-84ED-1543FE80E662}" type="presParOf" srcId="{D70E6267-EE19-469B-9845-9806F9B92B18}" destId="{5632CC83-4C0E-4E01-8F28-C909DBE8D60D}" srcOrd="0" destOrd="0" presId="urn:microsoft.com/office/officeart/2005/8/layout/hierarchy3"/>
    <dgm:cxn modelId="{66CA4BD3-FC89-49C9-9985-BF44CDB66154}" type="presParOf" srcId="{5632CC83-4C0E-4E01-8F28-C909DBE8D60D}" destId="{E336B5E5-1215-41EF-8B93-D19C3137AD1E}" srcOrd="0" destOrd="0" presId="urn:microsoft.com/office/officeart/2005/8/layout/hierarchy3"/>
    <dgm:cxn modelId="{F8655005-4F8E-4C8B-AC0F-0CC548CB583C}" type="presParOf" srcId="{5632CC83-4C0E-4E01-8F28-C909DBE8D60D}" destId="{5A0EEC4A-6441-4CB7-B34F-45C6ECA30161}" srcOrd="1" destOrd="0" presId="urn:microsoft.com/office/officeart/2005/8/layout/hierarchy3"/>
    <dgm:cxn modelId="{D59CCEF6-512A-45FA-B5CB-BD1FC7F9A366}" type="presParOf" srcId="{D70E6267-EE19-469B-9845-9806F9B92B18}" destId="{425AF0EE-6C98-409C-8AE1-6A74A08ED99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1F9FC8-A536-472E-9DFB-103D2E8B8674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3AB68DF-A2B1-4AB2-B423-26FCADD30BE5}">
      <dgm:prSet/>
      <dgm:spPr/>
      <dgm:t>
        <a:bodyPr/>
        <a:lstStyle/>
        <a:p>
          <a:r>
            <a:rPr lang="en-US"/>
            <a:t>Properly classified images were not misclassified with increased shading</a:t>
          </a:r>
        </a:p>
      </dgm:t>
    </dgm:pt>
    <dgm:pt modelId="{3063C4E9-1379-4751-BD06-AF382A4C35D5}" type="parTrans" cxnId="{EBAD90B6-14E1-4574-A424-C3C4887FF9B4}">
      <dgm:prSet/>
      <dgm:spPr/>
      <dgm:t>
        <a:bodyPr/>
        <a:lstStyle/>
        <a:p>
          <a:endParaRPr lang="en-US"/>
        </a:p>
      </dgm:t>
    </dgm:pt>
    <dgm:pt modelId="{E6D8C2A9-BC06-4C11-9135-937D087E8B66}" type="sibTrans" cxnId="{EBAD90B6-14E1-4574-A424-C3C4887FF9B4}">
      <dgm:prSet/>
      <dgm:spPr/>
      <dgm:t>
        <a:bodyPr/>
        <a:lstStyle/>
        <a:p>
          <a:endParaRPr lang="en-US"/>
        </a:p>
      </dgm:t>
    </dgm:pt>
    <dgm:pt modelId="{D7E26F26-3A0F-4395-B4AA-9823C2B9B320}">
      <dgm:prSet/>
      <dgm:spPr/>
      <dgm:t>
        <a:bodyPr/>
        <a:lstStyle/>
        <a:p>
          <a:r>
            <a:rPr lang="en-US"/>
            <a:t>5 out of 13 images that were originally misclassified, corrected themselves</a:t>
          </a:r>
        </a:p>
      </dgm:t>
    </dgm:pt>
    <dgm:pt modelId="{48FB3B34-ABA9-4D75-BD98-0B235B3D4384}" type="parTrans" cxnId="{73535D2C-D095-49F7-8530-A3F88180640A}">
      <dgm:prSet/>
      <dgm:spPr/>
      <dgm:t>
        <a:bodyPr/>
        <a:lstStyle/>
        <a:p>
          <a:endParaRPr lang="en-US"/>
        </a:p>
      </dgm:t>
    </dgm:pt>
    <dgm:pt modelId="{13403672-63DC-4012-830D-87A3E6591726}" type="sibTrans" cxnId="{73535D2C-D095-49F7-8530-A3F88180640A}">
      <dgm:prSet/>
      <dgm:spPr/>
      <dgm:t>
        <a:bodyPr/>
        <a:lstStyle/>
        <a:p>
          <a:endParaRPr lang="en-US"/>
        </a:p>
      </dgm:t>
    </dgm:pt>
    <dgm:pt modelId="{817462C0-75DD-4759-9320-8BDF43AC1970}">
      <dgm:prSet/>
      <dgm:spPr/>
      <dgm:t>
        <a:bodyPr/>
        <a:lstStyle/>
        <a:p>
          <a:r>
            <a:rPr lang="en-US"/>
            <a:t>Not an effective attack against these machines</a:t>
          </a:r>
        </a:p>
      </dgm:t>
    </dgm:pt>
    <dgm:pt modelId="{ACAF59C8-A873-48C2-B4BB-4B084E432721}" type="parTrans" cxnId="{64BC7D63-4668-4316-A177-903208EF2738}">
      <dgm:prSet/>
      <dgm:spPr/>
      <dgm:t>
        <a:bodyPr/>
        <a:lstStyle/>
        <a:p>
          <a:endParaRPr lang="en-US"/>
        </a:p>
      </dgm:t>
    </dgm:pt>
    <dgm:pt modelId="{9870BD11-8BFB-482A-A785-64491A73FDBE}" type="sibTrans" cxnId="{64BC7D63-4668-4316-A177-903208EF2738}">
      <dgm:prSet/>
      <dgm:spPr/>
      <dgm:t>
        <a:bodyPr/>
        <a:lstStyle/>
        <a:p>
          <a:endParaRPr lang="en-US"/>
        </a:p>
      </dgm:t>
    </dgm:pt>
    <dgm:pt modelId="{6C9EC830-1D22-4A6E-A281-B9CDA1BEF69B}" type="pres">
      <dgm:prSet presAssocID="{AA1F9FC8-A536-472E-9DFB-103D2E8B8674}" presName="linear" presStyleCnt="0">
        <dgm:presLayoutVars>
          <dgm:animLvl val="lvl"/>
          <dgm:resizeHandles val="exact"/>
        </dgm:presLayoutVars>
      </dgm:prSet>
      <dgm:spPr/>
    </dgm:pt>
    <dgm:pt modelId="{8E0798AE-04AE-4559-AEA7-453ED5EE15EC}" type="pres">
      <dgm:prSet presAssocID="{D3AB68DF-A2B1-4AB2-B423-26FCADD30B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E18144E-FD81-45B3-AF67-71437CBBDB91}" type="pres">
      <dgm:prSet presAssocID="{E6D8C2A9-BC06-4C11-9135-937D087E8B66}" presName="spacer" presStyleCnt="0"/>
      <dgm:spPr/>
    </dgm:pt>
    <dgm:pt modelId="{320C4316-B959-46B8-A457-3E91F2F99F9A}" type="pres">
      <dgm:prSet presAssocID="{D7E26F26-3A0F-4395-B4AA-9823C2B9B32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C754D8-8EE1-461A-B16B-E2B43F37BE80}" type="pres">
      <dgm:prSet presAssocID="{13403672-63DC-4012-830D-87A3E6591726}" presName="spacer" presStyleCnt="0"/>
      <dgm:spPr/>
    </dgm:pt>
    <dgm:pt modelId="{21109CF6-4D57-4037-BE2B-1CBD0189E062}" type="pres">
      <dgm:prSet presAssocID="{817462C0-75DD-4759-9320-8BDF43AC197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CD1660D-08E1-43CA-8E29-195F227BAFC9}" type="presOf" srcId="{817462C0-75DD-4759-9320-8BDF43AC1970}" destId="{21109CF6-4D57-4037-BE2B-1CBD0189E062}" srcOrd="0" destOrd="0" presId="urn:microsoft.com/office/officeart/2005/8/layout/vList2"/>
    <dgm:cxn modelId="{73535D2C-D095-49F7-8530-A3F88180640A}" srcId="{AA1F9FC8-A536-472E-9DFB-103D2E8B8674}" destId="{D7E26F26-3A0F-4395-B4AA-9823C2B9B320}" srcOrd="1" destOrd="0" parTransId="{48FB3B34-ABA9-4D75-BD98-0B235B3D4384}" sibTransId="{13403672-63DC-4012-830D-87A3E6591726}"/>
    <dgm:cxn modelId="{64BC7D63-4668-4316-A177-903208EF2738}" srcId="{AA1F9FC8-A536-472E-9DFB-103D2E8B8674}" destId="{817462C0-75DD-4759-9320-8BDF43AC1970}" srcOrd="2" destOrd="0" parTransId="{ACAF59C8-A873-48C2-B4BB-4B084E432721}" sibTransId="{9870BD11-8BFB-482A-A785-64491A73FDBE}"/>
    <dgm:cxn modelId="{025FDF9A-4718-4F9D-98FD-4E2A15B091F1}" type="presOf" srcId="{AA1F9FC8-A536-472E-9DFB-103D2E8B8674}" destId="{6C9EC830-1D22-4A6E-A281-B9CDA1BEF69B}" srcOrd="0" destOrd="0" presId="urn:microsoft.com/office/officeart/2005/8/layout/vList2"/>
    <dgm:cxn modelId="{4A6A04AE-449F-40F1-8627-46224F83735B}" type="presOf" srcId="{D7E26F26-3A0F-4395-B4AA-9823C2B9B320}" destId="{320C4316-B959-46B8-A457-3E91F2F99F9A}" srcOrd="0" destOrd="0" presId="urn:microsoft.com/office/officeart/2005/8/layout/vList2"/>
    <dgm:cxn modelId="{EBAD90B6-14E1-4574-A424-C3C4887FF9B4}" srcId="{AA1F9FC8-A536-472E-9DFB-103D2E8B8674}" destId="{D3AB68DF-A2B1-4AB2-B423-26FCADD30BE5}" srcOrd="0" destOrd="0" parTransId="{3063C4E9-1379-4751-BD06-AF382A4C35D5}" sibTransId="{E6D8C2A9-BC06-4C11-9135-937D087E8B66}"/>
    <dgm:cxn modelId="{7F2180E0-DB98-4F35-8272-3F56F4A0F731}" type="presOf" srcId="{D3AB68DF-A2B1-4AB2-B423-26FCADD30BE5}" destId="{8E0798AE-04AE-4559-AEA7-453ED5EE15EC}" srcOrd="0" destOrd="0" presId="urn:microsoft.com/office/officeart/2005/8/layout/vList2"/>
    <dgm:cxn modelId="{340C0C51-297C-4042-9709-0867B16ED7D0}" type="presParOf" srcId="{6C9EC830-1D22-4A6E-A281-B9CDA1BEF69B}" destId="{8E0798AE-04AE-4559-AEA7-453ED5EE15EC}" srcOrd="0" destOrd="0" presId="urn:microsoft.com/office/officeart/2005/8/layout/vList2"/>
    <dgm:cxn modelId="{D65C808A-EACA-4905-A83E-584577630811}" type="presParOf" srcId="{6C9EC830-1D22-4A6E-A281-B9CDA1BEF69B}" destId="{EE18144E-FD81-45B3-AF67-71437CBBDB91}" srcOrd="1" destOrd="0" presId="urn:microsoft.com/office/officeart/2005/8/layout/vList2"/>
    <dgm:cxn modelId="{54AB5CBB-2E3F-40CE-8707-1A3C42CF3C98}" type="presParOf" srcId="{6C9EC830-1D22-4A6E-A281-B9CDA1BEF69B}" destId="{320C4316-B959-46B8-A457-3E91F2F99F9A}" srcOrd="2" destOrd="0" presId="urn:microsoft.com/office/officeart/2005/8/layout/vList2"/>
    <dgm:cxn modelId="{455062AC-E664-44B2-844A-AA882CA4A5CF}" type="presParOf" srcId="{6C9EC830-1D22-4A6E-A281-B9CDA1BEF69B}" destId="{12C754D8-8EE1-461A-B16B-E2B43F37BE80}" srcOrd="3" destOrd="0" presId="urn:microsoft.com/office/officeart/2005/8/layout/vList2"/>
    <dgm:cxn modelId="{CF79B7D3-9213-4E7A-8C74-ADD9A907D9C8}" type="presParOf" srcId="{6C9EC830-1D22-4A6E-A281-B9CDA1BEF69B}" destId="{21109CF6-4D57-4037-BE2B-1CBD0189E06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1F9FC8-A536-472E-9DFB-103D2E8B8674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AB68DF-A2B1-4AB2-B423-26FCADD30BE5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Reddening caused all models to change yield signs to stop signs</a:t>
          </a:r>
        </a:p>
      </dgm:t>
    </dgm:pt>
    <dgm:pt modelId="{3063C4E9-1379-4751-BD06-AF382A4C35D5}" type="parTrans" cxnId="{EBAD90B6-14E1-4574-A424-C3C4887FF9B4}">
      <dgm:prSet/>
      <dgm:spPr/>
      <dgm:t>
        <a:bodyPr/>
        <a:lstStyle/>
        <a:p>
          <a:endParaRPr lang="en-US"/>
        </a:p>
      </dgm:t>
    </dgm:pt>
    <dgm:pt modelId="{E6D8C2A9-BC06-4C11-9135-937D087E8B66}" type="sibTrans" cxnId="{EBAD90B6-14E1-4574-A424-C3C4887FF9B4}">
      <dgm:prSet/>
      <dgm:spPr/>
      <dgm:t>
        <a:bodyPr/>
        <a:lstStyle/>
        <a:p>
          <a:endParaRPr lang="en-US"/>
        </a:p>
      </dgm:t>
    </dgm:pt>
    <dgm:pt modelId="{D7E26F26-3A0F-4395-B4AA-9823C2B9B320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There was no change from stop signs to yield signs</a:t>
          </a:r>
        </a:p>
      </dgm:t>
    </dgm:pt>
    <dgm:pt modelId="{48FB3B34-ABA9-4D75-BD98-0B235B3D4384}" type="parTrans" cxnId="{73535D2C-D095-49F7-8530-A3F88180640A}">
      <dgm:prSet/>
      <dgm:spPr/>
      <dgm:t>
        <a:bodyPr/>
        <a:lstStyle/>
        <a:p>
          <a:endParaRPr lang="en-US"/>
        </a:p>
      </dgm:t>
    </dgm:pt>
    <dgm:pt modelId="{13403672-63DC-4012-830D-87A3E6591726}" type="sibTrans" cxnId="{73535D2C-D095-49F7-8530-A3F88180640A}">
      <dgm:prSet/>
      <dgm:spPr/>
      <dgm:t>
        <a:bodyPr/>
        <a:lstStyle/>
        <a:p>
          <a:endParaRPr lang="en-US"/>
        </a:p>
      </dgm:t>
    </dgm:pt>
    <dgm:pt modelId="{817462C0-75DD-4759-9320-8BDF43AC1970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Machine 3 was well balanced and did not over fit</a:t>
          </a:r>
        </a:p>
      </dgm:t>
    </dgm:pt>
    <dgm:pt modelId="{ACAF59C8-A873-48C2-B4BB-4B084E432721}" type="parTrans" cxnId="{64BC7D63-4668-4316-A177-903208EF2738}">
      <dgm:prSet/>
      <dgm:spPr/>
      <dgm:t>
        <a:bodyPr/>
        <a:lstStyle/>
        <a:p>
          <a:endParaRPr lang="en-US"/>
        </a:p>
      </dgm:t>
    </dgm:pt>
    <dgm:pt modelId="{9870BD11-8BFB-482A-A785-64491A73FDBE}" type="sibTrans" cxnId="{64BC7D63-4668-4316-A177-903208EF2738}">
      <dgm:prSet/>
      <dgm:spPr/>
      <dgm:t>
        <a:bodyPr/>
        <a:lstStyle/>
        <a:p>
          <a:endParaRPr lang="en-US"/>
        </a:p>
      </dgm:t>
    </dgm:pt>
    <dgm:pt modelId="{C9A2F407-4A4E-4909-A981-E204D3EC6FD3}" type="pres">
      <dgm:prSet presAssocID="{AA1F9FC8-A536-472E-9DFB-103D2E8B8674}" presName="linear" presStyleCnt="0">
        <dgm:presLayoutVars>
          <dgm:animLvl val="lvl"/>
          <dgm:resizeHandles val="exact"/>
        </dgm:presLayoutVars>
      </dgm:prSet>
      <dgm:spPr/>
    </dgm:pt>
    <dgm:pt modelId="{22494D3A-A0CB-49FE-91BE-46C97D9343BC}" type="pres">
      <dgm:prSet presAssocID="{D3AB68DF-A2B1-4AB2-B423-26FCADD30B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AF1F9AB-CD6F-42C1-BDBF-A97CE5C36751}" type="pres">
      <dgm:prSet presAssocID="{E6D8C2A9-BC06-4C11-9135-937D087E8B66}" presName="spacer" presStyleCnt="0"/>
      <dgm:spPr/>
    </dgm:pt>
    <dgm:pt modelId="{315C7EB0-52ED-4EA5-AA12-FFC89B75E5B3}" type="pres">
      <dgm:prSet presAssocID="{D7E26F26-3A0F-4395-B4AA-9823C2B9B32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0BF397-8D18-432E-B51E-7BE6F81310B1}" type="pres">
      <dgm:prSet presAssocID="{13403672-63DC-4012-830D-87A3E6591726}" presName="spacer" presStyleCnt="0"/>
      <dgm:spPr/>
    </dgm:pt>
    <dgm:pt modelId="{B28EA332-961E-4E6A-888C-13AD91C5FF96}" type="pres">
      <dgm:prSet presAssocID="{817462C0-75DD-4759-9320-8BDF43AC197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958B71C-0FBC-4A17-82E2-8F1AEE56EB82}" type="presOf" srcId="{D7E26F26-3A0F-4395-B4AA-9823C2B9B320}" destId="{315C7EB0-52ED-4EA5-AA12-FFC89B75E5B3}" srcOrd="0" destOrd="0" presId="urn:microsoft.com/office/officeart/2005/8/layout/vList2"/>
    <dgm:cxn modelId="{73535D2C-D095-49F7-8530-A3F88180640A}" srcId="{AA1F9FC8-A536-472E-9DFB-103D2E8B8674}" destId="{D7E26F26-3A0F-4395-B4AA-9823C2B9B320}" srcOrd="1" destOrd="0" parTransId="{48FB3B34-ABA9-4D75-BD98-0B235B3D4384}" sibTransId="{13403672-63DC-4012-830D-87A3E6591726}"/>
    <dgm:cxn modelId="{64BC7D63-4668-4316-A177-903208EF2738}" srcId="{AA1F9FC8-A536-472E-9DFB-103D2E8B8674}" destId="{817462C0-75DD-4759-9320-8BDF43AC1970}" srcOrd="2" destOrd="0" parTransId="{ACAF59C8-A873-48C2-B4BB-4B084E432721}" sibTransId="{9870BD11-8BFB-482A-A785-64491A73FDBE}"/>
    <dgm:cxn modelId="{F49199A6-5F13-4C62-A742-2E6B16C6E5F1}" type="presOf" srcId="{D3AB68DF-A2B1-4AB2-B423-26FCADD30BE5}" destId="{22494D3A-A0CB-49FE-91BE-46C97D9343BC}" srcOrd="0" destOrd="0" presId="urn:microsoft.com/office/officeart/2005/8/layout/vList2"/>
    <dgm:cxn modelId="{EBAD90B6-14E1-4574-A424-C3C4887FF9B4}" srcId="{AA1F9FC8-A536-472E-9DFB-103D2E8B8674}" destId="{D3AB68DF-A2B1-4AB2-B423-26FCADD30BE5}" srcOrd="0" destOrd="0" parTransId="{3063C4E9-1379-4751-BD06-AF382A4C35D5}" sibTransId="{E6D8C2A9-BC06-4C11-9135-937D087E8B66}"/>
    <dgm:cxn modelId="{F357EDD8-5A30-4767-8A6C-308FA582FD8D}" type="presOf" srcId="{817462C0-75DD-4759-9320-8BDF43AC1970}" destId="{B28EA332-961E-4E6A-888C-13AD91C5FF96}" srcOrd="0" destOrd="0" presId="urn:microsoft.com/office/officeart/2005/8/layout/vList2"/>
    <dgm:cxn modelId="{847211E5-ADEC-4E3A-B074-A4FD5B3EF2B4}" type="presOf" srcId="{AA1F9FC8-A536-472E-9DFB-103D2E8B8674}" destId="{C9A2F407-4A4E-4909-A981-E204D3EC6FD3}" srcOrd="0" destOrd="0" presId="urn:microsoft.com/office/officeart/2005/8/layout/vList2"/>
    <dgm:cxn modelId="{58A496FE-5ACB-4A11-8F27-B095428476B4}" type="presParOf" srcId="{C9A2F407-4A4E-4909-A981-E204D3EC6FD3}" destId="{22494D3A-A0CB-49FE-91BE-46C97D9343BC}" srcOrd="0" destOrd="0" presId="urn:microsoft.com/office/officeart/2005/8/layout/vList2"/>
    <dgm:cxn modelId="{9076A2FC-C708-494C-B11C-A669DE142F26}" type="presParOf" srcId="{C9A2F407-4A4E-4909-A981-E204D3EC6FD3}" destId="{FAF1F9AB-CD6F-42C1-BDBF-A97CE5C36751}" srcOrd="1" destOrd="0" presId="urn:microsoft.com/office/officeart/2005/8/layout/vList2"/>
    <dgm:cxn modelId="{AF6A729B-346E-49E0-91F5-B63F6774736B}" type="presParOf" srcId="{C9A2F407-4A4E-4909-A981-E204D3EC6FD3}" destId="{315C7EB0-52ED-4EA5-AA12-FFC89B75E5B3}" srcOrd="2" destOrd="0" presId="urn:microsoft.com/office/officeart/2005/8/layout/vList2"/>
    <dgm:cxn modelId="{4F66803B-A04D-4F0F-AC1F-C021D4C28647}" type="presParOf" srcId="{C9A2F407-4A4E-4909-A981-E204D3EC6FD3}" destId="{DA0BF397-8D18-432E-B51E-7BE6F81310B1}" srcOrd="3" destOrd="0" presId="urn:microsoft.com/office/officeart/2005/8/layout/vList2"/>
    <dgm:cxn modelId="{68246B44-BF2B-4151-969A-4CC887901A33}" type="presParOf" srcId="{C9A2F407-4A4E-4909-A981-E204D3EC6FD3}" destId="{B28EA332-961E-4E6A-888C-13AD91C5FF9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D197BB-F033-4E6E-B237-A279BC23B38A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C48341-00AA-41B2-97C9-E156E227769F}">
      <dgm:prSet/>
      <dgm:spPr/>
      <dgm:t>
        <a:bodyPr/>
        <a:lstStyle/>
        <a:p>
          <a:r>
            <a:rPr lang="en-US"/>
            <a:t>Darkening images could help correct improper classification</a:t>
          </a:r>
        </a:p>
      </dgm:t>
    </dgm:pt>
    <dgm:pt modelId="{60799214-60CC-40D9-83EB-270E188A1DBE}" type="parTrans" cxnId="{B6250F62-66A9-482F-988D-F269505EF7FD}">
      <dgm:prSet/>
      <dgm:spPr/>
      <dgm:t>
        <a:bodyPr/>
        <a:lstStyle/>
        <a:p>
          <a:endParaRPr lang="en-US"/>
        </a:p>
      </dgm:t>
    </dgm:pt>
    <dgm:pt modelId="{43CB95C2-3E70-4835-82DB-C8A9E7CE15EA}" type="sibTrans" cxnId="{B6250F62-66A9-482F-988D-F269505EF7FD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B01A4E3C-98E2-4237-BC03-FCDBAFC9EEDF}">
      <dgm:prSet/>
      <dgm:spPr/>
      <dgm:t>
        <a:bodyPr/>
        <a:lstStyle/>
        <a:p>
          <a:r>
            <a:rPr lang="en-US" dirty="0"/>
            <a:t>A simple lens filter could compromise some image classifiers</a:t>
          </a:r>
        </a:p>
      </dgm:t>
    </dgm:pt>
    <dgm:pt modelId="{14709B48-75CD-48A6-B228-07B9FA2808BC}" type="parTrans" cxnId="{36B19832-F02B-4771-93A5-BDE0A101F152}">
      <dgm:prSet/>
      <dgm:spPr/>
      <dgm:t>
        <a:bodyPr/>
        <a:lstStyle/>
        <a:p>
          <a:endParaRPr lang="en-US"/>
        </a:p>
      </dgm:t>
    </dgm:pt>
    <dgm:pt modelId="{0CA89856-C8B5-413A-A32E-94319CCCE0E1}" type="sibTrans" cxnId="{36B19832-F02B-4771-93A5-BDE0A101F152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A7E9010-EDA3-4A21-AC0E-09462A365D2F}">
      <dgm:prSet/>
      <dgm:spPr/>
      <dgm:t>
        <a:bodyPr/>
        <a:lstStyle/>
        <a:p>
          <a:r>
            <a:rPr lang="en-US"/>
            <a:t>Knowing the boundary areas for misclassification allows for training against these types of attacks</a:t>
          </a:r>
        </a:p>
      </dgm:t>
    </dgm:pt>
    <dgm:pt modelId="{D0E97389-BD9C-4F63-B1F9-CF33B46BC23A}" type="parTrans" cxnId="{85B73F29-95E4-426A-B7B1-20781A97C6CB}">
      <dgm:prSet/>
      <dgm:spPr/>
      <dgm:t>
        <a:bodyPr/>
        <a:lstStyle/>
        <a:p>
          <a:endParaRPr lang="en-US"/>
        </a:p>
      </dgm:t>
    </dgm:pt>
    <dgm:pt modelId="{331D49C4-466B-4C43-988A-EA66D278F5E3}" type="sibTrans" cxnId="{85B73F29-95E4-426A-B7B1-20781A97C6CB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5EEBC3E7-B959-4584-BA09-1B0FC36C4A48}" type="pres">
      <dgm:prSet presAssocID="{25D197BB-F033-4E6E-B237-A279BC23B38A}" presName="Name0" presStyleCnt="0">
        <dgm:presLayoutVars>
          <dgm:animLvl val="lvl"/>
          <dgm:resizeHandles val="exact"/>
        </dgm:presLayoutVars>
      </dgm:prSet>
      <dgm:spPr/>
    </dgm:pt>
    <dgm:pt modelId="{703E138E-B3A2-4CCE-969F-02754D4C7B0C}" type="pres">
      <dgm:prSet presAssocID="{E2C48341-00AA-41B2-97C9-E156E227769F}" presName="compositeNode" presStyleCnt="0">
        <dgm:presLayoutVars>
          <dgm:bulletEnabled val="1"/>
        </dgm:presLayoutVars>
      </dgm:prSet>
      <dgm:spPr/>
    </dgm:pt>
    <dgm:pt modelId="{3AFCB1E9-5E8C-4E51-AF70-A3D1508E01D3}" type="pres">
      <dgm:prSet presAssocID="{E2C48341-00AA-41B2-97C9-E156E227769F}" presName="bgRect" presStyleLbl="alignNode1" presStyleIdx="0" presStyleCnt="3"/>
      <dgm:spPr/>
    </dgm:pt>
    <dgm:pt modelId="{8732A3A4-015F-499A-B7D4-EF30EDF6C92C}" type="pres">
      <dgm:prSet presAssocID="{43CB95C2-3E70-4835-82DB-C8A9E7CE15E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32317E5-59BB-4B94-9437-D00543EF5105}" type="pres">
      <dgm:prSet presAssocID="{E2C48341-00AA-41B2-97C9-E156E227769F}" presName="nodeRect" presStyleLbl="alignNode1" presStyleIdx="0" presStyleCnt="3">
        <dgm:presLayoutVars>
          <dgm:bulletEnabled val="1"/>
        </dgm:presLayoutVars>
      </dgm:prSet>
      <dgm:spPr/>
    </dgm:pt>
    <dgm:pt modelId="{FAFFFA4A-2EEE-4EB4-B1EB-4288722C5539}" type="pres">
      <dgm:prSet presAssocID="{43CB95C2-3E70-4835-82DB-C8A9E7CE15EA}" presName="sibTrans" presStyleCnt="0"/>
      <dgm:spPr/>
    </dgm:pt>
    <dgm:pt modelId="{81CACA1A-CA91-483D-B762-4BD973F0642C}" type="pres">
      <dgm:prSet presAssocID="{B01A4E3C-98E2-4237-BC03-FCDBAFC9EEDF}" presName="compositeNode" presStyleCnt="0">
        <dgm:presLayoutVars>
          <dgm:bulletEnabled val="1"/>
        </dgm:presLayoutVars>
      </dgm:prSet>
      <dgm:spPr/>
    </dgm:pt>
    <dgm:pt modelId="{D49D12E4-9812-4917-9C73-2CD1531DD7B4}" type="pres">
      <dgm:prSet presAssocID="{B01A4E3C-98E2-4237-BC03-FCDBAFC9EEDF}" presName="bgRect" presStyleLbl="alignNode1" presStyleIdx="1" presStyleCnt="3"/>
      <dgm:spPr/>
    </dgm:pt>
    <dgm:pt modelId="{B964B6B8-9350-4CD4-BEF4-8A8989768035}" type="pres">
      <dgm:prSet presAssocID="{0CA89856-C8B5-413A-A32E-94319CCCE0E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1538597-F38B-4A7E-A0DF-0E4AFE098703}" type="pres">
      <dgm:prSet presAssocID="{B01A4E3C-98E2-4237-BC03-FCDBAFC9EEDF}" presName="nodeRect" presStyleLbl="alignNode1" presStyleIdx="1" presStyleCnt="3">
        <dgm:presLayoutVars>
          <dgm:bulletEnabled val="1"/>
        </dgm:presLayoutVars>
      </dgm:prSet>
      <dgm:spPr/>
    </dgm:pt>
    <dgm:pt modelId="{E7E922C1-876F-4C59-9B93-3128BCE90495}" type="pres">
      <dgm:prSet presAssocID="{0CA89856-C8B5-413A-A32E-94319CCCE0E1}" presName="sibTrans" presStyleCnt="0"/>
      <dgm:spPr/>
    </dgm:pt>
    <dgm:pt modelId="{73B3A798-2050-47BE-931F-7E650E9BF118}" type="pres">
      <dgm:prSet presAssocID="{EA7E9010-EDA3-4A21-AC0E-09462A365D2F}" presName="compositeNode" presStyleCnt="0">
        <dgm:presLayoutVars>
          <dgm:bulletEnabled val="1"/>
        </dgm:presLayoutVars>
      </dgm:prSet>
      <dgm:spPr/>
    </dgm:pt>
    <dgm:pt modelId="{0747AE14-C515-453F-8505-EA71D4266C71}" type="pres">
      <dgm:prSet presAssocID="{EA7E9010-EDA3-4A21-AC0E-09462A365D2F}" presName="bgRect" presStyleLbl="alignNode1" presStyleIdx="2" presStyleCnt="3"/>
      <dgm:spPr/>
    </dgm:pt>
    <dgm:pt modelId="{881BC9CC-AD8B-4E27-8912-7C8EC3EFAE0D}" type="pres">
      <dgm:prSet presAssocID="{331D49C4-466B-4C43-988A-EA66D278F5E3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D4B42AF-E663-4061-8195-D74FB3839B8C}" type="pres">
      <dgm:prSet presAssocID="{EA7E9010-EDA3-4A21-AC0E-09462A365D2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46C6D23-2FF1-445B-B250-53C35AB4B5F2}" type="presOf" srcId="{0CA89856-C8B5-413A-A32E-94319CCCE0E1}" destId="{B964B6B8-9350-4CD4-BEF4-8A8989768035}" srcOrd="0" destOrd="0" presId="urn:microsoft.com/office/officeart/2016/7/layout/LinearBlockProcessNumbered"/>
    <dgm:cxn modelId="{3BCF8F25-1585-4794-A2F9-9C66234D8441}" type="presOf" srcId="{25D197BB-F033-4E6E-B237-A279BC23B38A}" destId="{5EEBC3E7-B959-4584-BA09-1B0FC36C4A48}" srcOrd="0" destOrd="0" presId="urn:microsoft.com/office/officeart/2016/7/layout/LinearBlockProcessNumbered"/>
    <dgm:cxn modelId="{85B73F29-95E4-426A-B7B1-20781A97C6CB}" srcId="{25D197BB-F033-4E6E-B237-A279BC23B38A}" destId="{EA7E9010-EDA3-4A21-AC0E-09462A365D2F}" srcOrd="2" destOrd="0" parTransId="{D0E97389-BD9C-4F63-B1F9-CF33B46BC23A}" sibTransId="{331D49C4-466B-4C43-988A-EA66D278F5E3}"/>
    <dgm:cxn modelId="{36B19832-F02B-4771-93A5-BDE0A101F152}" srcId="{25D197BB-F033-4E6E-B237-A279BC23B38A}" destId="{B01A4E3C-98E2-4237-BC03-FCDBAFC9EEDF}" srcOrd="1" destOrd="0" parTransId="{14709B48-75CD-48A6-B228-07B9FA2808BC}" sibTransId="{0CA89856-C8B5-413A-A32E-94319CCCE0E1}"/>
    <dgm:cxn modelId="{1F9F6740-6B71-4951-B542-077A1650EFB5}" type="presOf" srcId="{E2C48341-00AA-41B2-97C9-E156E227769F}" destId="{132317E5-59BB-4B94-9437-D00543EF5105}" srcOrd="1" destOrd="0" presId="urn:microsoft.com/office/officeart/2016/7/layout/LinearBlockProcessNumbered"/>
    <dgm:cxn modelId="{28BC775C-144C-401F-843B-A63E79F6B39A}" type="presOf" srcId="{E2C48341-00AA-41B2-97C9-E156E227769F}" destId="{3AFCB1E9-5E8C-4E51-AF70-A3D1508E01D3}" srcOrd="0" destOrd="0" presId="urn:microsoft.com/office/officeart/2016/7/layout/LinearBlockProcessNumbered"/>
    <dgm:cxn modelId="{B6250F62-66A9-482F-988D-F269505EF7FD}" srcId="{25D197BB-F033-4E6E-B237-A279BC23B38A}" destId="{E2C48341-00AA-41B2-97C9-E156E227769F}" srcOrd="0" destOrd="0" parTransId="{60799214-60CC-40D9-83EB-270E188A1DBE}" sibTransId="{43CB95C2-3E70-4835-82DB-C8A9E7CE15EA}"/>
    <dgm:cxn modelId="{2413C462-8BBA-452E-8AF4-0FA1CBC38E07}" type="presOf" srcId="{EA7E9010-EDA3-4A21-AC0E-09462A365D2F}" destId="{DD4B42AF-E663-4061-8195-D74FB3839B8C}" srcOrd="1" destOrd="0" presId="urn:microsoft.com/office/officeart/2016/7/layout/LinearBlockProcessNumbered"/>
    <dgm:cxn modelId="{7C8A5658-5ABA-49C4-8FB7-D4F4816CBDA5}" type="presOf" srcId="{EA7E9010-EDA3-4A21-AC0E-09462A365D2F}" destId="{0747AE14-C515-453F-8505-EA71D4266C71}" srcOrd="0" destOrd="0" presId="urn:microsoft.com/office/officeart/2016/7/layout/LinearBlockProcessNumbered"/>
    <dgm:cxn modelId="{C582888E-2A40-485D-BBAC-32E90FB0A8BC}" type="presOf" srcId="{B01A4E3C-98E2-4237-BC03-FCDBAFC9EEDF}" destId="{D49D12E4-9812-4917-9C73-2CD1531DD7B4}" srcOrd="0" destOrd="0" presId="urn:microsoft.com/office/officeart/2016/7/layout/LinearBlockProcessNumbered"/>
    <dgm:cxn modelId="{C4E6718F-389B-4D5E-A0F1-04662C1D0ECD}" type="presOf" srcId="{B01A4E3C-98E2-4237-BC03-FCDBAFC9EEDF}" destId="{91538597-F38B-4A7E-A0DF-0E4AFE098703}" srcOrd="1" destOrd="0" presId="urn:microsoft.com/office/officeart/2016/7/layout/LinearBlockProcessNumbered"/>
    <dgm:cxn modelId="{F5EAF991-77AD-45FF-A64F-A84307E1FF2B}" type="presOf" srcId="{43CB95C2-3E70-4835-82DB-C8A9E7CE15EA}" destId="{8732A3A4-015F-499A-B7D4-EF30EDF6C92C}" srcOrd="0" destOrd="0" presId="urn:microsoft.com/office/officeart/2016/7/layout/LinearBlockProcessNumbered"/>
    <dgm:cxn modelId="{A4226A9A-4D4A-40DE-87FA-02D5613044C6}" type="presOf" srcId="{331D49C4-466B-4C43-988A-EA66D278F5E3}" destId="{881BC9CC-AD8B-4E27-8912-7C8EC3EFAE0D}" srcOrd="0" destOrd="0" presId="urn:microsoft.com/office/officeart/2016/7/layout/LinearBlockProcessNumbered"/>
    <dgm:cxn modelId="{237B05E3-F519-4EC1-820A-A512413CE447}" type="presParOf" srcId="{5EEBC3E7-B959-4584-BA09-1B0FC36C4A48}" destId="{703E138E-B3A2-4CCE-969F-02754D4C7B0C}" srcOrd="0" destOrd="0" presId="urn:microsoft.com/office/officeart/2016/7/layout/LinearBlockProcessNumbered"/>
    <dgm:cxn modelId="{80D36009-57F4-4414-A781-87686BF71E31}" type="presParOf" srcId="{703E138E-B3A2-4CCE-969F-02754D4C7B0C}" destId="{3AFCB1E9-5E8C-4E51-AF70-A3D1508E01D3}" srcOrd="0" destOrd="0" presId="urn:microsoft.com/office/officeart/2016/7/layout/LinearBlockProcessNumbered"/>
    <dgm:cxn modelId="{881BC76F-E483-4DA3-9E7D-B840F618611A}" type="presParOf" srcId="{703E138E-B3A2-4CCE-969F-02754D4C7B0C}" destId="{8732A3A4-015F-499A-B7D4-EF30EDF6C92C}" srcOrd="1" destOrd="0" presId="urn:microsoft.com/office/officeart/2016/7/layout/LinearBlockProcessNumbered"/>
    <dgm:cxn modelId="{7D3FCFFB-8F6F-4416-A62D-D9E686DC2CA7}" type="presParOf" srcId="{703E138E-B3A2-4CCE-969F-02754D4C7B0C}" destId="{132317E5-59BB-4B94-9437-D00543EF5105}" srcOrd="2" destOrd="0" presId="urn:microsoft.com/office/officeart/2016/7/layout/LinearBlockProcessNumbered"/>
    <dgm:cxn modelId="{CCDE7475-B893-4858-9A7E-6A9542128030}" type="presParOf" srcId="{5EEBC3E7-B959-4584-BA09-1B0FC36C4A48}" destId="{FAFFFA4A-2EEE-4EB4-B1EB-4288722C5539}" srcOrd="1" destOrd="0" presId="urn:microsoft.com/office/officeart/2016/7/layout/LinearBlockProcessNumbered"/>
    <dgm:cxn modelId="{A49C1827-AAAB-4917-B2ED-3C3E1F9DC473}" type="presParOf" srcId="{5EEBC3E7-B959-4584-BA09-1B0FC36C4A48}" destId="{81CACA1A-CA91-483D-B762-4BD973F0642C}" srcOrd="2" destOrd="0" presId="urn:microsoft.com/office/officeart/2016/7/layout/LinearBlockProcessNumbered"/>
    <dgm:cxn modelId="{66AD47B8-BBFD-4BBB-9C3C-DE2BE155D7E4}" type="presParOf" srcId="{81CACA1A-CA91-483D-B762-4BD973F0642C}" destId="{D49D12E4-9812-4917-9C73-2CD1531DD7B4}" srcOrd="0" destOrd="0" presId="urn:microsoft.com/office/officeart/2016/7/layout/LinearBlockProcessNumbered"/>
    <dgm:cxn modelId="{6E5D7B92-D596-4F96-BC1D-3D11875A0209}" type="presParOf" srcId="{81CACA1A-CA91-483D-B762-4BD973F0642C}" destId="{B964B6B8-9350-4CD4-BEF4-8A8989768035}" srcOrd="1" destOrd="0" presId="urn:microsoft.com/office/officeart/2016/7/layout/LinearBlockProcessNumbered"/>
    <dgm:cxn modelId="{79D312DB-F854-462A-817A-DA67D0B2C6C2}" type="presParOf" srcId="{81CACA1A-CA91-483D-B762-4BD973F0642C}" destId="{91538597-F38B-4A7E-A0DF-0E4AFE098703}" srcOrd="2" destOrd="0" presId="urn:microsoft.com/office/officeart/2016/7/layout/LinearBlockProcessNumbered"/>
    <dgm:cxn modelId="{9080569B-A4B4-49C9-BE67-5080B8EFDBA5}" type="presParOf" srcId="{5EEBC3E7-B959-4584-BA09-1B0FC36C4A48}" destId="{E7E922C1-876F-4C59-9B93-3128BCE90495}" srcOrd="3" destOrd="0" presId="urn:microsoft.com/office/officeart/2016/7/layout/LinearBlockProcessNumbered"/>
    <dgm:cxn modelId="{A3A85D19-159C-4F92-BDB3-18CB8B9709A3}" type="presParOf" srcId="{5EEBC3E7-B959-4584-BA09-1B0FC36C4A48}" destId="{73B3A798-2050-47BE-931F-7E650E9BF118}" srcOrd="4" destOrd="0" presId="urn:microsoft.com/office/officeart/2016/7/layout/LinearBlockProcessNumbered"/>
    <dgm:cxn modelId="{457EDDD8-0569-4A9A-B2DD-6ECD91CED51A}" type="presParOf" srcId="{73B3A798-2050-47BE-931F-7E650E9BF118}" destId="{0747AE14-C515-453F-8505-EA71D4266C71}" srcOrd="0" destOrd="0" presId="urn:microsoft.com/office/officeart/2016/7/layout/LinearBlockProcessNumbered"/>
    <dgm:cxn modelId="{1A601BCD-C6E3-45BC-B60E-41C453669C2A}" type="presParOf" srcId="{73B3A798-2050-47BE-931F-7E650E9BF118}" destId="{881BC9CC-AD8B-4E27-8912-7C8EC3EFAE0D}" srcOrd="1" destOrd="0" presId="urn:microsoft.com/office/officeart/2016/7/layout/LinearBlockProcessNumbered"/>
    <dgm:cxn modelId="{21AB1604-3EC8-4B0E-A957-B3D8F31FFEC4}" type="presParOf" srcId="{73B3A798-2050-47BE-931F-7E650E9BF118}" destId="{DD4B42AF-E663-4061-8195-D74FB3839B8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11592-6A27-4F8F-8ADE-F2CC8666F213}">
      <dsp:nvSpPr>
        <dsp:cNvPr id="0" name=""/>
        <dsp:cNvSpPr/>
      </dsp:nvSpPr>
      <dsp:spPr>
        <a:xfrm>
          <a:off x="0" y="739238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0C79C9-C081-4AFC-B2FE-DFD9F2F3D949}">
      <dsp:nvSpPr>
        <dsp:cNvPr id="0" name=""/>
        <dsp:cNvSpPr/>
      </dsp:nvSpPr>
      <dsp:spPr>
        <a:xfrm>
          <a:off x="309562" y="1033323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Self driving automobiles partly navigate with image classification</a:t>
          </a:r>
        </a:p>
      </dsp:txBody>
      <dsp:txXfrm>
        <a:off x="361379" y="1085140"/>
        <a:ext cx="2682428" cy="1665515"/>
      </dsp:txXfrm>
    </dsp:sp>
    <dsp:sp modelId="{D2DA276E-91B3-4943-8362-D41FE6CF14A5}">
      <dsp:nvSpPr>
        <dsp:cNvPr id="0" name=""/>
        <dsp:cNvSpPr/>
      </dsp:nvSpPr>
      <dsp:spPr>
        <a:xfrm>
          <a:off x="3405187" y="739238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2747C8-D309-4ACC-89CE-829A2911AD99}">
      <dsp:nvSpPr>
        <dsp:cNvPr id="0" name=""/>
        <dsp:cNvSpPr/>
      </dsp:nvSpPr>
      <dsp:spPr>
        <a:xfrm>
          <a:off x="3714749" y="1033323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Understanding what kinds of image corruption affect image classifiers can help make them more robust</a:t>
          </a:r>
        </a:p>
      </dsp:txBody>
      <dsp:txXfrm>
        <a:off x="3766566" y="1085140"/>
        <a:ext cx="2682428" cy="1665515"/>
      </dsp:txXfrm>
    </dsp:sp>
    <dsp:sp modelId="{2DFF9289-CEF6-4C6B-91FD-057E54497A12}">
      <dsp:nvSpPr>
        <dsp:cNvPr id="0" name=""/>
        <dsp:cNvSpPr/>
      </dsp:nvSpPr>
      <dsp:spPr>
        <a:xfrm>
          <a:off x="6810375" y="739238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EE0EC0-434A-48BD-B997-831187F8438D}">
      <dsp:nvSpPr>
        <dsp:cNvPr id="0" name=""/>
        <dsp:cNvSpPr/>
      </dsp:nvSpPr>
      <dsp:spPr>
        <a:xfrm>
          <a:off x="7119937" y="1033323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ease of compromising an image classifier is directly proportional to the danger it represents</a:t>
          </a:r>
        </a:p>
      </dsp:txBody>
      <dsp:txXfrm>
        <a:off x="7171754" y="1085140"/>
        <a:ext cx="2682428" cy="1665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EF5B2-3B35-4363-9751-504F580FC1FE}">
      <dsp:nvSpPr>
        <dsp:cNvPr id="0" name=""/>
        <dsp:cNvSpPr/>
      </dsp:nvSpPr>
      <dsp:spPr>
        <a:xfrm>
          <a:off x="0" y="739626"/>
          <a:ext cx="6296297" cy="7757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Optimizer algorithm: ADAM</a:t>
          </a:r>
        </a:p>
      </dsp:txBody>
      <dsp:txXfrm>
        <a:off x="37867" y="777493"/>
        <a:ext cx="6220563" cy="699976"/>
      </dsp:txXfrm>
    </dsp:sp>
    <dsp:sp modelId="{F2B02801-8432-4896-8F53-357C2C9A9854}">
      <dsp:nvSpPr>
        <dsp:cNvPr id="0" name=""/>
        <dsp:cNvSpPr/>
      </dsp:nvSpPr>
      <dsp:spPr>
        <a:xfrm>
          <a:off x="0" y="1613256"/>
          <a:ext cx="6296297" cy="775710"/>
        </a:xfrm>
        <a:prstGeom prst="roundRect">
          <a:avLst/>
        </a:prstGeom>
        <a:solidFill>
          <a:schemeClr val="accent5">
            <a:hueOff val="-515611"/>
            <a:satOff val="-6008"/>
            <a:lumOff val="-107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Loss Function: Binary Cross Entropy</a:t>
          </a:r>
        </a:p>
      </dsp:txBody>
      <dsp:txXfrm>
        <a:off x="37867" y="1651123"/>
        <a:ext cx="6220563" cy="699976"/>
      </dsp:txXfrm>
    </dsp:sp>
    <dsp:sp modelId="{437532FB-E2F4-475D-8F87-5672F9211474}">
      <dsp:nvSpPr>
        <dsp:cNvPr id="0" name=""/>
        <dsp:cNvSpPr/>
      </dsp:nvSpPr>
      <dsp:spPr>
        <a:xfrm>
          <a:off x="0" y="2486885"/>
          <a:ext cx="6296297" cy="775710"/>
        </a:xfrm>
        <a:prstGeom prst="roundRect">
          <a:avLst/>
        </a:prstGeom>
        <a:solidFill>
          <a:schemeClr val="accent5">
            <a:hueOff val="-1031223"/>
            <a:satOff val="-12017"/>
            <a:lumOff val="-21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Visible Test Metrics: Accuracy</a:t>
          </a:r>
        </a:p>
      </dsp:txBody>
      <dsp:txXfrm>
        <a:off x="37867" y="2524752"/>
        <a:ext cx="6220563" cy="6999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13692-AD0D-44D0-B284-2CB4D6F50EFA}">
      <dsp:nvSpPr>
        <dsp:cNvPr id="0" name=""/>
        <dsp:cNvSpPr/>
      </dsp:nvSpPr>
      <dsp:spPr>
        <a:xfrm>
          <a:off x="1209" y="1063457"/>
          <a:ext cx="2829594" cy="14147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bg1"/>
              </a:solidFill>
            </a:rPr>
            <a:t>Randomly</a:t>
          </a:r>
          <a:r>
            <a:rPr lang="en-US" sz="3300" b="1" kern="1200" dirty="0"/>
            <a:t> </a:t>
          </a:r>
          <a:r>
            <a:rPr lang="en-US" sz="3300" b="1" kern="1200" dirty="0">
              <a:solidFill>
                <a:schemeClr val="bg1"/>
              </a:solidFill>
            </a:rPr>
            <a:t>sheared</a:t>
          </a:r>
        </a:p>
      </dsp:txBody>
      <dsp:txXfrm>
        <a:off x="42647" y="1104895"/>
        <a:ext cx="2746718" cy="1331921"/>
      </dsp:txXfrm>
    </dsp:sp>
    <dsp:sp modelId="{798AB7A1-3DF6-4453-87FE-22B316A615B5}">
      <dsp:nvSpPr>
        <dsp:cNvPr id="0" name=""/>
        <dsp:cNvSpPr/>
      </dsp:nvSpPr>
      <dsp:spPr>
        <a:xfrm>
          <a:off x="3538202" y="1063457"/>
          <a:ext cx="2829594" cy="14147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bg1"/>
              </a:solidFill>
            </a:rPr>
            <a:t>Randomly zoomed</a:t>
          </a:r>
        </a:p>
      </dsp:txBody>
      <dsp:txXfrm>
        <a:off x="3579640" y="1104895"/>
        <a:ext cx="2746718" cy="1331921"/>
      </dsp:txXfrm>
    </dsp:sp>
    <dsp:sp modelId="{E336B5E5-1215-41EF-8B93-D19C3137AD1E}">
      <dsp:nvSpPr>
        <dsp:cNvPr id="0" name=""/>
        <dsp:cNvSpPr/>
      </dsp:nvSpPr>
      <dsp:spPr>
        <a:xfrm>
          <a:off x="7075196" y="1063457"/>
          <a:ext cx="2829594" cy="14147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bg1"/>
              </a:solidFill>
            </a:rPr>
            <a:t>Randomly flipped horizontally</a:t>
          </a:r>
        </a:p>
      </dsp:txBody>
      <dsp:txXfrm>
        <a:off x="7116634" y="1104895"/>
        <a:ext cx="2746718" cy="13319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798AE-04AE-4559-AEA7-453ED5EE15EC}">
      <dsp:nvSpPr>
        <dsp:cNvPr id="0" name=""/>
        <dsp:cNvSpPr/>
      </dsp:nvSpPr>
      <dsp:spPr>
        <a:xfrm>
          <a:off x="0" y="52305"/>
          <a:ext cx="9906000" cy="10881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Properly classified images were not misclassified with increased shading</a:t>
          </a:r>
        </a:p>
      </dsp:txBody>
      <dsp:txXfrm>
        <a:off x="53117" y="105422"/>
        <a:ext cx="9799766" cy="981866"/>
      </dsp:txXfrm>
    </dsp:sp>
    <dsp:sp modelId="{320C4316-B959-46B8-A457-3E91F2F99F9A}">
      <dsp:nvSpPr>
        <dsp:cNvPr id="0" name=""/>
        <dsp:cNvSpPr/>
      </dsp:nvSpPr>
      <dsp:spPr>
        <a:xfrm>
          <a:off x="0" y="1226805"/>
          <a:ext cx="9906000" cy="1088100"/>
        </a:xfrm>
        <a:prstGeom prst="roundRect">
          <a:avLst/>
        </a:prstGeom>
        <a:gradFill rotWithShape="0">
          <a:gsLst>
            <a:gs pos="0">
              <a:schemeClr val="accent5">
                <a:hueOff val="-515611"/>
                <a:satOff val="-6008"/>
                <a:lumOff val="-107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515611"/>
                <a:satOff val="-6008"/>
                <a:lumOff val="-107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5 out of 13 images that were originally misclassified, corrected themselves</a:t>
          </a:r>
        </a:p>
      </dsp:txBody>
      <dsp:txXfrm>
        <a:off x="53117" y="1279922"/>
        <a:ext cx="9799766" cy="981866"/>
      </dsp:txXfrm>
    </dsp:sp>
    <dsp:sp modelId="{21109CF6-4D57-4037-BE2B-1CBD0189E062}">
      <dsp:nvSpPr>
        <dsp:cNvPr id="0" name=""/>
        <dsp:cNvSpPr/>
      </dsp:nvSpPr>
      <dsp:spPr>
        <a:xfrm>
          <a:off x="0" y="2401306"/>
          <a:ext cx="9906000" cy="1088100"/>
        </a:xfrm>
        <a:prstGeom prst="roundRect">
          <a:avLst/>
        </a:prstGeom>
        <a:gradFill rotWithShape="0">
          <a:gsLst>
            <a:gs pos="0">
              <a:schemeClr val="accent5">
                <a:hueOff val="-1031223"/>
                <a:satOff val="-12017"/>
                <a:lumOff val="-215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031223"/>
                <a:satOff val="-12017"/>
                <a:lumOff val="-215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Not an effective attack against these machines</a:t>
          </a:r>
        </a:p>
      </dsp:txBody>
      <dsp:txXfrm>
        <a:off x="53117" y="2454423"/>
        <a:ext cx="9799766" cy="9818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94D3A-A0CB-49FE-91BE-46C97D9343BC}">
      <dsp:nvSpPr>
        <dsp:cNvPr id="0" name=""/>
        <dsp:cNvSpPr/>
      </dsp:nvSpPr>
      <dsp:spPr>
        <a:xfrm>
          <a:off x="0" y="52305"/>
          <a:ext cx="9906000" cy="108810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Reddening caused all models to change yield signs to stop signs</a:t>
          </a:r>
        </a:p>
      </dsp:txBody>
      <dsp:txXfrm>
        <a:off x="53117" y="105422"/>
        <a:ext cx="9799766" cy="981866"/>
      </dsp:txXfrm>
    </dsp:sp>
    <dsp:sp modelId="{315C7EB0-52ED-4EA5-AA12-FFC89B75E5B3}">
      <dsp:nvSpPr>
        <dsp:cNvPr id="0" name=""/>
        <dsp:cNvSpPr/>
      </dsp:nvSpPr>
      <dsp:spPr>
        <a:xfrm>
          <a:off x="0" y="1226805"/>
          <a:ext cx="9906000" cy="108810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There was no change from stop signs to yield signs</a:t>
          </a:r>
        </a:p>
      </dsp:txBody>
      <dsp:txXfrm>
        <a:off x="53117" y="1279922"/>
        <a:ext cx="9799766" cy="981866"/>
      </dsp:txXfrm>
    </dsp:sp>
    <dsp:sp modelId="{B28EA332-961E-4E6A-888C-13AD91C5FF96}">
      <dsp:nvSpPr>
        <dsp:cNvPr id="0" name=""/>
        <dsp:cNvSpPr/>
      </dsp:nvSpPr>
      <dsp:spPr>
        <a:xfrm>
          <a:off x="0" y="2401306"/>
          <a:ext cx="9906000" cy="108810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Machine 3 was well balanced and did not over fit</a:t>
          </a:r>
        </a:p>
      </dsp:txBody>
      <dsp:txXfrm>
        <a:off x="53117" y="2454423"/>
        <a:ext cx="9799766" cy="9818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CB1E9-5E8C-4E51-AF70-A3D1508E01D3}">
      <dsp:nvSpPr>
        <dsp:cNvPr id="0" name=""/>
        <dsp:cNvSpPr/>
      </dsp:nvSpPr>
      <dsp:spPr>
        <a:xfrm>
          <a:off x="773" y="0"/>
          <a:ext cx="3134320" cy="354171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Darkening images could help correct improper classification</a:t>
          </a:r>
        </a:p>
      </dsp:txBody>
      <dsp:txXfrm>
        <a:off x="773" y="1416684"/>
        <a:ext cx="3134320" cy="2125027"/>
      </dsp:txXfrm>
    </dsp:sp>
    <dsp:sp modelId="{8732A3A4-015F-499A-B7D4-EF30EDF6C92C}">
      <dsp:nvSpPr>
        <dsp:cNvPr id="0" name=""/>
        <dsp:cNvSpPr/>
      </dsp:nvSpPr>
      <dsp:spPr>
        <a:xfrm>
          <a:off x="773" y="0"/>
          <a:ext cx="3134320" cy="1416684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73" y="0"/>
        <a:ext cx="3134320" cy="1416684"/>
      </dsp:txXfrm>
    </dsp:sp>
    <dsp:sp modelId="{D49D12E4-9812-4917-9C73-2CD1531DD7B4}">
      <dsp:nvSpPr>
        <dsp:cNvPr id="0" name=""/>
        <dsp:cNvSpPr/>
      </dsp:nvSpPr>
      <dsp:spPr>
        <a:xfrm>
          <a:off x="3385839" y="0"/>
          <a:ext cx="3134320" cy="3541712"/>
        </a:xfrm>
        <a:prstGeom prst="rect">
          <a:avLst/>
        </a:prstGeom>
        <a:gradFill rotWithShape="0">
          <a:gsLst>
            <a:gs pos="0">
              <a:schemeClr val="accent5">
                <a:hueOff val="-515611"/>
                <a:satOff val="-6008"/>
                <a:lumOff val="-107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515611"/>
                <a:satOff val="-6008"/>
                <a:lumOff val="-107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515611"/>
              <a:satOff val="-6008"/>
              <a:lumOff val="-1079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simple lens filter could compromise some image classifiers</a:t>
          </a:r>
        </a:p>
      </dsp:txBody>
      <dsp:txXfrm>
        <a:off x="3385839" y="1416684"/>
        <a:ext cx="3134320" cy="2125027"/>
      </dsp:txXfrm>
    </dsp:sp>
    <dsp:sp modelId="{B964B6B8-9350-4CD4-BEF4-8A8989768035}">
      <dsp:nvSpPr>
        <dsp:cNvPr id="0" name=""/>
        <dsp:cNvSpPr/>
      </dsp:nvSpPr>
      <dsp:spPr>
        <a:xfrm>
          <a:off x="3385839" y="0"/>
          <a:ext cx="3134320" cy="1416684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85839" y="0"/>
        <a:ext cx="3134320" cy="1416684"/>
      </dsp:txXfrm>
    </dsp:sp>
    <dsp:sp modelId="{0747AE14-C515-453F-8505-EA71D4266C71}">
      <dsp:nvSpPr>
        <dsp:cNvPr id="0" name=""/>
        <dsp:cNvSpPr/>
      </dsp:nvSpPr>
      <dsp:spPr>
        <a:xfrm>
          <a:off x="6770905" y="0"/>
          <a:ext cx="3134320" cy="3541712"/>
        </a:xfrm>
        <a:prstGeom prst="rect">
          <a:avLst/>
        </a:prstGeom>
        <a:gradFill rotWithShape="0">
          <a:gsLst>
            <a:gs pos="0">
              <a:schemeClr val="accent5">
                <a:hueOff val="-1031223"/>
                <a:satOff val="-12017"/>
                <a:lumOff val="-215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031223"/>
                <a:satOff val="-12017"/>
                <a:lumOff val="-215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031223"/>
              <a:satOff val="-12017"/>
              <a:lumOff val="-215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Knowing the boundary areas for misclassification allows for training against these types of attacks</a:t>
          </a:r>
        </a:p>
      </dsp:txBody>
      <dsp:txXfrm>
        <a:off x="6770905" y="1416684"/>
        <a:ext cx="3134320" cy="2125027"/>
      </dsp:txXfrm>
    </dsp:sp>
    <dsp:sp modelId="{881BC9CC-AD8B-4E27-8912-7C8EC3EFAE0D}">
      <dsp:nvSpPr>
        <dsp:cNvPr id="0" name=""/>
        <dsp:cNvSpPr/>
      </dsp:nvSpPr>
      <dsp:spPr>
        <a:xfrm>
          <a:off x="6770905" y="0"/>
          <a:ext cx="3134320" cy="1416684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70905" y="0"/>
        <a:ext cx="3134320" cy="1416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795094-B648-41D4-BAAD-6D78861E29E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0B79CE4-5048-4CC9-BED0-14658D3A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6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5094-B648-41D4-BAAD-6D78861E29E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CE4-5048-4CC9-BED0-14658D3A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5094-B648-41D4-BAAD-6D78861E29E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CE4-5048-4CC9-BED0-14658D3A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5094-B648-41D4-BAAD-6D78861E29E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CE4-5048-4CC9-BED0-14658D3A878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5190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5094-B648-41D4-BAAD-6D78861E29E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CE4-5048-4CC9-BED0-14658D3A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14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5094-B648-41D4-BAAD-6D78861E29E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CE4-5048-4CC9-BED0-14658D3A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46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5094-B648-41D4-BAAD-6D78861E29E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CE4-5048-4CC9-BED0-14658D3A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95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5094-B648-41D4-BAAD-6D78861E29E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CE4-5048-4CC9-BED0-14658D3A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63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5094-B648-41D4-BAAD-6D78861E29E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CE4-5048-4CC9-BED0-14658D3A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2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5094-B648-41D4-BAAD-6D78861E29E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CE4-5048-4CC9-BED0-14658D3A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8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5094-B648-41D4-BAAD-6D78861E29E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CE4-5048-4CC9-BED0-14658D3A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1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5094-B648-41D4-BAAD-6D78861E29E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CE4-5048-4CC9-BED0-14658D3A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7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5094-B648-41D4-BAAD-6D78861E29E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CE4-5048-4CC9-BED0-14658D3A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5094-B648-41D4-BAAD-6D78861E29E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CE4-5048-4CC9-BED0-14658D3A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0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5094-B648-41D4-BAAD-6D78861E29E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CE4-5048-4CC9-BED0-14658D3A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5094-B648-41D4-BAAD-6D78861E29E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CE4-5048-4CC9-BED0-14658D3A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4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5094-B648-41D4-BAAD-6D78861E29E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79CE4-5048-4CC9-BED0-14658D3A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3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5094-B648-41D4-BAAD-6D78861E29E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79CE4-5048-4CC9-BED0-14658D3A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09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ecominghuman.ai/building-an-image-classifier-using-deep-learning-in-python-totally-from-a-beginners-perspective-be8dbaf22dd8" TargetMode="External"/><Relationship Id="rId7" Type="http://schemas.openxmlformats.org/officeDocument/2006/relationships/hyperlink" Target="https://adeshpande3.github.io/A-Beginner's-Guide-To-Understanding-Convolutional-Neural-Network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understanding-binary-cross-entropy-log-loss-a-visual-explanation-a3ac6025181a" TargetMode="External"/><Relationship Id="rId5" Type="http://schemas.openxmlformats.org/officeDocument/2006/relationships/hyperlink" Target="https://arxiv.org/pdf/1412.6980.pdf" TargetMode="External"/><Relationship Id="rId4" Type="http://schemas.openxmlformats.org/officeDocument/2006/relationships/hyperlink" Target="https://towardsdatascience.com/a-comprehensive-guide-to-convolutional-neural-networks-the-eli5-way-3bd2b1164a5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834E-AA89-46E3-9053-121B12832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The Robustness of binary image classifiers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373F6-3696-4D73-AF37-FF2724D2C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-Nathan Nickelson</a:t>
            </a:r>
          </a:p>
        </p:txBody>
      </p:sp>
    </p:spTree>
    <p:extLst>
      <p:ext uri="{BB962C8B-B14F-4D97-AF65-F5344CB8AC3E}">
        <p14:creationId xmlns:p14="http://schemas.microsoft.com/office/powerpoint/2010/main" val="3284669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1412-5974-4983-8B42-A6B987A7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99443"/>
            <a:ext cx="9905998" cy="886432"/>
          </a:xfrm>
        </p:spPr>
        <p:txBody>
          <a:bodyPr/>
          <a:lstStyle/>
          <a:p>
            <a:pPr algn="ctr"/>
            <a:r>
              <a:rPr lang="en-US" dirty="0"/>
              <a:t>Setting up the network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A3518EE-07B7-4B39-92AE-5534F78E7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47" y="1201737"/>
            <a:ext cx="10108305" cy="402748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27CF83-A151-43D0-909D-B6C199D1281E}"/>
              </a:ext>
            </a:extLst>
          </p:cNvPr>
          <p:cNvSpPr txBox="1"/>
          <p:nvPr/>
        </p:nvSpPr>
        <p:spPr>
          <a:xfrm>
            <a:off x="2192784" y="5370990"/>
            <a:ext cx="7865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Arial Black" panose="020B0A04020102020204" pitchFamily="34" charset="0"/>
              </a:rPr>
              <a:t>One Node Output Layer</a:t>
            </a:r>
            <a:endParaRPr lang="en-US" sz="28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3600" b="1" dirty="0">
                <a:solidFill>
                  <a:srgbClr val="FFFF00"/>
                </a:solidFill>
                <a:latin typeface="Arial Black" panose="020B0A04020102020204" pitchFamily="34" charset="0"/>
              </a:rPr>
              <a:t>Sigmoid Function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277B8CB6-E0E3-4EA3-8EB0-E2F6A8904AEC}"/>
              </a:ext>
            </a:extLst>
          </p:cNvPr>
          <p:cNvSpPr/>
          <p:nvPr/>
        </p:nvSpPr>
        <p:spPr>
          <a:xfrm rot="7675226">
            <a:off x="9424035" y="1457420"/>
            <a:ext cx="541537" cy="199752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3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BE62A68-92FB-4DA6-B1D6-FA043544A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0A6DFCC-5864-48A7-8196-CBCF038BB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3CA880E-A155-41A2-B87D-21AC3CE33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Line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D7435D-2480-4109-8C5D-44E12961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Compile the Convolutional Neural Network</a:t>
            </a:r>
          </a:p>
        </p:txBody>
      </p:sp>
      <p:sp useBgFill="1">
        <p:nvSpPr>
          <p:cNvPr id="52" name="Round Diagonal Corner Rectangle 6">
            <a:extLst>
              <a:ext uri="{FF2B5EF4-FFF2-40B4-BE49-F238E27FC236}">
                <a16:creationId xmlns:a16="http://schemas.microsoft.com/office/drawing/2014/main" id="{7C30BDFE-E13B-4CD1-9371-FAEDFF80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847D4E2-EA7B-40EF-8062-D1FAF838F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Rectangle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FAAFBDB-6524-47AA-9273-6397A3346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382499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4C4306-E1FF-4DBB-8760-E77EEF009994}"/>
              </a:ext>
            </a:extLst>
          </p:cNvPr>
          <p:cNvSpPr txBox="1"/>
          <p:nvPr/>
        </p:nvSpPr>
        <p:spPr>
          <a:xfrm>
            <a:off x="4980556" y="5704205"/>
            <a:ext cx="554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-</a:t>
            </a:r>
            <a:r>
              <a:rPr lang="en-US" i="1" dirty="0" err="1">
                <a:solidFill>
                  <a:schemeClr val="bg1"/>
                </a:solidFill>
              </a:rPr>
              <a:t>Kingma</a:t>
            </a:r>
            <a:r>
              <a:rPr lang="en-US" i="1" dirty="0">
                <a:solidFill>
                  <a:schemeClr val="bg1"/>
                </a:solidFill>
              </a:rPr>
              <a:t>, Ba. </a:t>
            </a:r>
            <a:r>
              <a:rPr lang="en-US" dirty="0">
                <a:solidFill>
                  <a:schemeClr val="bg1"/>
                </a:solidFill>
              </a:rPr>
              <a:t>Adam: A Method for Stochastic Optimization</a:t>
            </a:r>
          </a:p>
          <a:p>
            <a:r>
              <a:rPr lang="en-US" i="1" dirty="0">
                <a:solidFill>
                  <a:schemeClr val="bg1"/>
                </a:solidFill>
              </a:rPr>
              <a:t>-Godoy. Understanding Binary Cross-Entropy / Log Loss: A Visual Explanation</a:t>
            </a:r>
          </a:p>
        </p:txBody>
      </p:sp>
    </p:spTree>
    <p:extLst>
      <p:ext uri="{BB962C8B-B14F-4D97-AF65-F5344CB8AC3E}">
        <p14:creationId xmlns:p14="http://schemas.microsoft.com/office/powerpoint/2010/main" val="1000588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A6CA5-55F3-4B58-A8CD-06182651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6800"/>
            <a:ext cx="9905998" cy="1478570"/>
          </a:xfrm>
        </p:spPr>
        <p:txBody>
          <a:bodyPr>
            <a:noAutofit/>
          </a:bodyPr>
          <a:lstStyle/>
          <a:p>
            <a:r>
              <a:rPr lang="en-US" i="1" dirty="0"/>
              <a:t>Image Preprocessing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prevent similar images from overfitting images are: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3CE54F5C-ECAB-49D4-A7CE-FB3E856A6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52042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046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EEEB-C708-41B1-A94C-AE87A658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Testing misclassification: Stop </a:t>
            </a:r>
            <a:r>
              <a:rPr lang="en-US"/>
              <a:t>vs Yield</a:t>
            </a:r>
            <a:br>
              <a:rPr lang="en-US" dirty="0"/>
            </a:br>
            <a:r>
              <a:rPr lang="en-US" sz="1800" dirty="0"/>
              <a:t>(1002 training images, 144 testing images, 60 </a:t>
            </a:r>
            <a:r>
              <a:rPr lang="en-US" sz="1800"/>
              <a:t>unknown images)</a:t>
            </a:r>
            <a:endParaRPr lang="en-US" dirty="0"/>
          </a:p>
        </p:txBody>
      </p:sp>
      <p:pic>
        <p:nvPicPr>
          <p:cNvPr id="16" name="Graphic 15" descr="Camera">
            <a:extLst>
              <a:ext uri="{FF2B5EF4-FFF2-40B4-BE49-F238E27FC236}">
                <a16:creationId xmlns:a16="http://schemas.microsoft.com/office/drawing/2014/main" id="{512A6A95-C05E-4714-87A2-B9D2C79FE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203" y="224948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9204-9C33-4E07-918F-8F866109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Image Darkening:</a:t>
            </a:r>
          </a:p>
          <a:p>
            <a:pPr lvl="1"/>
            <a:r>
              <a:rPr lang="en-US" dirty="0"/>
              <a:t>Represents natural lighting environment and possible dirt or film that may get on camera lens</a:t>
            </a:r>
          </a:p>
          <a:p>
            <a:r>
              <a:rPr lang="en-US" dirty="0"/>
              <a:t>Image Reddening</a:t>
            </a:r>
          </a:p>
          <a:p>
            <a:pPr lvl="1"/>
            <a:r>
              <a:rPr lang="en-US" dirty="0"/>
              <a:t>Represents a physical alteration to the lens to purposefully cause misclassification</a:t>
            </a:r>
          </a:p>
          <a:p>
            <a:r>
              <a:rPr lang="en-US" dirty="0"/>
              <a:t>Blue/Green Filtering</a:t>
            </a:r>
          </a:p>
          <a:p>
            <a:pPr lvl="1"/>
            <a:r>
              <a:rPr lang="en-US" dirty="0"/>
              <a:t>Same as above</a:t>
            </a:r>
          </a:p>
        </p:txBody>
      </p:sp>
    </p:spTree>
    <p:extLst>
      <p:ext uri="{BB962C8B-B14F-4D97-AF65-F5344CB8AC3E}">
        <p14:creationId xmlns:p14="http://schemas.microsoft.com/office/powerpoint/2010/main" val="352363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AF093F-C3F4-4D84-845C-2232AE6D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Image Darkening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611FCD-3577-4408-A8A4-716709DFB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11" y="1858963"/>
            <a:ext cx="2415540" cy="2430780"/>
          </a:xfr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283B5EE-556A-4933-B9AB-CCCA8D375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02" y="1865313"/>
            <a:ext cx="2415540" cy="2423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F76A21-540D-4607-BE15-0CA8C6856F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93" y="1865313"/>
            <a:ext cx="2446020" cy="242316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FCA7F74-4171-4AF6-B543-F4C2B22A9A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039" y="1849438"/>
            <a:ext cx="2423160" cy="242316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007B9AE-B858-4478-9450-CAB1DDB11920}"/>
              </a:ext>
            </a:extLst>
          </p:cNvPr>
          <p:cNvSpPr txBox="1"/>
          <p:nvPr/>
        </p:nvSpPr>
        <p:spPr>
          <a:xfrm>
            <a:off x="1220789" y="4400550"/>
            <a:ext cx="2406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0F3627-A02C-416C-B66B-FC2B4C7F2D4C}"/>
              </a:ext>
            </a:extLst>
          </p:cNvPr>
          <p:cNvSpPr txBox="1"/>
          <p:nvPr/>
        </p:nvSpPr>
        <p:spPr>
          <a:xfrm>
            <a:off x="3808520" y="4394447"/>
            <a:ext cx="2427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75%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215D53-C01C-4795-9147-7DA5A5CA196E}"/>
              </a:ext>
            </a:extLst>
          </p:cNvPr>
          <p:cNvSpPr txBox="1"/>
          <p:nvPr/>
        </p:nvSpPr>
        <p:spPr>
          <a:xfrm>
            <a:off x="6404693" y="4400550"/>
            <a:ext cx="24460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A3A09C-16AB-466D-9296-7B9B2720BCCC}"/>
              </a:ext>
            </a:extLst>
          </p:cNvPr>
          <p:cNvSpPr txBox="1"/>
          <p:nvPr/>
        </p:nvSpPr>
        <p:spPr>
          <a:xfrm>
            <a:off x="8956039" y="4394447"/>
            <a:ext cx="2425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305123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D3B24-8BF3-4650-B6D0-73A07020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Darkening</a:t>
            </a:r>
            <a:br>
              <a:rPr lang="en-US"/>
            </a:br>
            <a:r>
              <a:rPr lang="en-US"/>
              <a:t>results</a:t>
            </a:r>
          </a:p>
        </p:txBody>
      </p:sp>
      <p:graphicFrame>
        <p:nvGraphicFramePr>
          <p:cNvPr id="89" name="Content Placeholder 2">
            <a:extLst>
              <a:ext uri="{FF2B5EF4-FFF2-40B4-BE49-F238E27FC236}">
                <a16:creationId xmlns:a16="http://schemas.microsoft.com/office/drawing/2014/main" id="{3EAC6070-1D2B-4B61-80BE-2A1BCDAB7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50754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0639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E6072-4A58-4A16-85F6-67A0FE223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1DD88D-B6CF-4188-B28E-41DA602F7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3E3CAB9-DCE4-4BB4-8035-1C555687E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73697E-66AC-47EA-B546-A46411821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DE7D70-C48F-41C0-81C9-FEAA9D087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440900A-0FBF-4FD1-8858-4FF7CBA9D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67322B1-143D-436E-8636-545FF80B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4C71DB-4BBA-4549-B8DD-AFB76D491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0B35077-9685-478A-ABBC-26F30348B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EA0FAF8-0409-4BB8-AE76-8647169A5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C52E7D3-D280-4C24-9FB4-30F6457CF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3A5141-29C7-4774-8F40-CD34C896E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2E2C72FC-0A41-4AB2-A0D9-9828EFAB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D84C1857-D82C-408D-93BB-DBA79028A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D64DCE2-6B04-4D06-9274-6504BF95D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C8D45D3-D06B-4794-B836-648C9CF49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BB9D13-E3C3-4255-9325-90AE0D42E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D3929C1-961C-4327-88FA-3188DE45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F343DAD3-E142-4DB7-9946-9CE86AE6D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A190F48-6D09-46E7-B536-AFED58FAA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13869C4-FA8C-4B8E-90E6-CB9F45B3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72F4A61-FA38-44D4-819D-912DEA5AB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B074088-9CFB-413C-8CB5-C75295309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859E8C95-B6F0-4294-A55B-BEA525759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A3DC508-3E77-43A1-8AFB-29B593B42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DE640D4-340B-424C-B141-EA3AE984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52874D14-FF21-434A-AC65-C53A40F7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4422B15-B057-4AE9-9505-83F429DFB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9E60243-98DE-435F-9C3A-FE2249794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43E2E4-F4F4-40BA-B208-1724FA71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42536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Image Reddening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2CB049-AD7F-4C5D-9589-E71888AB3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155031"/>
            <a:ext cx="2430780" cy="2438400"/>
          </a:xfrm>
        </p:spPr>
      </p:pic>
      <p:grpSp>
        <p:nvGrpSpPr>
          <p:cNvPr id="63" name="Group 38">
            <a:extLst>
              <a:ext uri="{FF2B5EF4-FFF2-40B4-BE49-F238E27FC236}">
                <a16:creationId xmlns:a16="http://schemas.microsoft.com/office/drawing/2014/main" id="{455E0AD7-882F-4B4C-B3A7-D4E72D48E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7830B337-37A8-4ADF-B88C-A734E26F9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7996F53E-6131-4949-B65E-262F724B2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5E72477-1B92-43FA-ABD1-D9101F31C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BD17DAA-2B77-45FF-A3AA-9AA2235D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B408CF24-608A-4ECC-AF3B-B4C548F1B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F1CE5AA5-B482-446E-8EAC-5B1973DB5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F607697-1F29-43C0-8A24-690043FD2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4AAC6860-2756-4924-B531-9E7B8B35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A724446B-3184-47C7-9D87-1737E70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395B07C3-57BC-4462-8F9D-C6B48AF8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0D2E04E-67A2-4AED-B704-FC798670F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752" y="2153603"/>
            <a:ext cx="2415540" cy="242316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A8AB158-AC9F-4B30-8EDB-C83496C15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39" y="2153603"/>
            <a:ext cx="2415540" cy="242316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5604439-B291-4C73-8EF1-230A7048E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126" y="2163604"/>
            <a:ext cx="2415540" cy="241554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55F6C25-1D00-4128-9D67-F5C8DF4C93BE}"/>
              </a:ext>
            </a:extLst>
          </p:cNvPr>
          <p:cNvSpPr txBox="1"/>
          <p:nvPr/>
        </p:nvSpPr>
        <p:spPr>
          <a:xfrm>
            <a:off x="822326" y="4760913"/>
            <a:ext cx="243078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C538B9-3612-4FF4-96A3-2A5A680DBFD2}"/>
              </a:ext>
            </a:extLst>
          </p:cNvPr>
          <p:cNvSpPr txBox="1"/>
          <p:nvPr/>
        </p:nvSpPr>
        <p:spPr>
          <a:xfrm>
            <a:off x="3476620" y="4777065"/>
            <a:ext cx="241554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1.25 Red Level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EAC5F6-A361-4226-BC1F-2B396A00FF76}"/>
              </a:ext>
            </a:extLst>
          </p:cNvPr>
          <p:cNvSpPr txBox="1"/>
          <p:nvPr/>
        </p:nvSpPr>
        <p:spPr>
          <a:xfrm>
            <a:off x="6115674" y="4777065"/>
            <a:ext cx="244698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1.5 Red Level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56E051-F1D6-44FB-84D2-50FE9CBB1AF6}"/>
              </a:ext>
            </a:extLst>
          </p:cNvPr>
          <p:cNvSpPr txBox="1"/>
          <p:nvPr/>
        </p:nvSpPr>
        <p:spPr>
          <a:xfrm>
            <a:off x="8786172" y="4777065"/>
            <a:ext cx="239649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1.75 Red Level</a:t>
            </a:r>
          </a:p>
        </p:txBody>
      </p:sp>
    </p:spTree>
    <p:extLst>
      <p:ext uri="{BB962C8B-B14F-4D97-AF65-F5344CB8AC3E}">
        <p14:creationId xmlns:p14="http://schemas.microsoft.com/office/powerpoint/2010/main" val="301943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8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139D4-423B-440B-A1D0-FEBD1CBB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Reddening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4818E-9021-4B1E-862A-BCB31C347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579193"/>
              </p:ext>
            </p:extLst>
          </p:nvPr>
        </p:nvGraphicFramePr>
        <p:xfrm>
          <a:off x="1141413" y="2028825"/>
          <a:ext cx="9906001" cy="3678111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3044358">
                  <a:extLst>
                    <a:ext uri="{9D8B030D-6E8A-4147-A177-3AD203B41FA5}">
                      <a16:colId xmlns:a16="http://schemas.microsoft.com/office/drawing/2014/main" val="973387976"/>
                    </a:ext>
                  </a:extLst>
                </a:gridCol>
                <a:gridCol w="1715305">
                  <a:extLst>
                    <a:ext uri="{9D8B030D-6E8A-4147-A177-3AD203B41FA5}">
                      <a16:colId xmlns:a16="http://schemas.microsoft.com/office/drawing/2014/main" val="2963574215"/>
                    </a:ext>
                  </a:extLst>
                </a:gridCol>
                <a:gridCol w="1715446">
                  <a:extLst>
                    <a:ext uri="{9D8B030D-6E8A-4147-A177-3AD203B41FA5}">
                      <a16:colId xmlns:a16="http://schemas.microsoft.com/office/drawing/2014/main" val="321285944"/>
                    </a:ext>
                  </a:extLst>
                </a:gridCol>
                <a:gridCol w="1715446">
                  <a:extLst>
                    <a:ext uri="{9D8B030D-6E8A-4147-A177-3AD203B41FA5}">
                      <a16:colId xmlns:a16="http://schemas.microsoft.com/office/drawing/2014/main" val="1949378767"/>
                    </a:ext>
                  </a:extLst>
                </a:gridCol>
                <a:gridCol w="1715446">
                  <a:extLst>
                    <a:ext uri="{9D8B030D-6E8A-4147-A177-3AD203B41FA5}">
                      <a16:colId xmlns:a16="http://schemas.microsoft.com/office/drawing/2014/main" val="2741125235"/>
                    </a:ext>
                  </a:extLst>
                </a:gridCol>
              </a:tblGrid>
              <a:tr h="5336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endParaRPr lang="en-US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Machine 1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Machine 2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Machine 3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Machine 4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extLst>
                  <a:ext uri="{0D108BD9-81ED-4DB2-BD59-A6C34878D82A}">
                    <a16:rowId xmlns:a16="http://schemas.microsoft.com/office/drawing/2014/main" val="1772948483"/>
                  </a:ext>
                </a:extLst>
              </a:tr>
              <a:tr h="5336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Unedited correct %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91.67%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100%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96.7%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93.3%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extLst>
                  <a:ext uri="{0D108BD9-81ED-4DB2-BD59-A6C34878D82A}">
                    <a16:rowId xmlns:a16="http://schemas.microsoft.com/office/drawing/2014/main" val="3858584297"/>
                  </a:ext>
                </a:extLst>
              </a:tr>
              <a:tr h="5336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# Originally Correct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26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30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29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26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extLst>
                  <a:ext uri="{0D108BD9-81ED-4DB2-BD59-A6C34878D82A}">
                    <a16:rowId xmlns:a16="http://schemas.microsoft.com/office/drawing/2014/main" val="3965618337"/>
                  </a:ext>
                </a:extLst>
              </a:tr>
              <a:tr h="5336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# of Flipped Images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25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27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21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26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extLst>
                  <a:ext uri="{0D108BD9-81ED-4DB2-BD59-A6C34878D82A}">
                    <a16:rowId xmlns:a16="http://schemas.microsoft.com/office/drawing/2014/main" val="3051921452"/>
                  </a:ext>
                </a:extLst>
              </a:tr>
              <a:tr h="10100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Average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Minimum to Change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1.49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1.86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1.94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1.99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extLst>
                  <a:ext uri="{0D108BD9-81ED-4DB2-BD59-A6C34878D82A}">
                    <a16:rowId xmlns:a16="http://schemas.microsoft.com/office/drawing/2014/main" val="3272843561"/>
                  </a:ext>
                </a:extLst>
              </a:tr>
              <a:tr h="5336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Min Red Value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1.25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1.25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1.25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1.25</a:t>
                      </a:r>
                      <a:endParaRPr lang="en-US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extLst>
                  <a:ext uri="{0D108BD9-81ED-4DB2-BD59-A6C34878D82A}">
                    <a16:rowId xmlns:a16="http://schemas.microsoft.com/office/drawing/2014/main" val="35013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18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D3B24-8BF3-4650-B6D0-73A07020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Reddening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graphicFrame>
        <p:nvGraphicFramePr>
          <p:cNvPr id="89" name="Content Placeholder 2">
            <a:extLst>
              <a:ext uri="{FF2B5EF4-FFF2-40B4-BE49-F238E27FC236}">
                <a16:creationId xmlns:a16="http://schemas.microsoft.com/office/drawing/2014/main" id="{3EAC6070-1D2B-4B61-80BE-2A1BCDAB7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35056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216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750C43-BC0E-45ED-A812-C0CA0805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65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Blue/Green Image Filter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76006-3EA1-47BC-8F3A-E3B388D94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87" y="1847851"/>
            <a:ext cx="2430780" cy="2438400"/>
          </a:xfr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1C23899-5CFD-4DEF-BA7F-839130297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803" y="1844041"/>
            <a:ext cx="2438400" cy="24460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69B19CE-56DC-4662-861F-95D6F8767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39" y="1851661"/>
            <a:ext cx="2438400" cy="243078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D5C7F07-BC12-4AC5-92CA-779116C86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275" y="1828801"/>
            <a:ext cx="2423160" cy="246126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2A398FF-7143-433C-A1DE-268B8BC77080}"/>
              </a:ext>
            </a:extLst>
          </p:cNvPr>
          <p:cNvSpPr txBox="1"/>
          <p:nvPr/>
        </p:nvSpPr>
        <p:spPr>
          <a:xfrm>
            <a:off x="1182687" y="4392097"/>
            <a:ext cx="243078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DC8A39-CC33-414F-921C-16D1B4989A18}"/>
              </a:ext>
            </a:extLst>
          </p:cNvPr>
          <p:cNvSpPr txBox="1"/>
          <p:nvPr/>
        </p:nvSpPr>
        <p:spPr>
          <a:xfrm>
            <a:off x="3767613" y="4392097"/>
            <a:ext cx="243078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1.5 BG Level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9700A6-E42B-4F3B-9980-538021A1D093}"/>
              </a:ext>
            </a:extLst>
          </p:cNvPr>
          <p:cNvSpPr txBox="1"/>
          <p:nvPr/>
        </p:nvSpPr>
        <p:spPr>
          <a:xfrm>
            <a:off x="6352539" y="4385825"/>
            <a:ext cx="243078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2.25 BG Level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02C28E-CE2B-4F96-933C-10A8958DEBF2}"/>
              </a:ext>
            </a:extLst>
          </p:cNvPr>
          <p:cNvSpPr txBox="1"/>
          <p:nvPr/>
        </p:nvSpPr>
        <p:spPr>
          <a:xfrm>
            <a:off x="8937465" y="4385825"/>
            <a:ext cx="243078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3.0 BG Level</a:t>
            </a:r>
          </a:p>
        </p:txBody>
      </p:sp>
    </p:spTree>
    <p:extLst>
      <p:ext uri="{BB962C8B-B14F-4D97-AF65-F5344CB8AC3E}">
        <p14:creationId xmlns:p14="http://schemas.microsoft.com/office/powerpoint/2010/main" val="410929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393A-25D1-4C9C-9AF4-99ED91AE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Why test image classifiers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445A4687-27F9-434F-8500-6BB806DF2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59847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754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8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139D4-423B-440B-A1D0-FEBD1CBB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Blue/Green Filtering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4818E-9021-4B1E-862A-BCB31C347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577138"/>
              </p:ext>
            </p:extLst>
          </p:nvPr>
        </p:nvGraphicFramePr>
        <p:xfrm>
          <a:off x="1141413" y="2028825"/>
          <a:ext cx="9906001" cy="3678111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3044358">
                  <a:extLst>
                    <a:ext uri="{9D8B030D-6E8A-4147-A177-3AD203B41FA5}">
                      <a16:colId xmlns:a16="http://schemas.microsoft.com/office/drawing/2014/main" val="973387976"/>
                    </a:ext>
                  </a:extLst>
                </a:gridCol>
                <a:gridCol w="1715305">
                  <a:extLst>
                    <a:ext uri="{9D8B030D-6E8A-4147-A177-3AD203B41FA5}">
                      <a16:colId xmlns:a16="http://schemas.microsoft.com/office/drawing/2014/main" val="2963574215"/>
                    </a:ext>
                  </a:extLst>
                </a:gridCol>
                <a:gridCol w="1715446">
                  <a:extLst>
                    <a:ext uri="{9D8B030D-6E8A-4147-A177-3AD203B41FA5}">
                      <a16:colId xmlns:a16="http://schemas.microsoft.com/office/drawing/2014/main" val="321285944"/>
                    </a:ext>
                  </a:extLst>
                </a:gridCol>
                <a:gridCol w="1715446">
                  <a:extLst>
                    <a:ext uri="{9D8B030D-6E8A-4147-A177-3AD203B41FA5}">
                      <a16:colId xmlns:a16="http://schemas.microsoft.com/office/drawing/2014/main" val="1949378767"/>
                    </a:ext>
                  </a:extLst>
                </a:gridCol>
                <a:gridCol w="1715446">
                  <a:extLst>
                    <a:ext uri="{9D8B030D-6E8A-4147-A177-3AD203B41FA5}">
                      <a16:colId xmlns:a16="http://schemas.microsoft.com/office/drawing/2014/main" val="2741125235"/>
                    </a:ext>
                  </a:extLst>
                </a:gridCol>
              </a:tblGrid>
              <a:tr h="5336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 </a:t>
                      </a:r>
                      <a:endParaRPr lang="en-US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Machine 1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Machine 2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Machine 3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Machine 4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extLst>
                  <a:ext uri="{0D108BD9-81ED-4DB2-BD59-A6C34878D82A}">
                    <a16:rowId xmlns:a16="http://schemas.microsoft.com/office/drawing/2014/main" val="1772948483"/>
                  </a:ext>
                </a:extLst>
              </a:tr>
              <a:tr h="5336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Unedited correct %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+mn-lt"/>
                        </a:rPr>
                        <a:t>95%</a:t>
                      </a:r>
                      <a:endParaRPr lang="en-US" sz="25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+mn-lt"/>
                        </a:rPr>
                        <a:t>95%</a:t>
                      </a:r>
                      <a:endParaRPr lang="en-US" sz="25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+mn-lt"/>
                        </a:rPr>
                        <a:t>95%</a:t>
                      </a:r>
                      <a:endParaRPr lang="en-US" sz="25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+mn-lt"/>
                        </a:rPr>
                        <a:t>95%</a:t>
                      </a:r>
                      <a:endParaRPr lang="en-US" sz="25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extLst>
                  <a:ext uri="{0D108BD9-81ED-4DB2-BD59-A6C34878D82A}">
                    <a16:rowId xmlns:a16="http://schemas.microsoft.com/office/drawing/2014/main" val="3858584297"/>
                  </a:ext>
                </a:extLst>
              </a:tr>
              <a:tr h="5336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# Originally Correct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30</a:t>
                      </a: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28</a:t>
                      </a: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+mn-lt"/>
                        </a:rPr>
                        <a:t>29</a:t>
                      </a:r>
                      <a:endParaRPr lang="en-US" sz="25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28</a:t>
                      </a:r>
                    </a:p>
                  </a:txBody>
                  <a:tcPr marL="85904" marR="85904" marT="0" marB="0" anchor="ctr"/>
                </a:tc>
                <a:extLst>
                  <a:ext uri="{0D108BD9-81ED-4DB2-BD59-A6C34878D82A}">
                    <a16:rowId xmlns:a16="http://schemas.microsoft.com/office/drawing/2014/main" val="3965618337"/>
                  </a:ext>
                </a:extLst>
              </a:tr>
              <a:tr h="5336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# of Flipped Images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13</a:t>
                      </a: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22</a:t>
                      </a: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23</a:t>
                      </a:r>
                    </a:p>
                  </a:txBody>
                  <a:tcPr marL="85904" marR="85904" marT="0" marB="0" anchor="ctr"/>
                </a:tc>
                <a:extLst>
                  <a:ext uri="{0D108BD9-81ED-4DB2-BD59-A6C34878D82A}">
                    <a16:rowId xmlns:a16="http://schemas.microsoft.com/office/drawing/2014/main" val="3051921452"/>
                  </a:ext>
                </a:extLst>
              </a:tr>
              <a:tr h="10100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Average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Minimum to Change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1.73</a:t>
                      </a: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2.66</a:t>
                      </a: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2.25</a:t>
                      </a:r>
                    </a:p>
                  </a:txBody>
                  <a:tcPr marL="85904" marR="85904" marT="0" marB="0" anchor="ctr"/>
                </a:tc>
                <a:extLst>
                  <a:ext uri="{0D108BD9-81ED-4DB2-BD59-A6C34878D82A}">
                    <a16:rowId xmlns:a16="http://schemas.microsoft.com/office/drawing/2014/main" val="3272843561"/>
                  </a:ext>
                </a:extLst>
              </a:tr>
              <a:tr h="5336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Min Red Value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+mn-lt"/>
                        </a:rPr>
                        <a:t>1.25</a:t>
                      </a:r>
                      <a:endParaRPr lang="en-US" sz="25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+mn-lt"/>
                        </a:rPr>
                        <a:t>1.25</a:t>
                      </a:r>
                      <a:endParaRPr lang="en-US" sz="25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+mn-lt"/>
                        </a:rPr>
                        <a:t>1.5</a:t>
                      </a:r>
                      <a:endParaRPr lang="en-US" sz="25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  <a:latin typeface="+mn-lt"/>
                        </a:rPr>
                        <a:t>1.5</a:t>
                      </a:r>
                      <a:endParaRPr lang="en-US" sz="25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85904" marR="85904" marT="0" marB="0" anchor="ctr"/>
                </a:tc>
                <a:extLst>
                  <a:ext uri="{0D108BD9-81ED-4DB2-BD59-A6C34878D82A}">
                    <a16:rowId xmlns:a16="http://schemas.microsoft.com/office/drawing/2014/main" val="35013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761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57C5E-12E6-4543-BDE9-9F7B1CD8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650C011F-EC52-433F-B71D-FEF0E7967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58549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696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A86B31-C918-4CA8-BABA-ADA501D2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955" y="283380"/>
            <a:ext cx="9906000" cy="78341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18EA-35D6-44B7-91EF-0650614DA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241426"/>
            <a:ext cx="9840911" cy="4549775"/>
          </a:xfrm>
        </p:spPr>
        <p:txBody>
          <a:bodyPr anchor="t">
            <a:normAutofit fontScale="70000" lnSpcReduction="20000"/>
          </a:bodyPr>
          <a:lstStyle/>
          <a:p>
            <a:r>
              <a:rPr lang="en-US" dirty="0"/>
              <a:t>Tata, Venkatesh. 2017. </a:t>
            </a:r>
            <a:r>
              <a:rPr lang="en-US" i="1" dirty="0"/>
              <a:t>Simple Image Classification Using a Convolutional Neural Network – Deep Learning in python.</a:t>
            </a:r>
            <a:r>
              <a:rPr lang="en-US" dirty="0"/>
              <a:t> Retrieved April 14, 2019 from </a:t>
            </a:r>
            <a:r>
              <a:rPr lang="en-US" u="sng" dirty="0">
                <a:hlinkClick r:id="rId3"/>
              </a:rPr>
              <a:t>https://becominghuman.ai/building-an-image-classifier-using-deep-learning-in-python-totally-from-a-beginners-perspective-be8dbaf22dd8</a:t>
            </a:r>
            <a:r>
              <a:rPr lang="en-US" dirty="0"/>
              <a:t> </a:t>
            </a:r>
          </a:p>
          <a:p>
            <a:r>
              <a:rPr lang="en-US" dirty="0" err="1"/>
              <a:t>Saha</a:t>
            </a:r>
            <a:r>
              <a:rPr lang="en-US" dirty="0"/>
              <a:t>, </a:t>
            </a:r>
            <a:r>
              <a:rPr lang="en-US" dirty="0" err="1"/>
              <a:t>Sumit</a:t>
            </a:r>
            <a:r>
              <a:rPr lang="en-US" dirty="0"/>
              <a:t>. 2018. </a:t>
            </a:r>
            <a:r>
              <a:rPr lang="en-US" i="1" dirty="0"/>
              <a:t>A Comprehensive Guide to Convolutional Neural Networks – The ELI5 Way. </a:t>
            </a:r>
            <a:r>
              <a:rPr lang="en-US" dirty="0"/>
              <a:t>Retrieved April 16, 2019 from </a:t>
            </a:r>
            <a:r>
              <a:rPr lang="en-US" u="sng" dirty="0">
                <a:hlinkClick r:id="rId4"/>
              </a:rPr>
              <a:t>https://towardsdatascience.com/a-comprehensive-guide-to-convolutional-neural-networks-the-eli5-way-3bd2b1164a53</a:t>
            </a:r>
            <a:endParaRPr lang="en-US" dirty="0"/>
          </a:p>
          <a:p>
            <a:r>
              <a:rPr lang="en-US" dirty="0" err="1"/>
              <a:t>Kingma</a:t>
            </a:r>
            <a:r>
              <a:rPr lang="en-US" dirty="0"/>
              <a:t>, </a:t>
            </a:r>
            <a:r>
              <a:rPr lang="en-US" dirty="0" err="1"/>
              <a:t>Diederik</a:t>
            </a:r>
            <a:r>
              <a:rPr lang="en-US" dirty="0"/>
              <a:t> P. Ba, Jimmy Lei. Adam: A Method for Stochastic Optimization. arXiv:1412.6980v9. Retrieved from </a:t>
            </a:r>
            <a:r>
              <a:rPr lang="en-US" u="sng" dirty="0">
                <a:hlinkClick r:id="rId5"/>
              </a:rPr>
              <a:t>https://arxiv.org/pdf/1412.6980.pdf</a:t>
            </a:r>
            <a:endParaRPr lang="en-US" u="sng" dirty="0"/>
          </a:p>
          <a:p>
            <a:r>
              <a:rPr lang="en-US" dirty="0"/>
              <a:t>Godoy, Daniel. 2018. </a:t>
            </a:r>
            <a:r>
              <a:rPr lang="en-US" i="1" dirty="0"/>
              <a:t>Understanding Binary Cross-Entropy / Log Loss: A Visual Explanation.</a:t>
            </a:r>
            <a:r>
              <a:rPr lang="en-US" dirty="0"/>
              <a:t> Retrieved on April 20, 2019 from </a:t>
            </a:r>
            <a:r>
              <a:rPr lang="en-US" u="sng" dirty="0">
                <a:hlinkClick r:id="rId6"/>
              </a:rPr>
              <a:t>https://towardsdatascience.com/understanding-binary-cross-entropy-log-loss-a-visual-explanation-a3ac6025181a</a:t>
            </a:r>
            <a:endParaRPr lang="en-US" u="sng" dirty="0"/>
          </a:p>
          <a:p>
            <a:r>
              <a:rPr lang="en-US" dirty="0"/>
              <a:t>Deshpande, </a:t>
            </a:r>
            <a:r>
              <a:rPr lang="en-US" dirty="0" err="1"/>
              <a:t>Adit</a:t>
            </a:r>
            <a:r>
              <a:rPr lang="en-US" dirty="0"/>
              <a:t>. 2016. </a:t>
            </a:r>
            <a:r>
              <a:rPr lang="en-US" i="1" dirty="0"/>
              <a:t>A Beginner’s Guide To Understanding Convolutional Neural Networks. </a:t>
            </a:r>
            <a:r>
              <a:rPr lang="en-US" dirty="0" err="1"/>
              <a:t>Retrievedon</a:t>
            </a:r>
            <a:r>
              <a:rPr lang="en-US" dirty="0"/>
              <a:t> April 15, 2019 from </a:t>
            </a:r>
            <a:r>
              <a:rPr lang="en-US" u="sng" dirty="0">
                <a:hlinkClick r:id="rId7"/>
              </a:rPr>
              <a:t>https://adeshpande3.github.io/A-Beginner%27s-Guide-To-Understanding-Convolutional-Neural-Networks/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69172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C2B3-20A2-46B5-8051-186B73E3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What is an image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95FF-07FC-428F-9CE9-E897CA57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A computer image classifier is generally a multilayered convolutional neural network (CNN) which can take in image input and output categorical information about those images.</a:t>
            </a:r>
          </a:p>
        </p:txBody>
      </p:sp>
    </p:spTree>
    <p:extLst>
      <p:ext uri="{BB962C8B-B14F-4D97-AF65-F5344CB8AC3E}">
        <p14:creationId xmlns:p14="http://schemas.microsoft.com/office/powerpoint/2010/main" val="122122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C2B3-20A2-46B5-8051-186B73E3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What is an image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95FF-07FC-428F-9CE9-E897CA57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752" y="736444"/>
            <a:ext cx="5751237" cy="470852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200" dirty="0"/>
              <a:t>A Convolutional Neural Network is a deep learning algorithm which can take in an input image, assign importance to various aspects/objects in the image and be able to differentiate one from another.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66E1D-3628-4A52-B515-9F52C328B780}"/>
              </a:ext>
            </a:extLst>
          </p:cNvPr>
          <p:cNvSpPr txBox="1"/>
          <p:nvPr/>
        </p:nvSpPr>
        <p:spPr>
          <a:xfrm>
            <a:off x="6389810" y="5791201"/>
            <a:ext cx="466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Saha</a:t>
            </a:r>
            <a:r>
              <a:rPr lang="en-US" dirty="0"/>
              <a:t>, </a:t>
            </a:r>
            <a:r>
              <a:rPr lang="en-US" dirty="0" err="1"/>
              <a:t>Sumit</a:t>
            </a:r>
            <a:r>
              <a:rPr lang="en-US" dirty="0"/>
              <a:t>. 2018. </a:t>
            </a:r>
            <a:r>
              <a:rPr lang="en-US" i="1" dirty="0"/>
              <a:t>A Comprehensive Guide to Convolutional Neural Networks – The ELI5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5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1412-5974-4983-8B42-A6B987A7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99443"/>
            <a:ext cx="9905998" cy="8864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Setting up the network</a:t>
            </a:r>
            <a:br>
              <a:rPr lang="en-US" dirty="0"/>
            </a:br>
            <a:r>
              <a:rPr lang="en-US" sz="1600" dirty="0"/>
              <a:t>                                                                                                                                       -towards data Science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A3518EE-07B7-4B39-92AE-5534F78E7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47" y="1201737"/>
            <a:ext cx="10108305" cy="4027487"/>
          </a:xfrm>
        </p:spPr>
      </p:pic>
    </p:spTree>
    <p:extLst>
      <p:ext uri="{BB962C8B-B14F-4D97-AF65-F5344CB8AC3E}">
        <p14:creationId xmlns:p14="http://schemas.microsoft.com/office/powerpoint/2010/main" val="86057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1412-5974-4983-8B42-A6B987A7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99443"/>
            <a:ext cx="9905998" cy="8864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Setting up the network</a:t>
            </a:r>
            <a:br>
              <a:rPr lang="en-US" dirty="0"/>
            </a:br>
            <a:r>
              <a:rPr lang="en-US" sz="1600" dirty="0"/>
              <a:t> 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A3518EE-07B7-4B39-92AE-5534F78E7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47" y="1201737"/>
            <a:ext cx="10108305" cy="4027487"/>
          </a:xfr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E6168576-E357-42C9-B751-58287232CE7C}"/>
              </a:ext>
            </a:extLst>
          </p:cNvPr>
          <p:cNvSpPr/>
          <p:nvPr/>
        </p:nvSpPr>
        <p:spPr>
          <a:xfrm rot="10800000">
            <a:off x="1731145" y="399443"/>
            <a:ext cx="541537" cy="199752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7CF83-A151-43D0-909D-B6C199D1281E}"/>
              </a:ext>
            </a:extLst>
          </p:cNvPr>
          <p:cNvSpPr txBox="1"/>
          <p:nvPr/>
        </p:nvSpPr>
        <p:spPr>
          <a:xfrm>
            <a:off x="2192784" y="5370990"/>
            <a:ext cx="7865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  <a:latin typeface="Arial Black" panose="020B0A04020102020204" pitchFamily="34" charset="0"/>
              </a:rPr>
              <a:t>16 x 16, 32 x 32, 64 x 64 Images</a:t>
            </a:r>
          </a:p>
        </p:txBody>
      </p:sp>
    </p:spTree>
    <p:extLst>
      <p:ext uri="{BB962C8B-B14F-4D97-AF65-F5344CB8AC3E}">
        <p14:creationId xmlns:p14="http://schemas.microsoft.com/office/powerpoint/2010/main" val="257132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1412-5974-4983-8B42-A6B987A7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99443"/>
            <a:ext cx="9905998" cy="886432"/>
          </a:xfrm>
        </p:spPr>
        <p:txBody>
          <a:bodyPr/>
          <a:lstStyle/>
          <a:p>
            <a:pPr algn="ctr"/>
            <a:r>
              <a:rPr lang="en-US" dirty="0"/>
              <a:t>Setting up the network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A3518EE-07B7-4B39-92AE-5534F78E7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47" y="1201737"/>
            <a:ext cx="10108305" cy="4027487"/>
          </a:xfr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E6168576-E357-42C9-B751-58287232CE7C}"/>
              </a:ext>
            </a:extLst>
          </p:cNvPr>
          <p:cNvSpPr/>
          <p:nvPr/>
        </p:nvSpPr>
        <p:spPr>
          <a:xfrm rot="7925683">
            <a:off x="2769833" y="1686706"/>
            <a:ext cx="541537" cy="199752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7CF83-A151-43D0-909D-B6C199D1281E}"/>
              </a:ext>
            </a:extLst>
          </p:cNvPr>
          <p:cNvSpPr txBox="1"/>
          <p:nvPr/>
        </p:nvSpPr>
        <p:spPr>
          <a:xfrm>
            <a:off x="2192784" y="5370990"/>
            <a:ext cx="78656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  <a:latin typeface="Arial Black" panose="020B0A04020102020204" pitchFamily="34" charset="0"/>
              </a:rPr>
              <a:t>8, 16, 32 Filters: Size 3 x 3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 Black" panose="020B0A04020102020204" pitchFamily="34" charset="0"/>
              </a:rPr>
              <a:t>Rectified Linear Activation Unit (</a:t>
            </a:r>
            <a:r>
              <a:rPr lang="en-US" sz="28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relu</a:t>
            </a:r>
            <a:r>
              <a:rPr lang="en-US" sz="2800" b="1" dirty="0">
                <a:solidFill>
                  <a:srgbClr val="FFFF0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277B8CB6-E0E3-4EA3-8EB0-E2F6A8904AEC}"/>
              </a:ext>
            </a:extLst>
          </p:cNvPr>
          <p:cNvSpPr/>
          <p:nvPr/>
        </p:nvSpPr>
        <p:spPr>
          <a:xfrm rot="7925683">
            <a:off x="5825231" y="1226545"/>
            <a:ext cx="541537" cy="199752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5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1412-5974-4983-8B42-A6B987A7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99443"/>
            <a:ext cx="9905998" cy="886432"/>
          </a:xfrm>
        </p:spPr>
        <p:txBody>
          <a:bodyPr/>
          <a:lstStyle/>
          <a:p>
            <a:pPr algn="ctr"/>
            <a:r>
              <a:rPr lang="en-US" dirty="0"/>
              <a:t>Setting up the network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A3518EE-07B7-4B39-92AE-5534F78E7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47" y="1201737"/>
            <a:ext cx="10108305" cy="4027487"/>
          </a:xfr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E6168576-E357-42C9-B751-58287232CE7C}"/>
              </a:ext>
            </a:extLst>
          </p:cNvPr>
          <p:cNvSpPr/>
          <p:nvPr/>
        </p:nvSpPr>
        <p:spPr>
          <a:xfrm rot="12791155">
            <a:off x="6169982" y="1614084"/>
            <a:ext cx="541537" cy="199752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7CF83-A151-43D0-909D-B6C199D1281E}"/>
              </a:ext>
            </a:extLst>
          </p:cNvPr>
          <p:cNvSpPr txBox="1"/>
          <p:nvPr/>
        </p:nvSpPr>
        <p:spPr>
          <a:xfrm>
            <a:off x="2192784" y="5370990"/>
            <a:ext cx="7865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  <a:latin typeface="Arial Black" panose="020B0A04020102020204" pitchFamily="34" charset="0"/>
              </a:rPr>
              <a:t>Pooling Layers: </a:t>
            </a:r>
          </a:p>
          <a:p>
            <a:pPr algn="ctr"/>
            <a:r>
              <a:rPr lang="en-US" sz="4000" b="1" dirty="0">
                <a:solidFill>
                  <a:srgbClr val="FFFF00"/>
                </a:solidFill>
                <a:latin typeface="Arial Black" panose="020B0A04020102020204" pitchFamily="34" charset="0"/>
              </a:rPr>
              <a:t>Image Compression 2 x 2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277B8CB6-E0E3-4EA3-8EB0-E2F6A8904AEC}"/>
              </a:ext>
            </a:extLst>
          </p:cNvPr>
          <p:cNvSpPr/>
          <p:nvPr/>
        </p:nvSpPr>
        <p:spPr>
          <a:xfrm rot="12355388">
            <a:off x="9374995" y="2216715"/>
            <a:ext cx="541537" cy="199752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1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1412-5974-4983-8B42-A6B987A7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99443"/>
            <a:ext cx="9905998" cy="886432"/>
          </a:xfrm>
        </p:spPr>
        <p:txBody>
          <a:bodyPr/>
          <a:lstStyle/>
          <a:p>
            <a:pPr algn="ctr"/>
            <a:r>
              <a:rPr lang="en-US" dirty="0"/>
              <a:t>Setting up the network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A3518EE-07B7-4B39-92AE-5534F78E7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47" y="1201737"/>
            <a:ext cx="10108305" cy="402748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27CF83-A151-43D0-909D-B6C199D1281E}"/>
              </a:ext>
            </a:extLst>
          </p:cNvPr>
          <p:cNvSpPr txBox="1"/>
          <p:nvPr/>
        </p:nvSpPr>
        <p:spPr>
          <a:xfrm>
            <a:off x="2192784" y="5370990"/>
            <a:ext cx="78656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Arial Black" panose="020B0A04020102020204" pitchFamily="34" charset="0"/>
              </a:rPr>
              <a:t>32, 64, 128 Node Connected 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 Black" panose="020B0A04020102020204" pitchFamily="34" charset="0"/>
              </a:rPr>
              <a:t>Rectified Linear Activation Unit (</a:t>
            </a:r>
            <a:r>
              <a:rPr lang="en-US" sz="28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relu</a:t>
            </a:r>
            <a:r>
              <a:rPr lang="en-US" sz="2800" b="1" dirty="0">
                <a:solidFill>
                  <a:srgbClr val="FFFF00"/>
                </a:solidFill>
                <a:latin typeface="Arial Black" panose="020B0A04020102020204" pitchFamily="34" charset="0"/>
              </a:rPr>
              <a:t>)</a:t>
            </a:r>
          </a:p>
          <a:p>
            <a:pPr algn="ctr"/>
            <a:endParaRPr lang="en-US" sz="4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277B8CB6-E0E3-4EA3-8EB0-E2F6A8904AEC}"/>
              </a:ext>
            </a:extLst>
          </p:cNvPr>
          <p:cNvSpPr/>
          <p:nvPr/>
        </p:nvSpPr>
        <p:spPr>
          <a:xfrm rot="7675226">
            <a:off x="8935763" y="1140298"/>
            <a:ext cx="541537" cy="199752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9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723</Words>
  <Application>Microsoft Office PowerPoint</Application>
  <PresentationFormat>Widescreen</PresentationFormat>
  <Paragraphs>145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Times New Roman</vt:lpstr>
      <vt:lpstr>Trebuchet MS</vt:lpstr>
      <vt:lpstr>Tw Cen MT</vt:lpstr>
      <vt:lpstr>Circuit</vt:lpstr>
      <vt:lpstr>The Robustness of binary image classifiers</vt:lpstr>
      <vt:lpstr>Why test image classifiers</vt:lpstr>
      <vt:lpstr>What is an image classifier</vt:lpstr>
      <vt:lpstr>What is an image classifier</vt:lpstr>
      <vt:lpstr>Setting up the network                                                                                                                                        -towards data Science</vt:lpstr>
      <vt:lpstr>Setting up the network  </vt:lpstr>
      <vt:lpstr>Setting up the network</vt:lpstr>
      <vt:lpstr>Setting up the network</vt:lpstr>
      <vt:lpstr>Setting up the network</vt:lpstr>
      <vt:lpstr>Setting up the network</vt:lpstr>
      <vt:lpstr>Compile the Convolutional Neural Network</vt:lpstr>
      <vt:lpstr>Image Preprocessing  To prevent similar images from overfitting images are: </vt:lpstr>
      <vt:lpstr>Testing misclassification: Stop vs Yield (1002 training images, 144 testing images, 60 unknown images)</vt:lpstr>
      <vt:lpstr>Image Darkening</vt:lpstr>
      <vt:lpstr>Darkening results</vt:lpstr>
      <vt:lpstr>Image Reddening</vt:lpstr>
      <vt:lpstr>Reddening Results</vt:lpstr>
      <vt:lpstr>Reddening results</vt:lpstr>
      <vt:lpstr>Blue/Green Image Filter</vt:lpstr>
      <vt:lpstr>Blue/Green Filtering 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Robustness of binary image classifiers</dc:title>
  <dc:creator>Nickelson, Nathan</dc:creator>
  <cp:lastModifiedBy>Nickelson, Nathan</cp:lastModifiedBy>
  <cp:revision>3</cp:revision>
  <dcterms:created xsi:type="dcterms:W3CDTF">2019-04-23T05:20:40Z</dcterms:created>
  <dcterms:modified xsi:type="dcterms:W3CDTF">2019-04-23T05:32:07Z</dcterms:modified>
</cp:coreProperties>
</file>