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2063-2CD0-4D71-B7E7-CE36CB9C5CA4}" type="datetimeFigureOut">
              <a:rPr lang="en-US" smtClean="0"/>
              <a:pPr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5181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4419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19050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Controller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>
            <a:off x="3009900" y="4800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5181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1000" y="4419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  <a:endCxn id="31" idx="0"/>
          </p:cNvCxnSpPr>
          <p:nvPr/>
        </p:nvCxnSpPr>
        <p:spPr>
          <a:xfrm>
            <a:off x="1181100" y="4800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099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811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85800" y="3657600"/>
            <a:ext cx="2819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Arbitrator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295400" y="28194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49" idx="0"/>
          </p:cNvCxnSpPr>
          <p:nvPr/>
        </p:nvCxnSpPr>
        <p:spPr>
          <a:xfrm>
            <a:off x="2095500" y="3200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50" idx="0"/>
          </p:cNvCxnSpPr>
          <p:nvPr/>
        </p:nvCxnSpPr>
        <p:spPr>
          <a:xfrm flipH="1">
            <a:off x="2095500" y="23920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85800" y="6096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 ROM</a:t>
            </a:r>
            <a:endParaRPr lang="en-US" sz="1400" dirty="0"/>
          </a:p>
        </p:txBody>
      </p:sp>
      <p:cxnSp>
        <p:nvCxnSpPr>
          <p:cNvPr id="61" name="Straight Arrow Connector 60"/>
          <p:cNvCxnSpPr>
            <a:stCxn id="31" idx="2"/>
            <a:endCxn id="60" idx="0"/>
          </p:cNvCxnSpPr>
          <p:nvPr/>
        </p:nvCxnSpPr>
        <p:spPr>
          <a:xfrm>
            <a:off x="1181100" y="5867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09900" y="5867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371600" y="9906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DIMM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2095500" y="14776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495800" y="5105400"/>
            <a:ext cx="4343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67400" y="3657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19050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Controller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2"/>
            <a:endCxn id="95" idx="0"/>
          </p:cNvCxnSpPr>
          <p:nvPr/>
        </p:nvCxnSpPr>
        <p:spPr>
          <a:xfrm>
            <a:off x="66675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67400" y="28194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6667500" y="3200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37" idx="0"/>
          </p:cNvCxnSpPr>
          <p:nvPr/>
        </p:nvCxnSpPr>
        <p:spPr>
          <a:xfrm flipH="1">
            <a:off x="6667500" y="23920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</p:cNvCxnSpPr>
          <p:nvPr/>
        </p:nvCxnSpPr>
        <p:spPr>
          <a:xfrm>
            <a:off x="6667500" y="57912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943600" y="9906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DIMM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2"/>
          </p:cNvCxnSpPr>
          <p:nvPr/>
        </p:nvCxnSpPr>
        <p:spPr>
          <a:xfrm flipH="1">
            <a:off x="6667501" y="1477662"/>
            <a:ext cx="1252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45720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Lane1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6482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292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102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56388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Lane2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7150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770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76962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Lane8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7724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1534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5344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267200" y="2286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2400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Multi-Core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43600" y="457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SIMD-Core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6705600" y="54864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019800" y="4419600"/>
            <a:ext cx="1295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MMU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5" idx="2"/>
            <a:endCxn id="24" idx="0"/>
          </p:cNvCxnSpPr>
          <p:nvPr/>
        </p:nvCxnSpPr>
        <p:spPr>
          <a:xfrm>
            <a:off x="6667500" y="47244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514600" y="6096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 ROM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6172200" y="60960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 ROM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10</cp:revision>
  <dcterms:created xsi:type="dcterms:W3CDTF">2013-12-05T00:24:02Z</dcterms:created>
  <dcterms:modified xsi:type="dcterms:W3CDTF">2013-12-10T02:25:43Z</dcterms:modified>
</cp:coreProperties>
</file>