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CEF1-F3D4-4A88-9D0C-05325C7D818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554B-AAC2-4857-82A4-CF7B2803E3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>
            <a:stCxn id="61" idx="0"/>
            <a:endCxn id="60" idx="0"/>
          </p:cNvCxnSpPr>
          <p:nvPr/>
        </p:nvCxnSpPr>
        <p:spPr>
          <a:xfrm flipV="1">
            <a:off x="3276600" y="1905000"/>
            <a:ext cx="3733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1" idx="2"/>
            <a:endCxn id="60" idx="2"/>
          </p:cNvCxnSpPr>
          <p:nvPr/>
        </p:nvCxnSpPr>
        <p:spPr>
          <a:xfrm>
            <a:off x="3276600" y="4953000"/>
            <a:ext cx="3733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66800" y="2133600"/>
            <a:ext cx="4419600" cy="2819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715000" y="1905000"/>
            <a:ext cx="2590800" cy="3276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24600" y="21336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48400" y="3810000"/>
            <a:ext cx="1600200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SIMD Core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48400" y="30480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</a:t>
            </a:r>
            <a:r>
              <a:rPr lang="en-US" dirty="0" smtClean="0"/>
              <a:t>/ L2 Cache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>
          <a:xfrm flipH="1">
            <a:off x="7048500" y="2620662"/>
            <a:ext cx="1253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114800" y="4267200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Little Core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343400" y="3657600"/>
            <a:ext cx="7620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  <a:endCxn id="23" idx="0"/>
          </p:cNvCxnSpPr>
          <p:nvPr/>
        </p:nvCxnSpPr>
        <p:spPr>
          <a:xfrm>
            <a:off x="4724400" y="39624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114800" y="2819400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Little Core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343400" y="2209800"/>
            <a:ext cx="7620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0" idx="2"/>
            <a:endCxn id="39" idx="0"/>
          </p:cNvCxnSpPr>
          <p:nvPr/>
        </p:nvCxnSpPr>
        <p:spPr>
          <a:xfrm>
            <a:off x="4724400" y="25146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667000" y="4267200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Little Core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895600" y="3657600"/>
            <a:ext cx="7620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2"/>
            <a:endCxn id="42" idx="0"/>
          </p:cNvCxnSpPr>
          <p:nvPr/>
        </p:nvCxnSpPr>
        <p:spPr>
          <a:xfrm>
            <a:off x="3276600" y="39624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667000" y="2819400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Little Core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895600" y="2209800"/>
            <a:ext cx="7620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2"/>
            <a:endCxn id="45" idx="0"/>
          </p:cNvCxnSpPr>
          <p:nvPr/>
        </p:nvCxnSpPr>
        <p:spPr>
          <a:xfrm>
            <a:off x="3276600" y="25146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219200" y="4267200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Little Core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1447800" y="3657600"/>
            <a:ext cx="7620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2"/>
            <a:endCxn id="63" idx="0"/>
          </p:cNvCxnSpPr>
          <p:nvPr/>
        </p:nvCxnSpPr>
        <p:spPr>
          <a:xfrm>
            <a:off x="1828800" y="39624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219200" y="2819400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Little Core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447800" y="2209800"/>
            <a:ext cx="7620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7" idx="2"/>
            <a:endCxn id="66" idx="0"/>
          </p:cNvCxnSpPr>
          <p:nvPr/>
        </p:nvCxnSpPr>
        <p:spPr>
          <a:xfrm>
            <a:off x="1828800" y="25146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400800" y="1524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Core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590800" y="175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Little Cores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629400" y="3810000"/>
            <a:ext cx="838200" cy="228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MMU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10" idx="2"/>
            <a:endCxn id="9" idx="0"/>
          </p:cNvCxnSpPr>
          <p:nvPr/>
        </p:nvCxnSpPr>
        <p:spPr>
          <a:xfrm>
            <a:off x="7048500" y="34290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7</cp:revision>
  <dcterms:created xsi:type="dcterms:W3CDTF">2013-12-04T23:16:03Z</dcterms:created>
  <dcterms:modified xsi:type="dcterms:W3CDTF">2013-12-16T20:15:59Z</dcterms:modified>
</cp:coreProperties>
</file>