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8" d="100"/>
          <a:sy n="98" d="100"/>
        </p:scale>
        <p:origin x="-5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FE5FE-DB5A-4411-B782-34E541BCE0B0}" type="datetimeFigureOut">
              <a:rPr lang="en-US" smtClean="0"/>
              <a:t>12/22/2013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0500E-7505-4F30-8589-61B1424283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FE5FE-DB5A-4411-B782-34E541BCE0B0}" type="datetimeFigureOut">
              <a:rPr lang="en-US" smtClean="0"/>
              <a:t>12/22/2013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0500E-7505-4F30-8589-61B1424283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FE5FE-DB5A-4411-B782-34E541BCE0B0}" type="datetimeFigureOut">
              <a:rPr lang="en-US" smtClean="0"/>
              <a:t>12/22/2013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0500E-7505-4F30-8589-61B1424283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FE5FE-DB5A-4411-B782-34E541BCE0B0}" type="datetimeFigureOut">
              <a:rPr lang="en-US" smtClean="0"/>
              <a:t>12/22/2013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0500E-7505-4F30-8589-61B1424283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FE5FE-DB5A-4411-B782-34E541BCE0B0}" type="datetimeFigureOut">
              <a:rPr lang="en-US" smtClean="0"/>
              <a:t>12/22/2013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0500E-7505-4F30-8589-61B1424283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FE5FE-DB5A-4411-B782-34E541BCE0B0}" type="datetimeFigureOut">
              <a:rPr lang="en-US" smtClean="0"/>
              <a:t>12/22/2013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0500E-7505-4F30-8589-61B1424283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FE5FE-DB5A-4411-B782-34E541BCE0B0}" type="datetimeFigureOut">
              <a:rPr lang="en-US" smtClean="0"/>
              <a:t>12/22/2013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0500E-7505-4F30-8589-61B1424283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FE5FE-DB5A-4411-B782-34E541BCE0B0}" type="datetimeFigureOut">
              <a:rPr lang="en-US" smtClean="0"/>
              <a:t>12/22/2013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0500E-7505-4F30-8589-61B1424283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FE5FE-DB5A-4411-B782-34E541BCE0B0}" type="datetimeFigureOut">
              <a:rPr lang="en-US" smtClean="0"/>
              <a:t>12/22/2013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0500E-7505-4F30-8589-61B1424283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FE5FE-DB5A-4411-B782-34E541BCE0B0}" type="datetimeFigureOut">
              <a:rPr lang="en-US" smtClean="0"/>
              <a:t>12/22/2013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0500E-7505-4F30-8589-61B1424283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FE5FE-DB5A-4411-B782-34E541BCE0B0}" type="datetimeFigureOut">
              <a:rPr lang="en-US" smtClean="0"/>
              <a:t>12/22/2013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0500E-7505-4F30-8589-61B1424283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BFE5FE-DB5A-4411-B782-34E541BCE0B0}" type="datetimeFigureOut">
              <a:rPr lang="en-US" smtClean="0"/>
              <a:t>12/22/2013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00500E-7505-4F30-8589-61B1424283A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" y="228600"/>
            <a:ext cx="7772400" cy="6096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rtlCol="0" anchor="t"/>
          <a:lstStyle/>
          <a:p>
            <a:pPr algn="ctr"/>
            <a:r>
              <a:rPr lang="en-US" sz="1600" dirty="0" smtClean="0"/>
              <a:t>(DE3_ddr_trail)DE3_ddr_trail.v</a:t>
            </a:r>
          </a:p>
        </p:txBody>
      </p:sp>
      <p:sp>
        <p:nvSpPr>
          <p:cNvPr id="94" name="Rounded Rectangle 93"/>
          <p:cNvSpPr/>
          <p:nvPr/>
        </p:nvSpPr>
        <p:spPr>
          <a:xfrm>
            <a:off x="8382000" y="1219200"/>
            <a:ext cx="514350" cy="1295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DDR2</a:t>
            </a:r>
            <a:endParaRPr lang="en-US" dirty="0"/>
          </a:p>
        </p:txBody>
      </p:sp>
      <p:sp>
        <p:nvSpPr>
          <p:cNvPr id="45" name="Rounded Rectangle 44"/>
          <p:cNvSpPr/>
          <p:nvPr/>
        </p:nvSpPr>
        <p:spPr>
          <a:xfrm>
            <a:off x="838200" y="609600"/>
            <a:ext cx="5867400" cy="449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dirty="0" smtClean="0"/>
              <a:t>(</a:t>
            </a:r>
            <a:r>
              <a:rPr lang="en-US" sz="1200" b="1" dirty="0" smtClean="0"/>
              <a:t>ddr2_ctrl_test_example) </a:t>
            </a:r>
            <a:r>
              <a:rPr lang="en-US" sz="1200" dirty="0" smtClean="0"/>
              <a:t>ddr2_ctrl_test_example.v</a:t>
            </a:r>
            <a:endParaRPr lang="en-US" sz="1200" dirty="0"/>
          </a:p>
        </p:txBody>
      </p:sp>
      <p:sp>
        <p:nvSpPr>
          <p:cNvPr id="46" name="Rounded Rectangle 45"/>
          <p:cNvSpPr/>
          <p:nvPr/>
        </p:nvSpPr>
        <p:spPr>
          <a:xfrm>
            <a:off x="381000" y="5181600"/>
            <a:ext cx="12954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nn_mem_ctrl_pll_cache_clkby2</a:t>
            </a:r>
          </a:p>
        </p:txBody>
      </p:sp>
      <p:sp>
        <p:nvSpPr>
          <p:cNvPr id="48" name="Rounded Rectangle 47"/>
          <p:cNvSpPr/>
          <p:nvPr/>
        </p:nvSpPr>
        <p:spPr>
          <a:xfrm>
            <a:off x="3657600" y="1371600"/>
            <a:ext cx="2209800" cy="9906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smtClean="0">
                <a:solidFill>
                  <a:srgbClr val="FFC000"/>
                </a:solidFill>
              </a:rPr>
              <a:t>ddr2_ctrl_test ()</a:t>
            </a:r>
            <a:endParaRPr lang="en-US" sz="1200" dirty="0">
              <a:solidFill>
                <a:srgbClr val="FFC000"/>
              </a:solidFill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381000" y="5638800"/>
            <a:ext cx="12954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nn_reset_source</a:t>
            </a:r>
            <a:endParaRPr lang="en-US" sz="1200" dirty="0" smtClean="0"/>
          </a:p>
        </p:txBody>
      </p:sp>
      <p:sp>
        <p:nvSpPr>
          <p:cNvPr id="54" name="Rounded Rectangle 53"/>
          <p:cNvSpPr/>
          <p:nvPr/>
        </p:nvSpPr>
        <p:spPr>
          <a:xfrm>
            <a:off x="990600" y="2590800"/>
            <a:ext cx="5638800" cy="22860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dirty="0" smtClean="0">
                <a:solidFill>
                  <a:srgbClr val="FFC000"/>
                </a:solidFill>
              </a:rPr>
              <a:t>(ddr2_ctrl_test_example_sim_e0_d0</a:t>
            </a:r>
            <a:r>
              <a:rPr lang="en-US" sz="1200" dirty="0" smtClean="0">
                <a:solidFill>
                  <a:srgbClr val="FFC000"/>
                </a:solidFill>
              </a:rPr>
              <a:t>) ddr2_ctrl_test_example_sim_e0_d0.v</a:t>
            </a:r>
            <a:endParaRPr lang="en-US" sz="1200" dirty="0">
              <a:solidFill>
                <a:srgbClr val="FFC000"/>
              </a:solidFill>
            </a:endParaRPr>
          </a:p>
        </p:txBody>
      </p:sp>
      <p:cxnSp>
        <p:nvCxnSpPr>
          <p:cNvPr id="60" name="Straight Arrow Connector 59"/>
          <p:cNvCxnSpPr>
            <a:stCxn id="48" idx="3"/>
            <a:endCxn id="94" idx="1"/>
          </p:cNvCxnSpPr>
          <p:nvPr/>
        </p:nvCxnSpPr>
        <p:spPr>
          <a:xfrm>
            <a:off x="5867400" y="1866900"/>
            <a:ext cx="2514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6" name="Rounded Rectangle 115"/>
          <p:cNvSpPr/>
          <p:nvPr/>
        </p:nvSpPr>
        <p:spPr>
          <a:xfrm>
            <a:off x="1219200" y="3048000"/>
            <a:ext cx="1828800" cy="8382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200" dirty="0" smtClean="0">
                <a:solidFill>
                  <a:schemeClr val="accent2"/>
                </a:solidFill>
              </a:rPr>
              <a:t>(harmonica)</a:t>
            </a:r>
            <a:r>
              <a:rPr lang="en-US" sz="1200" dirty="0" err="1" smtClean="0">
                <a:solidFill>
                  <a:schemeClr val="accent2"/>
                </a:solidFill>
              </a:rPr>
              <a:t>harmonica.v</a:t>
            </a:r>
            <a:endParaRPr lang="en-US" sz="1200" dirty="0">
              <a:solidFill>
                <a:schemeClr val="accent2"/>
              </a:solidFill>
            </a:endParaRPr>
          </a:p>
        </p:txBody>
      </p:sp>
      <p:sp>
        <p:nvSpPr>
          <p:cNvPr id="117" name="Rounded Rectangle 116"/>
          <p:cNvSpPr/>
          <p:nvPr/>
        </p:nvSpPr>
        <p:spPr>
          <a:xfrm>
            <a:off x="1371600" y="1524000"/>
            <a:ext cx="1524000" cy="3810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smtClean="0">
                <a:solidFill>
                  <a:srgbClr val="FFC000"/>
                </a:solidFill>
              </a:rPr>
              <a:t>Master translator</a:t>
            </a:r>
            <a:endParaRPr lang="en-US" sz="1200" dirty="0">
              <a:solidFill>
                <a:srgbClr val="FFC000"/>
              </a:solidFill>
            </a:endParaRPr>
          </a:p>
        </p:txBody>
      </p:sp>
      <p:sp>
        <p:nvSpPr>
          <p:cNvPr id="119" name="Rounded Rectangle 118"/>
          <p:cNvSpPr/>
          <p:nvPr/>
        </p:nvSpPr>
        <p:spPr>
          <a:xfrm>
            <a:off x="1371600" y="1905000"/>
            <a:ext cx="1524000" cy="3810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smtClean="0">
                <a:solidFill>
                  <a:srgbClr val="FFC000"/>
                </a:solidFill>
              </a:rPr>
              <a:t>Slave translator</a:t>
            </a:r>
            <a:endParaRPr lang="en-US" sz="1200" dirty="0">
              <a:solidFill>
                <a:srgbClr val="FFC000"/>
              </a:solidFill>
            </a:endParaRPr>
          </a:p>
        </p:txBody>
      </p:sp>
      <p:sp>
        <p:nvSpPr>
          <p:cNvPr id="120" name="Rounded Rectangle 119"/>
          <p:cNvSpPr/>
          <p:nvPr/>
        </p:nvSpPr>
        <p:spPr>
          <a:xfrm>
            <a:off x="3124200" y="3048000"/>
            <a:ext cx="3429000" cy="16764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200" dirty="0" smtClean="0">
                <a:solidFill>
                  <a:schemeClr val="accent2"/>
                </a:solidFill>
              </a:rPr>
              <a:t>(</a:t>
            </a:r>
            <a:r>
              <a:rPr lang="en-US" sz="1200" dirty="0" err="1" smtClean="0">
                <a:solidFill>
                  <a:schemeClr val="accent2"/>
                </a:solidFill>
              </a:rPr>
              <a:t>cache_subsystem</a:t>
            </a:r>
            <a:r>
              <a:rPr lang="en-US" sz="1200" dirty="0" smtClean="0">
                <a:solidFill>
                  <a:schemeClr val="accent2"/>
                </a:solidFill>
              </a:rPr>
              <a:t>) </a:t>
            </a:r>
            <a:r>
              <a:rPr lang="en-US" sz="1200" dirty="0" err="1" smtClean="0">
                <a:solidFill>
                  <a:schemeClr val="accent2"/>
                </a:solidFill>
              </a:rPr>
              <a:t>cache_subsystem</a:t>
            </a:r>
            <a:r>
              <a:rPr lang="en-US" sz="1200" dirty="0" err="1" smtClean="0">
                <a:solidFill>
                  <a:schemeClr val="accent2"/>
                </a:solidFill>
              </a:rPr>
              <a:t>.v</a:t>
            </a:r>
            <a:endParaRPr lang="en-US" sz="1200" dirty="0">
              <a:solidFill>
                <a:schemeClr val="accent2"/>
              </a:solidFill>
            </a:endParaRPr>
          </a:p>
        </p:txBody>
      </p:sp>
      <p:sp>
        <p:nvSpPr>
          <p:cNvPr id="121" name="Rounded Rectangle 120"/>
          <p:cNvSpPr/>
          <p:nvPr/>
        </p:nvSpPr>
        <p:spPr>
          <a:xfrm>
            <a:off x="1219200" y="4114800"/>
            <a:ext cx="1828800" cy="5334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200" dirty="0" smtClean="0">
                <a:solidFill>
                  <a:schemeClr val="accent2"/>
                </a:solidFill>
              </a:rPr>
              <a:t>(de3_display_new)</a:t>
            </a:r>
            <a:r>
              <a:rPr lang="en-US" sz="1200" dirty="0" smtClean="0">
                <a:solidFill>
                  <a:schemeClr val="accent2"/>
                </a:solidFill>
              </a:rPr>
              <a:t>de3_display_new</a:t>
            </a:r>
            <a:r>
              <a:rPr lang="en-US" sz="1200" dirty="0" smtClean="0">
                <a:solidFill>
                  <a:schemeClr val="accent2"/>
                </a:solidFill>
              </a:rPr>
              <a:t>.v</a:t>
            </a:r>
            <a:endParaRPr lang="en-US" sz="1200" dirty="0">
              <a:solidFill>
                <a:schemeClr val="accent2"/>
              </a:solidFill>
            </a:endParaRPr>
          </a:p>
        </p:txBody>
      </p:sp>
      <p:sp>
        <p:nvSpPr>
          <p:cNvPr id="122" name="Rounded Rectangle 121"/>
          <p:cNvSpPr/>
          <p:nvPr/>
        </p:nvSpPr>
        <p:spPr>
          <a:xfrm>
            <a:off x="3429000" y="3429000"/>
            <a:ext cx="1600200" cy="3810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smtClean="0">
                <a:solidFill>
                  <a:srgbClr val="FFC000"/>
                </a:solidFill>
              </a:rPr>
              <a:t>(L1_cache)L1_cache.v</a:t>
            </a:r>
            <a:endParaRPr lang="en-US" sz="1200" dirty="0">
              <a:solidFill>
                <a:srgbClr val="FFC000"/>
              </a:solidFill>
            </a:endParaRPr>
          </a:p>
        </p:txBody>
      </p:sp>
      <p:sp>
        <p:nvSpPr>
          <p:cNvPr id="123" name="Rounded Rectangle 122"/>
          <p:cNvSpPr/>
          <p:nvPr/>
        </p:nvSpPr>
        <p:spPr>
          <a:xfrm>
            <a:off x="3429000" y="4038600"/>
            <a:ext cx="1600200" cy="3810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smtClean="0">
                <a:solidFill>
                  <a:srgbClr val="FFC000"/>
                </a:solidFill>
              </a:rPr>
              <a:t>(L2_cache)L2_cache.v</a:t>
            </a:r>
            <a:endParaRPr lang="en-US" sz="1200" dirty="0">
              <a:solidFill>
                <a:srgbClr val="FFC000"/>
              </a:solidFill>
            </a:endParaRPr>
          </a:p>
        </p:txBody>
      </p:sp>
      <p:sp>
        <p:nvSpPr>
          <p:cNvPr id="124" name="Rounded Rectangle 123"/>
          <p:cNvSpPr/>
          <p:nvPr/>
        </p:nvSpPr>
        <p:spPr>
          <a:xfrm>
            <a:off x="5105400" y="3733800"/>
            <a:ext cx="1447800" cy="3810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smtClean="0">
                <a:solidFill>
                  <a:srgbClr val="FFC000"/>
                </a:solidFill>
              </a:rPr>
              <a:t>(Arbiter1)Arbiter1.v </a:t>
            </a:r>
            <a:endParaRPr lang="en-US" sz="1200"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33</Words>
  <Application>Microsoft Office PowerPoint</Application>
  <PresentationFormat>On-screen Show (4:3)</PresentationFormat>
  <Paragraphs>15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nimit</dc:creator>
  <cp:lastModifiedBy>nimit</cp:lastModifiedBy>
  <cp:revision>2</cp:revision>
  <dcterms:created xsi:type="dcterms:W3CDTF">2013-12-22T17:05:48Z</dcterms:created>
  <dcterms:modified xsi:type="dcterms:W3CDTF">2013-12-22T19:32:56Z</dcterms:modified>
</cp:coreProperties>
</file>