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E5FE-DB5A-4411-B782-34E541BCE0B0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00E-7505-4F30-8589-61B142428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E5FE-DB5A-4411-B782-34E541BCE0B0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00E-7505-4F30-8589-61B142428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E5FE-DB5A-4411-B782-34E541BCE0B0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00E-7505-4F30-8589-61B142428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E5FE-DB5A-4411-B782-34E541BCE0B0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00E-7505-4F30-8589-61B142428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E5FE-DB5A-4411-B782-34E541BCE0B0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00E-7505-4F30-8589-61B142428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E5FE-DB5A-4411-B782-34E541BCE0B0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00E-7505-4F30-8589-61B142428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E5FE-DB5A-4411-B782-34E541BCE0B0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00E-7505-4F30-8589-61B142428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E5FE-DB5A-4411-B782-34E541BCE0B0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00E-7505-4F30-8589-61B142428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E5FE-DB5A-4411-B782-34E541BCE0B0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00E-7505-4F30-8589-61B142428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E5FE-DB5A-4411-B782-34E541BCE0B0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00E-7505-4F30-8589-61B142428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E5FE-DB5A-4411-B782-34E541BCE0B0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00E-7505-4F30-8589-61B142428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FE5FE-DB5A-4411-B782-34E541BCE0B0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0500E-7505-4F30-8589-61B1424283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152400"/>
            <a:ext cx="7924800" cy="6324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en-US" sz="1600" dirty="0" smtClean="0"/>
              <a:t>(DE3_ddr_trail)DE3_ddr_trail.v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8534400" y="1524000"/>
            <a:ext cx="514350" cy="1295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DDR2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990600" y="914400"/>
            <a:ext cx="5867400" cy="449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(</a:t>
            </a:r>
            <a:r>
              <a:rPr lang="en-US" sz="1200" b="1" dirty="0" smtClean="0"/>
              <a:t>ddr2_ctrl_test_example) </a:t>
            </a:r>
            <a:r>
              <a:rPr lang="en-US" sz="1200" dirty="0" smtClean="0"/>
              <a:t>ddr2_ctrl_test_example.v</a:t>
            </a:r>
            <a:endParaRPr lang="en-US" sz="1200" dirty="0"/>
          </a:p>
        </p:txBody>
      </p:sp>
      <p:sp>
        <p:nvSpPr>
          <p:cNvPr id="46" name="Rounded Rectangle 45"/>
          <p:cNvSpPr/>
          <p:nvPr/>
        </p:nvSpPr>
        <p:spPr>
          <a:xfrm>
            <a:off x="1828800" y="5791200"/>
            <a:ext cx="1295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nn_mem_ctrl_pll_cache_clkby2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3810000" y="1676400"/>
            <a:ext cx="2209800" cy="990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ddr2_ctrl_test ()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81000" y="5638800"/>
            <a:ext cx="1295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nn_reset_source</a:t>
            </a:r>
            <a:endParaRPr lang="en-US" sz="1200" dirty="0" smtClean="0"/>
          </a:p>
        </p:txBody>
      </p:sp>
      <p:sp>
        <p:nvSpPr>
          <p:cNvPr id="54" name="Rounded Rectangle 53"/>
          <p:cNvSpPr/>
          <p:nvPr/>
        </p:nvSpPr>
        <p:spPr>
          <a:xfrm>
            <a:off x="1143000" y="2895600"/>
            <a:ext cx="5638800" cy="2286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(ddr2_ctrl_test_example_sim_e0_d0</a:t>
            </a:r>
            <a:r>
              <a:rPr lang="en-US" sz="1200" dirty="0" smtClean="0">
                <a:solidFill>
                  <a:schemeClr val="tx1"/>
                </a:solidFill>
              </a:rPr>
              <a:t>) ddr2_ctrl_test_example_sim_e0_d0.v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48" idx="3"/>
            <a:endCxn id="94" idx="1"/>
          </p:cNvCxnSpPr>
          <p:nvPr/>
        </p:nvCxnSpPr>
        <p:spPr>
          <a:xfrm>
            <a:off x="6019800" y="2171700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1371600" y="3352800"/>
            <a:ext cx="1828800" cy="838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accent2"/>
                </a:solidFill>
              </a:rPr>
              <a:t>(harmonica)</a:t>
            </a:r>
            <a:r>
              <a:rPr lang="en-US" sz="1200" dirty="0" err="1" smtClean="0">
                <a:solidFill>
                  <a:schemeClr val="accent2"/>
                </a:solidFill>
              </a:rPr>
              <a:t>harmonica.v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1524000" y="1828800"/>
            <a:ext cx="1524000" cy="381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Master translator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1524000" y="2209800"/>
            <a:ext cx="1524000" cy="381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Slave translator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3276600" y="3352800"/>
            <a:ext cx="3429000" cy="1676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accent2"/>
                </a:solidFill>
              </a:rPr>
              <a:t>(</a:t>
            </a:r>
            <a:r>
              <a:rPr lang="en-US" sz="1200" dirty="0" err="1" smtClean="0">
                <a:solidFill>
                  <a:schemeClr val="accent2"/>
                </a:solidFill>
              </a:rPr>
              <a:t>cache_subsystem</a:t>
            </a:r>
            <a:r>
              <a:rPr lang="en-US" sz="1200" dirty="0" smtClean="0">
                <a:solidFill>
                  <a:schemeClr val="accent2"/>
                </a:solidFill>
              </a:rPr>
              <a:t>) </a:t>
            </a:r>
            <a:r>
              <a:rPr lang="en-US" sz="1200" dirty="0" err="1" smtClean="0">
                <a:solidFill>
                  <a:schemeClr val="accent2"/>
                </a:solidFill>
              </a:rPr>
              <a:t>cache_subsystem</a:t>
            </a:r>
            <a:r>
              <a:rPr lang="en-US" sz="1200" dirty="0" err="1" smtClean="0">
                <a:solidFill>
                  <a:schemeClr val="accent2"/>
                </a:solidFill>
              </a:rPr>
              <a:t>.v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1371600" y="4419600"/>
            <a:ext cx="1828800" cy="533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accent2"/>
                </a:solidFill>
              </a:rPr>
              <a:t>(de3_display_new)</a:t>
            </a:r>
            <a:r>
              <a:rPr lang="en-US" sz="1200" dirty="0" smtClean="0">
                <a:solidFill>
                  <a:schemeClr val="accent2"/>
                </a:solidFill>
              </a:rPr>
              <a:t>de3_display_new</a:t>
            </a:r>
            <a:r>
              <a:rPr lang="en-US" sz="1200" dirty="0" smtClean="0">
                <a:solidFill>
                  <a:schemeClr val="accent2"/>
                </a:solidFill>
              </a:rPr>
              <a:t>.v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3581400" y="3733800"/>
            <a:ext cx="1600200" cy="381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(L1_cache)L1_cache.v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3581400" y="4343400"/>
            <a:ext cx="1600200" cy="381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(L2_cache)L2_cache.v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5257800" y="4038600"/>
            <a:ext cx="1447800" cy="381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(Arbiter1)Arbiter1.v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2" name="Right Brace 131"/>
          <p:cNvSpPr/>
          <p:nvPr/>
        </p:nvSpPr>
        <p:spPr>
          <a:xfrm>
            <a:off x="7239000" y="2971800"/>
            <a:ext cx="533400" cy="213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7924800" y="38862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all our code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4301</TotalTime>
  <Words>36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nimit</dc:creator>
  <cp:lastModifiedBy>nimit</cp:lastModifiedBy>
  <cp:revision>3</cp:revision>
  <dcterms:created xsi:type="dcterms:W3CDTF">2013-12-22T17:05:48Z</dcterms:created>
  <dcterms:modified xsi:type="dcterms:W3CDTF">2013-12-25T16:47:11Z</dcterms:modified>
</cp:coreProperties>
</file>