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6" autoAdjust="0"/>
    <p:restoredTop sz="94660"/>
  </p:normalViewPr>
  <p:slideViewPr>
    <p:cSldViewPr>
      <p:cViewPr varScale="1">
        <p:scale>
          <a:sx n="79" d="100"/>
          <a:sy n="79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E81C-8741-49F6-A925-0214787EAA34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35F9-AD0A-44D6-9E25-96D807232F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1752600"/>
            <a:ext cx="2286000" cy="3429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Cache (L1+L2)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752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addr_in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0" y="1981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0" y="2057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data_in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14600" y="228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236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rw_in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46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0" y="2667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valid_in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2971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id_in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3200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2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valid_word_in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14600" y="3505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562600" y="1981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62600" y="2286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5626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2895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62600" y="3200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62600" y="3505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514600" y="4038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478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data_out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764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d_out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2954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ready_out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514600" y="4343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514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478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stall_out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514600" y="4953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24600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avl_addr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246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avl_wdata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24600" y="2362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avl_read_req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246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avl_write_req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324600" y="29718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avl_be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3276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avl_size</a:t>
            </a:r>
            <a:r>
              <a:rPr lang="en-US" dirty="0" smtClean="0"/>
              <a:t> / </a:t>
            </a:r>
            <a:r>
              <a:rPr lang="en-US" dirty="0" err="1" smtClean="0"/>
              <a:t>burst_en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562600" y="4038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562600" y="4343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562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3246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avl_rdata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24600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avl_data_valid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3246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avl_ready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3246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avl_ready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5562600" y="4953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305800" y="1752600"/>
            <a:ext cx="51435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DDR2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304800" y="1752600"/>
            <a:ext cx="51435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3</cp:revision>
  <dcterms:created xsi:type="dcterms:W3CDTF">2013-12-04T23:58:26Z</dcterms:created>
  <dcterms:modified xsi:type="dcterms:W3CDTF">2013-12-05T00:22:30Z</dcterms:modified>
</cp:coreProperties>
</file>