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6577-5A20-47DA-9744-466949748B4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6BEA-8630-4FBA-B0A1-E89983643F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95800" y="1524000"/>
          <a:ext cx="3505200" cy="1463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rapezoid 6"/>
          <p:cNvSpPr/>
          <p:nvPr/>
        </p:nvSpPr>
        <p:spPr>
          <a:xfrm rot="16200000">
            <a:off x="3581400" y="2057400"/>
            <a:ext cx="1447800" cy="3810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A</a:t>
            </a:r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5400000">
            <a:off x="7467600" y="2057400"/>
            <a:ext cx="1447800" cy="3810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0" y="22098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1524000"/>
          <a:ext cx="1905000" cy="1463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09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rapezoid 12"/>
          <p:cNvSpPr/>
          <p:nvPr/>
        </p:nvSpPr>
        <p:spPr>
          <a:xfrm>
            <a:off x="3200400" y="2590800"/>
            <a:ext cx="7620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3581400" y="2209800"/>
            <a:ext cx="0" cy="381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unched Tape 26"/>
          <p:cNvSpPr/>
          <p:nvPr/>
        </p:nvSpPr>
        <p:spPr>
          <a:xfrm>
            <a:off x="4572000" y="3429000"/>
            <a:ext cx="990600" cy="533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0" y="3733800"/>
            <a:ext cx="720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2000" y="4038600"/>
            <a:ext cx="22860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MSHR</a:t>
            </a:r>
            <a:endParaRPr lang="en-US" dirty="0"/>
          </a:p>
        </p:txBody>
      </p:sp>
      <p:sp>
        <p:nvSpPr>
          <p:cNvPr id="32" name="Trapezoid 31"/>
          <p:cNvSpPr/>
          <p:nvPr/>
        </p:nvSpPr>
        <p:spPr>
          <a:xfrm>
            <a:off x="2819400" y="3657600"/>
            <a:ext cx="7620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971800" y="3886200"/>
            <a:ext cx="0" cy="152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16200000">
            <a:off x="3162300" y="5067300"/>
            <a:ext cx="4572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5181600"/>
            <a:ext cx="228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10000" y="5105400"/>
            <a:ext cx="1219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MSHR match?</a:t>
            </a:r>
            <a:endParaRPr lang="en-US" sz="1400" dirty="0"/>
          </a:p>
        </p:txBody>
      </p:sp>
      <p:cxnSp>
        <p:nvCxnSpPr>
          <p:cNvPr id="49" name="Elbow Connector 48"/>
          <p:cNvCxnSpPr>
            <a:stCxn id="32" idx="0"/>
          </p:cNvCxnSpPr>
          <p:nvPr/>
        </p:nvCxnSpPr>
        <p:spPr>
          <a:xfrm rot="5400000" flipH="1" flipV="1">
            <a:off x="2857500" y="3162300"/>
            <a:ext cx="838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>
            <a:off x="3848100" y="2819400"/>
            <a:ext cx="4838700" cy="3651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/>
          <p:cNvSpPr/>
          <p:nvPr/>
        </p:nvSpPr>
        <p:spPr>
          <a:xfrm>
            <a:off x="6858000" y="3695700"/>
            <a:ext cx="3048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4" idx="3"/>
          </p:cNvCxnSpPr>
          <p:nvPr/>
        </p:nvCxnSpPr>
        <p:spPr>
          <a:xfrm flipV="1">
            <a:off x="7162800" y="2057400"/>
            <a:ext cx="1219200" cy="1828800"/>
          </a:xfrm>
          <a:prstGeom prst="bentConnector3">
            <a:avLst>
              <a:gd name="adj1" fmla="val 114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48400" y="3657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L2 -&gt; L1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590800" y="5029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19200" y="5105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905000" y="5181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s_comp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590800" y="45720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95" name="Pentagon 94"/>
          <p:cNvSpPr/>
          <p:nvPr/>
        </p:nvSpPr>
        <p:spPr>
          <a:xfrm>
            <a:off x="5105400" y="45720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048000" y="4724400"/>
            <a:ext cx="2057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V="1">
            <a:off x="2857500" y="4457700"/>
            <a:ext cx="1447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505200" y="5334000"/>
            <a:ext cx="304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029200" y="5257800"/>
            <a:ext cx="3657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3505200" y="5029200"/>
            <a:ext cx="1828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334000" y="502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4572000" y="2590800"/>
            <a:ext cx="3810000" cy="1828800"/>
          </a:xfrm>
          <a:prstGeom prst="bentConnector3">
            <a:avLst>
              <a:gd name="adj1" fmla="val -3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72000" y="44196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048000" y="4191000"/>
            <a:ext cx="434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7391400" y="38862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667000" y="4038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47244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1816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5626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0198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4770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9342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73152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772400" y="12192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96000" y="228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44" name="Trapezoid 143"/>
          <p:cNvSpPr/>
          <p:nvPr/>
        </p:nvSpPr>
        <p:spPr>
          <a:xfrm>
            <a:off x="4648200" y="990600"/>
            <a:ext cx="3200400" cy="2286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Mux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44" idx="0"/>
          </p:cNvCxnSpPr>
          <p:nvPr/>
        </p:nvCxnSpPr>
        <p:spPr>
          <a:xfrm flipV="1">
            <a:off x="6248400" y="457200"/>
            <a:ext cx="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entagon 145"/>
          <p:cNvSpPr/>
          <p:nvPr/>
        </p:nvSpPr>
        <p:spPr>
          <a:xfrm>
            <a:off x="2057400" y="5334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Elbow Connector 155"/>
          <p:cNvCxnSpPr>
            <a:endCxn id="45" idx="2"/>
          </p:cNvCxnSpPr>
          <p:nvPr/>
        </p:nvCxnSpPr>
        <p:spPr>
          <a:xfrm>
            <a:off x="2286000" y="5410200"/>
            <a:ext cx="2133600" cy="12700"/>
          </a:xfrm>
          <a:prstGeom prst="bentConnector4">
            <a:avLst>
              <a:gd name="adj1" fmla="val -447"/>
              <a:gd name="adj2" fmla="val 25000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371600" y="5410200"/>
            <a:ext cx="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410200" y="449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L1 -&gt; L2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219200" y="457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</a:t>
            </a:r>
          </a:p>
          <a:p>
            <a:r>
              <a:rPr lang="en-US" sz="1200" dirty="0" smtClean="0"/>
              <a:t>Core -&gt; L1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1447800" y="3429000"/>
            <a:ext cx="228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752600" y="32766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295400" y="3124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TAG</a:t>
            </a:r>
            <a:endParaRPr lang="en-US" sz="1200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981200" y="3581400"/>
            <a:ext cx="0" cy="22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752600" y="3733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HIT ?</a:t>
            </a:r>
            <a:endParaRPr lang="en-US" sz="12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981200" y="2971800"/>
            <a:ext cx="0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685800" y="2438400"/>
            <a:ext cx="304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rapezoid 180"/>
          <p:cNvSpPr/>
          <p:nvPr/>
        </p:nvSpPr>
        <p:spPr>
          <a:xfrm rot="16200000">
            <a:off x="342900" y="2171700"/>
            <a:ext cx="1447800" cy="1524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457200" y="2133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Index</a:t>
            </a:r>
            <a:endParaRPr lang="en-US" sz="1200" dirty="0"/>
          </a:p>
        </p:txBody>
      </p:sp>
      <p:sp>
        <p:nvSpPr>
          <p:cNvPr id="185" name="Pentagon 184"/>
          <p:cNvSpPr/>
          <p:nvPr/>
        </p:nvSpPr>
        <p:spPr>
          <a:xfrm rot="10800000">
            <a:off x="1981200" y="990600"/>
            <a:ext cx="3048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295400" y="914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</a:p>
          <a:p>
            <a:r>
              <a:rPr lang="en-US" sz="1200" dirty="0" smtClean="0"/>
              <a:t> L1 -&gt; core</a:t>
            </a:r>
            <a:endParaRPr lang="en-US" sz="1200" dirty="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8686800" y="685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46" idx="3"/>
          </p:cNvCxnSpPr>
          <p:nvPr/>
        </p:nvCxnSpPr>
        <p:spPr>
          <a:xfrm>
            <a:off x="2362200" y="685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endCxn id="185" idx="1"/>
          </p:cNvCxnSpPr>
          <p:nvPr/>
        </p:nvCxnSpPr>
        <p:spPr>
          <a:xfrm rot="10800000">
            <a:off x="2286000" y="1143000"/>
            <a:ext cx="1828800" cy="762000"/>
          </a:xfrm>
          <a:prstGeom prst="bentConnector3">
            <a:avLst>
              <a:gd name="adj1" fmla="val 29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Table 204"/>
          <p:cNvGraphicFramePr>
            <a:graphicFrameLocks noGrp="1"/>
          </p:cNvGraphicFramePr>
          <p:nvPr/>
        </p:nvGraphicFramePr>
        <p:xfrm>
          <a:off x="762000" y="4267200"/>
          <a:ext cx="2285998" cy="304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76637"/>
                <a:gridCol w="363116"/>
                <a:gridCol w="196491"/>
                <a:gridCol w="196491"/>
                <a:gridCol w="149962"/>
                <a:gridCol w="196491"/>
                <a:gridCol w="285830"/>
                <a:gridCol w="124489"/>
                <a:gridCol w="19649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Table 205"/>
          <p:cNvGraphicFramePr>
            <a:graphicFrameLocks noGrp="1"/>
          </p:cNvGraphicFramePr>
          <p:nvPr/>
        </p:nvGraphicFramePr>
        <p:xfrm>
          <a:off x="762000" y="6248400"/>
          <a:ext cx="2550643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637"/>
                <a:gridCol w="627761"/>
                <a:gridCol w="196491"/>
                <a:gridCol w="196491"/>
                <a:gridCol w="149962"/>
                <a:gridCol w="803301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TAG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Offset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25</cp:revision>
  <dcterms:created xsi:type="dcterms:W3CDTF">2013-12-06T05:29:17Z</dcterms:created>
  <dcterms:modified xsi:type="dcterms:W3CDTF">2013-12-06T14:27:01Z</dcterms:modified>
</cp:coreProperties>
</file>