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C97A-EDE2-443D-9254-50E67D3B7EF2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5E49-D657-4AC7-AD98-C23EF0FD0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5"/>
          <p:cNvSpPr txBox="1"/>
          <p:nvPr/>
        </p:nvSpPr>
        <p:spPr>
          <a:xfrm>
            <a:off x="457200" y="2434800"/>
            <a:ext cx="8585399" cy="39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cxnSp>
        <p:nvCxnSpPr>
          <p:cNvPr id="7" name="Shape 87"/>
          <p:cNvCxnSpPr/>
          <p:nvPr/>
        </p:nvCxnSpPr>
        <p:spPr>
          <a:xfrm>
            <a:off x="5791200" y="2733900"/>
            <a:ext cx="517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88"/>
          <p:cNvCxnSpPr/>
          <p:nvPr/>
        </p:nvCxnSpPr>
        <p:spPr>
          <a:xfrm>
            <a:off x="5791200" y="3114900"/>
            <a:ext cx="517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90"/>
          <p:cNvCxnSpPr/>
          <p:nvPr/>
        </p:nvCxnSpPr>
        <p:spPr>
          <a:xfrm>
            <a:off x="7924800" y="3124200"/>
            <a:ext cx="517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91"/>
          <p:cNvSpPr txBox="1"/>
          <p:nvPr/>
        </p:nvSpPr>
        <p:spPr>
          <a:xfrm>
            <a:off x="5791200" y="2514600"/>
            <a:ext cx="338400" cy="2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a</a:t>
            </a:r>
          </a:p>
        </p:txBody>
      </p:sp>
      <p:sp>
        <p:nvSpPr>
          <p:cNvPr id="12" name="Shape 92"/>
          <p:cNvSpPr txBox="1"/>
          <p:nvPr/>
        </p:nvSpPr>
        <p:spPr>
          <a:xfrm>
            <a:off x="5791200" y="2895600"/>
            <a:ext cx="338400" cy="2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b</a:t>
            </a:r>
          </a:p>
        </p:txBody>
      </p:sp>
      <p:sp>
        <p:nvSpPr>
          <p:cNvPr id="14" name="Shape 94"/>
          <p:cNvSpPr txBox="1"/>
          <p:nvPr/>
        </p:nvSpPr>
        <p:spPr>
          <a:xfrm>
            <a:off x="7924800" y="2819400"/>
            <a:ext cx="517499" cy="2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out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533400"/>
            <a:ext cx="4419600" cy="586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 smtClean="0"/>
              <a:t> </a:t>
            </a:r>
          </a:p>
          <a:p>
            <a:pPr lvl="0"/>
            <a:r>
              <a:rPr lang="en-US" dirty="0" smtClean="0">
                <a:solidFill>
                  <a:schemeClr val="accent4"/>
                </a:solidFill>
              </a:rPr>
              <a:t>    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/>
              <a:t>&lt;N</a:t>
            </a:r>
            <a:r>
              <a:rPr lang="en-US" dirty="0" smtClean="0"/>
              <a:t>&gt; </a:t>
            </a:r>
            <a:r>
              <a:rPr lang="en-US" dirty="0" smtClean="0"/>
              <a:t>a       = </a:t>
            </a:r>
            <a:r>
              <a:rPr lang="en-US" dirty="0" smtClean="0">
                <a:solidFill>
                  <a:schemeClr val="accent2"/>
                </a:solidFill>
              </a:rPr>
              <a:t>Input</a:t>
            </a:r>
            <a:r>
              <a:rPr lang="en-US" dirty="0" smtClean="0"/>
              <a:t>&lt;N&gt;(“a”);</a:t>
            </a:r>
          </a:p>
          <a:p>
            <a:pPr lvl="0"/>
            <a:r>
              <a:rPr lang="en-US" dirty="0" smtClean="0">
                <a:solidFill>
                  <a:schemeClr val="accent4"/>
                </a:solidFill>
              </a:rPr>
              <a:t>    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/>
              <a:t>&lt;N&gt; </a:t>
            </a:r>
            <a:r>
              <a:rPr lang="en-US" dirty="0" smtClean="0"/>
              <a:t>b       = </a:t>
            </a:r>
            <a:r>
              <a:rPr lang="en-US" dirty="0" smtClean="0">
                <a:solidFill>
                  <a:schemeClr val="accent2"/>
                </a:solidFill>
              </a:rPr>
              <a:t>Input</a:t>
            </a:r>
            <a:r>
              <a:rPr lang="en-US" dirty="0" smtClean="0"/>
              <a:t>&lt;N</a:t>
            </a:r>
            <a:r>
              <a:rPr lang="en-US" dirty="0" smtClean="0"/>
              <a:t>&gt;(“b”);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>
                <a:solidFill>
                  <a:schemeClr val="accent4"/>
                </a:solidFill>
              </a:rPr>
              <a:t>    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/>
              <a:t>&lt;ops&gt; op = </a:t>
            </a:r>
            <a:r>
              <a:rPr lang="en-US" dirty="0" smtClean="0">
                <a:solidFill>
                  <a:schemeClr val="accent2"/>
                </a:solidFill>
              </a:rPr>
              <a:t>Input</a:t>
            </a:r>
            <a:r>
              <a:rPr lang="en-US" dirty="0" smtClean="0"/>
              <a:t>&lt;ops&gt;(“op”);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/>
              <a:t>&lt;N&gt;</a:t>
            </a:r>
            <a:r>
              <a:rPr lang="en-US" dirty="0" smtClean="0"/>
              <a:t> </a:t>
            </a:r>
            <a:r>
              <a:rPr lang="en-US" dirty="0" smtClean="0"/>
              <a:t>out</a:t>
            </a:r>
            <a:r>
              <a:rPr lang="en-US" dirty="0" smtClean="0"/>
              <a:t>;</a:t>
            </a:r>
          </a:p>
          <a:p>
            <a:pPr lvl="0"/>
            <a:r>
              <a:rPr lang="en-US" dirty="0" smtClean="0">
                <a:solidFill>
                  <a:schemeClr val="accent4"/>
                </a:solidFill>
              </a:rPr>
              <a:t>     </a:t>
            </a:r>
            <a:r>
              <a:rPr lang="en-US" dirty="0" err="1" smtClean="0">
                <a:solidFill>
                  <a:schemeClr val="accent4"/>
                </a:solidFill>
              </a:rPr>
              <a:t>vec</a:t>
            </a:r>
            <a:r>
              <a:rPr lang="en-US" dirty="0" smtClean="0"/>
              <a:t>&lt;64</a:t>
            </a:r>
            <a:r>
              <a:rPr lang="en-US" dirty="0" smtClean="0"/>
              <a:t>, </a:t>
            </a:r>
            <a:r>
              <a:rPr lang="en-US" dirty="0" err="1" smtClean="0"/>
              <a:t>bvec</a:t>
            </a:r>
            <a:r>
              <a:rPr lang="en-US" dirty="0" smtClean="0"/>
              <a:t>&lt;N&gt;&gt; </a:t>
            </a:r>
            <a:r>
              <a:rPr lang="en-US" dirty="0" err="1" smtClean="0"/>
              <a:t>mux_in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[0x05] = -a; 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[0x06] = ~a; 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[0x07] = a &amp; b;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[0x08] = a | b;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[0x09] = a ^ b;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[0x0a] = a + b;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[0x0c] = a * b;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[0x19] = </a:t>
            </a:r>
            <a:r>
              <a:rPr lang="en-US" dirty="0" err="1" smtClean="0"/>
              <a:t>mux_in</a:t>
            </a:r>
            <a:r>
              <a:rPr lang="en-US" dirty="0" smtClean="0"/>
              <a:t>[0x0f];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[0x1a] = </a:t>
            </a:r>
            <a:r>
              <a:rPr lang="en-US" dirty="0" err="1" smtClean="0"/>
              <a:t>mux_in</a:t>
            </a:r>
            <a:r>
              <a:rPr lang="en-US" dirty="0" smtClean="0"/>
              <a:t>[0x10];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[0x1b] = a;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</a:t>
            </a:r>
            <a:r>
              <a:rPr lang="en-US" dirty="0" err="1" smtClean="0"/>
              <a:t>mux_in</a:t>
            </a:r>
            <a:r>
              <a:rPr lang="en-US" dirty="0" smtClean="0"/>
              <a:t>[0x25] = b;</a:t>
            </a:r>
          </a:p>
          <a:p>
            <a:endParaRPr lang="en-US" dirty="0" smtClean="0"/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/>
              <a:t>      out = </a:t>
            </a:r>
            <a:r>
              <a:rPr lang="en-US" dirty="0" err="1" smtClean="0">
                <a:solidFill>
                  <a:schemeClr val="accent2"/>
                </a:solidFill>
              </a:rPr>
              <a:t>Wreg</a:t>
            </a:r>
            <a:r>
              <a:rPr lang="en-US" dirty="0" smtClean="0"/>
              <a:t>(enable, </a:t>
            </a:r>
            <a:r>
              <a:rPr lang="en-US" dirty="0" err="1" smtClean="0">
                <a:solidFill>
                  <a:schemeClr val="accent2"/>
                </a:solidFill>
              </a:rPr>
              <a:t>Mux</a:t>
            </a:r>
            <a:r>
              <a:rPr lang="en-US" dirty="0" smtClean="0"/>
              <a:t>(op, </a:t>
            </a:r>
            <a:r>
              <a:rPr lang="en-US" dirty="0" err="1" smtClean="0"/>
              <a:t>mux_in</a:t>
            </a:r>
            <a:r>
              <a:rPr lang="en-US" dirty="0" smtClean="0"/>
              <a:t>));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chemeClr val="accent2"/>
                </a:solidFill>
              </a:rPr>
              <a:t>      OUTPUT</a:t>
            </a:r>
            <a:r>
              <a:rPr lang="en-US" dirty="0" smtClean="0"/>
              <a:t>(out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24600" y="2514600"/>
            <a:ext cx="16002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20" name="Shape 88"/>
          <p:cNvCxnSpPr/>
          <p:nvPr/>
        </p:nvCxnSpPr>
        <p:spPr>
          <a:xfrm>
            <a:off x="5791200" y="3495900"/>
            <a:ext cx="5174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92"/>
          <p:cNvSpPr txBox="1"/>
          <p:nvPr/>
        </p:nvSpPr>
        <p:spPr>
          <a:xfrm>
            <a:off x="5715000" y="3276600"/>
            <a:ext cx="457200" cy="2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op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4</cp:revision>
  <dcterms:created xsi:type="dcterms:W3CDTF">2013-12-04T23:07:55Z</dcterms:created>
  <dcterms:modified xsi:type="dcterms:W3CDTF">2013-12-06T21:09:37Z</dcterms:modified>
</cp:coreProperties>
</file>