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155-804C-4C37-895E-2EE134E734C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19F9-32F4-4939-9EDA-ED9BAA7D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155-804C-4C37-895E-2EE134E734C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19F9-32F4-4939-9EDA-ED9BAA7D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155-804C-4C37-895E-2EE134E734C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19F9-32F4-4939-9EDA-ED9BAA7D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155-804C-4C37-895E-2EE134E734C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19F9-32F4-4939-9EDA-ED9BAA7D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155-804C-4C37-895E-2EE134E734C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19F9-32F4-4939-9EDA-ED9BAA7D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155-804C-4C37-895E-2EE134E734C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19F9-32F4-4939-9EDA-ED9BAA7D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155-804C-4C37-895E-2EE134E734C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19F9-32F4-4939-9EDA-ED9BAA7D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155-804C-4C37-895E-2EE134E734C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19F9-32F4-4939-9EDA-ED9BAA7D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155-804C-4C37-895E-2EE134E734C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19F9-32F4-4939-9EDA-ED9BAA7D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155-804C-4C37-895E-2EE134E734C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19F9-32F4-4939-9EDA-ED9BAA7D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5155-804C-4C37-895E-2EE134E734C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19F9-32F4-4939-9EDA-ED9BAA7D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5155-804C-4C37-895E-2EE134E734CB}" type="datetimeFigureOut">
              <a:rPr lang="en-US" smtClean="0"/>
              <a:pPr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19F9-32F4-4939-9EDA-ED9BAA7D36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4"/>
          <p:cNvSpPr txBox="1"/>
          <p:nvPr/>
        </p:nvSpPr>
        <p:spPr>
          <a:xfrm>
            <a:off x="535500" y="1600200"/>
            <a:ext cx="3909299" cy="369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" dirty="0"/>
          </a:p>
        </p:txBody>
      </p:sp>
      <p:sp>
        <p:nvSpPr>
          <p:cNvPr id="5" name="Shape 75"/>
          <p:cNvSpPr txBox="1"/>
          <p:nvPr/>
        </p:nvSpPr>
        <p:spPr>
          <a:xfrm>
            <a:off x="4650300" y="1905000"/>
            <a:ext cx="4493700" cy="235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1600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CHDL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1600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Verilog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1000" y="1981200"/>
            <a:ext cx="3581400" cy="2971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 err="1" smtClean="0">
                <a:solidFill>
                  <a:schemeClr val="accent4"/>
                </a:solidFill>
              </a:rPr>
              <a:t>int</a:t>
            </a:r>
            <a:r>
              <a:rPr lang="en-US" dirty="0" smtClean="0"/>
              <a:t> main</a:t>
            </a:r>
            <a:r>
              <a:rPr lang="en-US" dirty="0" smtClean="0"/>
              <a:t>()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>
                <a:solidFill>
                  <a:schemeClr val="dk1"/>
                </a:solidFill>
              </a:rPr>
              <a:t>  </a:t>
            </a:r>
            <a:r>
              <a:rPr lang="en-US" dirty="0" err="1" smtClean="0">
                <a:solidFill>
                  <a:schemeClr val="accent4"/>
                </a:solidFill>
              </a:rPr>
              <a:t>bvec</a:t>
            </a:r>
            <a:r>
              <a:rPr lang="en-US" dirty="0" smtClean="0">
                <a:solidFill>
                  <a:schemeClr val="dk1"/>
                </a:solidFill>
              </a:rPr>
              <a:t>&lt;5&gt; c;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>
                <a:solidFill>
                  <a:schemeClr val="dk1"/>
                </a:solidFill>
              </a:rPr>
              <a:t>  c = </a:t>
            </a:r>
            <a:r>
              <a:rPr lang="en-US" dirty="0" err="1" smtClean="0">
                <a:solidFill>
                  <a:schemeClr val="accent2"/>
                </a:solidFill>
              </a:rPr>
              <a:t>Reg</a:t>
            </a:r>
            <a:r>
              <a:rPr lang="en-US" dirty="0" smtClean="0">
                <a:solidFill>
                  <a:schemeClr val="dk1"/>
                </a:solidFill>
              </a:rPr>
              <a:t>(c + Lit&lt;5&gt;(1));</a:t>
            </a:r>
          </a:p>
          <a:p>
            <a:pPr lvl="0">
              <a:buClr>
                <a:schemeClr val="dk1"/>
              </a:buClr>
              <a:buSzPct val="78571"/>
            </a:pP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bvec</a:t>
            </a:r>
            <a:r>
              <a:rPr lang="en-US" dirty="0" smtClean="0">
                <a:solidFill>
                  <a:schemeClr val="dk1"/>
                </a:solidFill>
              </a:rPr>
              <a:t>&lt;5&gt; out = c;</a:t>
            </a:r>
          </a:p>
          <a:p>
            <a:pPr lvl="0"/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OUTPUT</a:t>
            </a:r>
            <a:r>
              <a:rPr lang="en-US" dirty="0" smtClean="0">
                <a:solidFill>
                  <a:schemeClr val="dk1"/>
                </a:solidFill>
              </a:rPr>
              <a:t>(out);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181600" y="1981200"/>
            <a:ext cx="3581400" cy="2971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en-US" dirty="0" smtClean="0"/>
          </a:p>
          <a:p>
            <a:pPr lvl="0"/>
            <a:r>
              <a:rPr lang="en-US" dirty="0" smtClean="0">
                <a:solidFill>
                  <a:schemeClr val="accent2"/>
                </a:solidFill>
              </a:rPr>
              <a:t>module</a:t>
            </a:r>
            <a:r>
              <a:rPr lang="en-US" dirty="0" smtClean="0"/>
              <a:t> counter</a:t>
            </a:r>
            <a:r>
              <a:rPr lang="en-US" dirty="0" smtClean="0">
                <a:solidFill>
                  <a:schemeClr val="accent4"/>
                </a:solidFill>
              </a:rPr>
              <a:t>( input </a:t>
            </a:r>
            <a:r>
              <a:rPr lang="en-US" dirty="0" err="1" smtClean="0"/>
              <a:t>clk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/>
                </a:solidFill>
              </a:rPr>
              <a:t>output</a:t>
            </a:r>
            <a:r>
              <a:rPr lang="en-US" dirty="0" smtClean="0"/>
              <a:t> [4:0] out)</a:t>
            </a:r>
          </a:p>
          <a:p>
            <a:endParaRPr lang="en-US" dirty="0" smtClean="0"/>
          </a:p>
          <a:p>
            <a:pPr lvl="0"/>
            <a:r>
              <a:rPr lang="en-US" dirty="0" err="1" smtClean="0">
                <a:solidFill>
                  <a:schemeClr val="accent4"/>
                </a:solidFill>
              </a:rPr>
              <a:t>reg</a:t>
            </a:r>
            <a:r>
              <a:rPr lang="en-US" dirty="0" smtClean="0"/>
              <a:t>[4:0] c;</a:t>
            </a:r>
          </a:p>
          <a:p>
            <a:pPr lvl="0"/>
            <a:r>
              <a:rPr lang="en-US" dirty="0" smtClean="0">
                <a:solidFill>
                  <a:schemeClr val="accent2"/>
                </a:solidFill>
              </a:rPr>
              <a:t>assign</a:t>
            </a:r>
            <a:r>
              <a:rPr lang="en-US" dirty="0" smtClean="0">
                <a:solidFill>
                  <a:schemeClr val="dk1"/>
                </a:solidFill>
              </a:rPr>
              <a:t> out = c;</a:t>
            </a:r>
          </a:p>
          <a:p>
            <a:pPr lvl="0"/>
            <a:r>
              <a:rPr lang="en-US" dirty="0" smtClean="0">
                <a:solidFill>
                  <a:schemeClr val="accent2"/>
                </a:solidFill>
              </a:rPr>
              <a:t>always</a:t>
            </a:r>
            <a:r>
              <a:rPr lang="en-US" dirty="0" smtClean="0">
                <a:solidFill>
                  <a:schemeClr val="tx1"/>
                </a:solidFill>
              </a:rPr>
              <a:t>@(</a:t>
            </a:r>
            <a:r>
              <a:rPr lang="en-US" dirty="0" err="1" smtClean="0">
                <a:solidFill>
                  <a:schemeClr val="accent2"/>
                </a:solidFill>
              </a:rPr>
              <a:t>posedge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/>
              <a:t>clk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	c &lt;= c + 5’b1;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endmodule</a:t>
            </a:r>
            <a:endParaRPr lang="en-US" dirty="0" smtClean="0">
              <a:solidFill>
                <a:schemeClr val="accent2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3962400" y="3429000"/>
            <a:ext cx="1219200" cy="30480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57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6</cp:revision>
  <dcterms:created xsi:type="dcterms:W3CDTF">2013-12-04T23:00:24Z</dcterms:created>
  <dcterms:modified xsi:type="dcterms:W3CDTF">2013-12-06T21:02:47Z</dcterms:modified>
</cp:coreProperties>
</file>