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57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F9CE-FA5E-4DA7-BD2A-0C9FAEB1674F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FC79-D2DF-4345-9121-E5A7D16795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F9CE-FA5E-4DA7-BD2A-0C9FAEB1674F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FC79-D2DF-4345-9121-E5A7D16795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F9CE-FA5E-4DA7-BD2A-0C9FAEB1674F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FC79-D2DF-4345-9121-E5A7D16795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F9CE-FA5E-4DA7-BD2A-0C9FAEB1674F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FC79-D2DF-4345-9121-E5A7D16795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F9CE-FA5E-4DA7-BD2A-0C9FAEB1674F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FC79-D2DF-4345-9121-E5A7D16795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F9CE-FA5E-4DA7-BD2A-0C9FAEB1674F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FC79-D2DF-4345-9121-E5A7D16795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F9CE-FA5E-4DA7-BD2A-0C9FAEB1674F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FC79-D2DF-4345-9121-E5A7D16795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F9CE-FA5E-4DA7-BD2A-0C9FAEB1674F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FC79-D2DF-4345-9121-E5A7D16795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F9CE-FA5E-4DA7-BD2A-0C9FAEB1674F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FC79-D2DF-4345-9121-E5A7D16795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F9CE-FA5E-4DA7-BD2A-0C9FAEB1674F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FC79-D2DF-4345-9121-E5A7D16795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F9CE-FA5E-4DA7-BD2A-0C9FAEB1674F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FC79-D2DF-4345-9121-E5A7D16795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CF9CE-FA5E-4DA7-BD2A-0C9FAEB1674F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7FC79-D2DF-4345-9121-E5A7D167952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ounded Rectangle 104"/>
          <p:cNvSpPr/>
          <p:nvPr/>
        </p:nvSpPr>
        <p:spPr>
          <a:xfrm>
            <a:off x="1066800" y="2590800"/>
            <a:ext cx="6705600" cy="3810000"/>
          </a:xfrm>
          <a:prstGeom prst="roundRect">
            <a:avLst/>
          </a:prstGeom>
          <a:ln w="317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657600" y="762000"/>
            <a:ext cx="3581400" cy="10668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838200" y="914400"/>
            <a:ext cx="1676400" cy="685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Random Traffic Generator</a:t>
            </a:r>
            <a:endParaRPr lang="en-US" dirty="0"/>
          </a:p>
        </p:txBody>
      </p:sp>
      <p:cxnSp>
        <p:nvCxnSpPr>
          <p:cNvPr id="6" name="Straight Arrow Connector 5"/>
          <p:cNvCxnSpPr>
            <a:stCxn id="12" idx="3"/>
            <a:endCxn id="13" idx="1"/>
          </p:cNvCxnSpPr>
          <p:nvPr/>
        </p:nvCxnSpPr>
        <p:spPr>
          <a:xfrm>
            <a:off x="5257800" y="1257300"/>
            <a:ext cx="609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4038600" y="838200"/>
            <a:ext cx="1219200" cy="8382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867400" y="838200"/>
            <a:ext cx="1066800" cy="8382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5" idx="3"/>
            <a:endCxn id="12" idx="1"/>
          </p:cNvCxnSpPr>
          <p:nvPr/>
        </p:nvCxnSpPr>
        <p:spPr>
          <a:xfrm>
            <a:off x="2514600" y="1257300"/>
            <a:ext cx="1524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724400" y="381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Synthesized IP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3" idx="3"/>
          </p:cNvCxnSpPr>
          <p:nvPr/>
        </p:nvCxnSpPr>
        <p:spPr>
          <a:xfrm>
            <a:off x="6934200" y="1257300"/>
            <a:ext cx="1181098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391400" y="914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Memory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590800" y="9144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Altera-</a:t>
            </a:r>
            <a:r>
              <a:rPr lang="en-US" dirty="0" err="1" smtClean="0"/>
              <a:t>Avlon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2590800" y="5181600"/>
            <a:ext cx="2057400" cy="4572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Data Buffer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2590800" y="5791200"/>
            <a:ext cx="2057400" cy="4572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Data Buffer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5562600" y="5181600"/>
            <a:ext cx="914400" cy="1066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ECC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5562600" y="3962400"/>
            <a:ext cx="914400" cy="685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Arbiter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3810000" y="3962400"/>
            <a:ext cx="1295400" cy="685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Timing Bank Pool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2209800" y="3962400"/>
            <a:ext cx="1295400" cy="685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Command Generator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4038600" y="3048000"/>
            <a:ext cx="2209800" cy="4572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Rank Timer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6781800" y="3200400"/>
            <a:ext cx="457200" cy="3048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AFI/ PHY Interface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1371600" y="3200400"/>
            <a:ext cx="457200" cy="3048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/>
              <a:t>Avlon</a:t>
            </a:r>
            <a:r>
              <a:rPr lang="en-US" dirty="0" smtClean="0"/>
              <a:t> Input Interface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4419600" y="3581400"/>
            <a:ext cx="0" cy="381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6019800" y="3581400"/>
            <a:ext cx="0" cy="381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4" idx="3"/>
            <a:endCxn id="43" idx="1"/>
          </p:cNvCxnSpPr>
          <p:nvPr/>
        </p:nvCxnSpPr>
        <p:spPr>
          <a:xfrm>
            <a:off x="5105400" y="4305300"/>
            <a:ext cx="4572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5" idx="3"/>
            <a:endCxn id="44" idx="1"/>
          </p:cNvCxnSpPr>
          <p:nvPr/>
        </p:nvCxnSpPr>
        <p:spPr>
          <a:xfrm>
            <a:off x="3505200" y="4305300"/>
            <a:ext cx="304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6477000" y="5791200"/>
            <a:ext cx="304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1828800" y="43434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37" idx="1"/>
          </p:cNvCxnSpPr>
          <p:nvPr/>
        </p:nvCxnSpPr>
        <p:spPr>
          <a:xfrm>
            <a:off x="1828800" y="54102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40" idx="1"/>
          </p:cNvCxnSpPr>
          <p:nvPr/>
        </p:nvCxnSpPr>
        <p:spPr>
          <a:xfrm flipH="1">
            <a:off x="1828800" y="60198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4648200" y="54102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4648200" y="60198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6477000" y="43434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2819400" y="4648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V="1">
            <a:off x="4419600" y="4648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endCxn id="41" idx="0"/>
          </p:cNvCxnSpPr>
          <p:nvPr/>
        </p:nvCxnSpPr>
        <p:spPr>
          <a:xfrm>
            <a:off x="6019800" y="4648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5334000" y="914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AFI</a:t>
            </a:r>
            <a:endParaRPr lang="en-US" dirty="0"/>
          </a:p>
        </p:txBody>
      </p:sp>
      <p:cxnSp>
        <p:nvCxnSpPr>
          <p:cNvPr id="112" name="Straight Connector 111"/>
          <p:cNvCxnSpPr>
            <a:stCxn id="12" idx="1"/>
          </p:cNvCxnSpPr>
          <p:nvPr/>
        </p:nvCxnSpPr>
        <p:spPr>
          <a:xfrm flipH="1">
            <a:off x="1371600" y="1257300"/>
            <a:ext cx="2667000" cy="1409700"/>
          </a:xfrm>
          <a:prstGeom prst="line">
            <a:avLst/>
          </a:prstGeom>
          <a:ln w="317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2" idx="3"/>
          </p:cNvCxnSpPr>
          <p:nvPr/>
        </p:nvCxnSpPr>
        <p:spPr>
          <a:xfrm>
            <a:off x="5257800" y="1257300"/>
            <a:ext cx="2209800" cy="1409700"/>
          </a:xfrm>
          <a:prstGeom prst="line">
            <a:avLst/>
          </a:prstGeom>
          <a:ln w="317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32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nimit</dc:creator>
  <cp:lastModifiedBy>nimit</cp:lastModifiedBy>
  <cp:revision>1</cp:revision>
  <dcterms:created xsi:type="dcterms:W3CDTF">2013-12-04T23:26:17Z</dcterms:created>
  <dcterms:modified xsi:type="dcterms:W3CDTF">2013-12-04T23:54:14Z</dcterms:modified>
</cp:coreProperties>
</file>