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E4CD-B8A8-422E-8470-D9621DBAB6A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541C-2C5F-4787-A244-06B97B33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0"/>
          <p:cNvSpPr/>
          <p:nvPr/>
        </p:nvSpPr>
        <p:spPr>
          <a:xfrm>
            <a:off x="1519225" y="838200"/>
            <a:ext cx="7624775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  <p:sp>
        <p:nvSpPr>
          <p:cNvPr id="5" name="Shape 121"/>
          <p:cNvSpPr/>
          <p:nvPr/>
        </p:nvSpPr>
        <p:spPr>
          <a:xfrm>
            <a:off x="1519225" y="3677475"/>
            <a:ext cx="7015175" cy="241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sp>
      <p:sp>
        <p:nvSpPr>
          <p:cNvPr id="6" name="Shape 122"/>
          <p:cNvSpPr txBox="1"/>
          <p:nvPr/>
        </p:nvSpPr>
        <p:spPr>
          <a:xfrm>
            <a:off x="4608912" y="3327675"/>
            <a:ext cx="1445399" cy="44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/>
              <a:t>Write</a:t>
            </a:r>
          </a:p>
        </p:txBody>
      </p:sp>
      <p:sp>
        <p:nvSpPr>
          <p:cNvPr id="7" name="Shape 123"/>
          <p:cNvSpPr txBox="1"/>
          <p:nvPr/>
        </p:nvSpPr>
        <p:spPr>
          <a:xfrm>
            <a:off x="4608912" y="469250"/>
            <a:ext cx="1445399" cy="44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600" b="1" dirty="0"/>
              <a:t>Read</a:t>
            </a:r>
          </a:p>
        </p:txBody>
      </p:sp>
      <p:sp>
        <p:nvSpPr>
          <p:cNvPr id="10" name="Shape 126"/>
          <p:cNvSpPr txBox="1"/>
          <p:nvPr/>
        </p:nvSpPr>
        <p:spPr>
          <a:xfrm rot="16200000">
            <a:off x="152400" y="1600200"/>
            <a:ext cx="1524000" cy="27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 smtClean="0"/>
              <a:t>F</a:t>
            </a:r>
            <a:r>
              <a:rPr lang="en" sz="1600" dirty="0" smtClean="0"/>
              <a:t>rom L2 </a:t>
            </a:r>
            <a:r>
              <a:rPr lang="en" sz="1600" dirty="0"/>
              <a:t>cache</a:t>
            </a:r>
          </a:p>
        </p:txBody>
      </p:sp>
      <p:sp>
        <p:nvSpPr>
          <p:cNvPr id="12" name="Shape 129"/>
          <p:cNvSpPr txBox="1"/>
          <p:nvPr/>
        </p:nvSpPr>
        <p:spPr>
          <a:xfrm>
            <a:off x="6753475" y="5836800"/>
            <a:ext cx="2309400" cy="15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" i="1" dirty="0"/>
          </a:p>
        </p:txBody>
      </p:sp>
      <p:sp>
        <p:nvSpPr>
          <p:cNvPr id="13" name="Left Brace 12"/>
          <p:cNvSpPr/>
          <p:nvPr/>
        </p:nvSpPr>
        <p:spPr>
          <a:xfrm>
            <a:off x="1143000" y="914400"/>
            <a:ext cx="38100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5800" y="990600"/>
            <a:ext cx="4572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L2 Cache</a:t>
            </a:r>
            <a:endParaRPr lang="en-US" sz="1600" dirty="0"/>
          </a:p>
        </p:txBody>
      </p:sp>
      <p:sp>
        <p:nvSpPr>
          <p:cNvPr id="15" name="Shape 126"/>
          <p:cNvSpPr txBox="1"/>
          <p:nvPr/>
        </p:nvSpPr>
        <p:spPr>
          <a:xfrm rot="16200000">
            <a:off x="152400" y="4495800"/>
            <a:ext cx="1524000" cy="272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 smtClean="0"/>
              <a:t>F</a:t>
            </a:r>
            <a:r>
              <a:rPr lang="en" sz="1600" dirty="0" smtClean="0"/>
              <a:t>rom L2 </a:t>
            </a:r>
            <a:r>
              <a:rPr lang="en" sz="1600" dirty="0"/>
              <a:t>cache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143000" y="3810000"/>
            <a:ext cx="381000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5800" y="3886200"/>
            <a:ext cx="4572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L2 Cache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2</cp:revision>
  <dcterms:created xsi:type="dcterms:W3CDTF">2013-12-04T23:17:25Z</dcterms:created>
  <dcterms:modified xsi:type="dcterms:W3CDTF">2013-12-06T20:37:49Z</dcterms:modified>
</cp:coreProperties>
</file>