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2063-2CD0-4D71-B7E7-CE36CB9C5CA4}" type="datetimeFigureOut">
              <a:rPr lang="en-US" smtClean="0"/>
              <a:pPr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2395-49C9-473C-9D67-3B0ACEDB1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5181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09800" y="4419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19050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Controller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4" idx="0"/>
          </p:cNvCxnSpPr>
          <p:nvPr/>
        </p:nvCxnSpPr>
        <p:spPr>
          <a:xfrm>
            <a:off x="3009900" y="4800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1000" y="5181600"/>
            <a:ext cx="16002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Harp Core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1000" y="4419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  <a:endCxn id="31" idx="0"/>
          </p:cNvCxnSpPr>
          <p:nvPr/>
        </p:nvCxnSpPr>
        <p:spPr>
          <a:xfrm>
            <a:off x="1181100" y="4800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099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1811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85800" y="3657600"/>
            <a:ext cx="2819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Arbitrator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295400" y="28194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50" idx="2"/>
            <a:endCxn id="49" idx="0"/>
          </p:cNvCxnSpPr>
          <p:nvPr/>
        </p:nvCxnSpPr>
        <p:spPr>
          <a:xfrm>
            <a:off x="2095500" y="3200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50" idx="0"/>
          </p:cNvCxnSpPr>
          <p:nvPr/>
        </p:nvCxnSpPr>
        <p:spPr>
          <a:xfrm flipH="1">
            <a:off x="2095500" y="23920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762000" y="6096000"/>
            <a:ext cx="838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 ROM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stCxn id="31" idx="2"/>
            <a:endCxn id="60" idx="0"/>
          </p:cNvCxnSpPr>
          <p:nvPr/>
        </p:nvCxnSpPr>
        <p:spPr>
          <a:xfrm>
            <a:off x="1181100" y="5867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590800" y="6096000"/>
            <a:ext cx="838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 ROM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5" idx="0"/>
          </p:cNvCxnSpPr>
          <p:nvPr/>
        </p:nvCxnSpPr>
        <p:spPr>
          <a:xfrm>
            <a:off x="3009900" y="5867400"/>
            <a:ext cx="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371600" y="9906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DIMM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2095500" y="14776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495800" y="5105400"/>
            <a:ext cx="4343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867400" y="36576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19050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Controller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2"/>
            <a:endCxn id="95" idx="0"/>
          </p:cNvCxnSpPr>
          <p:nvPr/>
        </p:nvCxnSpPr>
        <p:spPr>
          <a:xfrm>
            <a:off x="6667500" y="40386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867400" y="2819400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>
            <a:off x="6667500" y="3200400"/>
            <a:ext cx="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37" idx="0"/>
          </p:cNvCxnSpPr>
          <p:nvPr/>
        </p:nvCxnSpPr>
        <p:spPr>
          <a:xfrm flipH="1">
            <a:off x="6667500" y="2392062"/>
            <a:ext cx="1253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096000" y="6096000"/>
            <a:ext cx="11430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 ROM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24" idx="2"/>
            <a:endCxn id="42" idx="0"/>
          </p:cNvCxnSpPr>
          <p:nvPr/>
        </p:nvCxnSpPr>
        <p:spPr>
          <a:xfrm>
            <a:off x="6667500" y="5791200"/>
            <a:ext cx="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943600" y="990600"/>
            <a:ext cx="1450305" cy="487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DDR2 DIMM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4" idx="2"/>
          </p:cNvCxnSpPr>
          <p:nvPr/>
        </p:nvCxnSpPr>
        <p:spPr>
          <a:xfrm flipH="1">
            <a:off x="6667501" y="1477662"/>
            <a:ext cx="1252" cy="4273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56"/>
          <p:cNvSpPr/>
          <p:nvPr/>
        </p:nvSpPr>
        <p:spPr>
          <a:xfrm>
            <a:off x="45720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Lane1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46482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0292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4102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>
            <a:off x="56388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Lane2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57150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960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770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>
            <a:off x="7696200" y="5334000"/>
            <a:ext cx="914400" cy="304800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Lane8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77724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153400" y="510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534400" y="56388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267200" y="2286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5240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Multi-Core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43600" y="30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SIMD-Core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6705600" y="5486400"/>
            <a:ext cx="838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6019800" y="4419600"/>
            <a:ext cx="129540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MMU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5" idx="2"/>
            <a:endCxn id="24" idx="0"/>
          </p:cNvCxnSpPr>
          <p:nvPr/>
        </p:nvCxnSpPr>
        <p:spPr>
          <a:xfrm>
            <a:off x="6667500" y="4724400"/>
            <a:ext cx="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nimit</dc:creator>
  <cp:lastModifiedBy>nimit</cp:lastModifiedBy>
  <cp:revision>7</cp:revision>
  <dcterms:created xsi:type="dcterms:W3CDTF">2013-12-05T00:24:02Z</dcterms:created>
  <dcterms:modified xsi:type="dcterms:W3CDTF">2013-12-05T20:36:33Z</dcterms:modified>
</cp:coreProperties>
</file>