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EF1-F3D4-4A88-9D0C-05325C7D818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EF1-F3D4-4A88-9D0C-05325C7D818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EF1-F3D4-4A88-9D0C-05325C7D818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EF1-F3D4-4A88-9D0C-05325C7D818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EF1-F3D4-4A88-9D0C-05325C7D818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EF1-F3D4-4A88-9D0C-05325C7D818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EF1-F3D4-4A88-9D0C-05325C7D818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EF1-F3D4-4A88-9D0C-05325C7D818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EF1-F3D4-4A88-9D0C-05325C7D818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EF1-F3D4-4A88-9D0C-05325C7D818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EF1-F3D4-4A88-9D0C-05325C7D818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CEF1-F3D4-4A88-9D0C-05325C7D818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0"/>
          <p:cNvSpPr/>
          <p:nvPr/>
        </p:nvSpPr>
        <p:spPr>
          <a:xfrm>
            <a:off x="228600" y="1219200"/>
            <a:ext cx="86106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nimit</dc:creator>
  <cp:lastModifiedBy>nimit</cp:lastModifiedBy>
  <cp:revision>2</cp:revision>
  <dcterms:created xsi:type="dcterms:W3CDTF">2013-12-04T23:16:03Z</dcterms:created>
  <dcterms:modified xsi:type="dcterms:W3CDTF">2013-12-05T14:12:47Z</dcterms:modified>
</cp:coreProperties>
</file>