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9CE-FA5E-4DA7-BD2A-0C9FAEB1674F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FC79-D2DF-4345-9121-E5A7D1679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F9CE-FA5E-4DA7-BD2A-0C9FAEB1674F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FC79-D2DF-4345-9121-E5A7D1679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ounded Rectangle 110"/>
          <p:cNvSpPr/>
          <p:nvPr/>
        </p:nvSpPr>
        <p:spPr>
          <a:xfrm>
            <a:off x="1295400" y="3200400"/>
            <a:ext cx="7315200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3352800"/>
            <a:ext cx="52578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4038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00400" y="4419600"/>
            <a:ext cx="12954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SM/Lane-1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648200" y="4419600"/>
            <a:ext cx="12954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SM/Lane-2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2800" y="4419600"/>
            <a:ext cx="12954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SM/Lane-8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257800" y="4038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772400" y="4038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124200" y="1371600"/>
          <a:ext cx="5486400" cy="14630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61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052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910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006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864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484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9342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438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2296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05200" y="3352800"/>
            <a:ext cx="304800" cy="685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72000" y="3581400"/>
            <a:ext cx="685800" cy="381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34200" y="3352800"/>
            <a:ext cx="838200" cy="685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886200" y="3352800"/>
            <a:ext cx="304800" cy="533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334000" y="3352800"/>
            <a:ext cx="15240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886200" y="3352800"/>
            <a:ext cx="914400" cy="609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848600" y="3352800"/>
            <a:ext cx="381000" cy="609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410200" y="3352800"/>
            <a:ext cx="838200" cy="609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48400" y="3352800"/>
            <a:ext cx="838200" cy="457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962400" y="3581400"/>
            <a:ext cx="1295400" cy="381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248400" y="3352800"/>
            <a:ext cx="228600" cy="457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867400" y="3352800"/>
            <a:ext cx="1676400" cy="533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629400" y="3352800"/>
            <a:ext cx="914400" cy="609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543800" y="3352800"/>
            <a:ext cx="152400" cy="457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981200" y="5334000"/>
            <a:ext cx="579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81200" y="4038600"/>
            <a:ext cx="0" cy="12954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1447800" y="3352800"/>
            <a:ext cx="10668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Queue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810000" y="4876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257800" y="4876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772400" y="4876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1981200" y="2057400"/>
            <a:ext cx="76200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83" idx="0"/>
          </p:cNvCxnSpPr>
          <p:nvPr/>
        </p:nvCxnSpPr>
        <p:spPr>
          <a:xfrm>
            <a:off x="1981200" y="2057400"/>
            <a:ext cx="0" cy="1295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305800" y="2819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Line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295400" y="16764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Line Address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362200" y="50292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Ld/ St </a:t>
            </a:r>
            <a:r>
              <a:rPr lang="en-US" sz="1600" dirty="0" err="1" smtClean="0"/>
              <a:t>Req</a:t>
            </a:r>
            <a:endParaRPr 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0" y="33528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Store Queue</a:t>
            </a:r>
          </a:p>
          <a:p>
            <a:endParaRPr lang="en-US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990600" y="3733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rapezoid 48"/>
          <p:cNvSpPr/>
          <p:nvPr/>
        </p:nvSpPr>
        <p:spPr>
          <a:xfrm rot="16200000">
            <a:off x="2209800" y="1905000"/>
            <a:ext cx="1447800" cy="3810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953000" y="1600200"/>
            <a:ext cx="14478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L1 Cache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6019800" y="4648200"/>
            <a:ext cx="22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400800" y="4648200"/>
            <a:ext cx="22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81800" y="4648200"/>
            <a:ext cx="22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nimit</dc:creator>
  <cp:lastModifiedBy>nimit</cp:lastModifiedBy>
  <cp:revision>15</cp:revision>
  <dcterms:created xsi:type="dcterms:W3CDTF">2013-12-04T23:26:17Z</dcterms:created>
  <dcterms:modified xsi:type="dcterms:W3CDTF">2013-12-06T01:23:02Z</dcterms:modified>
</cp:coreProperties>
</file>