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CE6-D8F2-4EA7-BFE4-D36C5EC549A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48B3F-E8E3-4BE0-B3E2-A0F06DEFF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CE6-D8F2-4EA7-BFE4-D36C5EC549A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48B3F-E8E3-4BE0-B3E2-A0F06DEFF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CE6-D8F2-4EA7-BFE4-D36C5EC549A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48B3F-E8E3-4BE0-B3E2-A0F06DEFF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CE6-D8F2-4EA7-BFE4-D36C5EC549A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48B3F-E8E3-4BE0-B3E2-A0F06DEFF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CE6-D8F2-4EA7-BFE4-D36C5EC549A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48B3F-E8E3-4BE0-B3E2-A0F06DEFF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CE6-D8F2-4EA7-BFE4-D36C5EC549A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48B3F-E8E3-4BE0-B3E2-A0F06DEFF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CE6-D8F2-4EA7-BFE4-D36C5EC549A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48B3F-E8E3-4BE0-B3E2-A0F06DEFF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CE6-D8F2-4EA7-BFE4-D36C5EC549A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48B3F-E8E3-4BE0-B3E2-A0F06DEFF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CE6-D8F2-4EA7-BFE4-D36C5EC549A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48B3F-E8E3-4BE0-B3E2-A0F06DEFF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CE6-D8F2-4EA7-BFE4-D36C5EC549A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48B3F-E8E3-4BE0-B3E2-A0F06DEFF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CE6-D8F2-4EA7-BFE4-D36C5EC549A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48B3F-E8E3-4BE0-B3E2-A0F06DEFF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9CCE6-D8F2-4EA7-BFE4-D36C5EC549A9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48B3F-E8E3-4BE0-B3E2-A0F06DEFF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33600" y="3962400"/>
            <a:ext cx="5257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End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743200" y="4572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133600" y="4953000"/>
            <a:ext cx="12954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SM/Lane-1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81400" y="4953000"/>
            <a:ext cx="12954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SM/Lane-2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96000" y="4953000"/>
            <a:ext cx="12954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SM/Lane-8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91000" y="4572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705600" y="4572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953000" y="5181600"/>
            <a:ext cx="1066800" cy="0"/>
          </a:xfrm>
          <a:prstGeom prst="line">
            <a:avLst/>
          </a:prstGeom>
          <a:ln w="158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19400" y="3048000"/>
            <a:ext cx="11430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Ld Queue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4290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19400" y="34290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19400" y="31242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819400" y="2743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962400" y="2743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429000" y="2438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34000" y="3048000"/>
            <a:ext cx="11430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 Queue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334000" y="34290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334000" y="31242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334000" y="2743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477000" y="2743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943600" y="2438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>
            <a:off x="3200400" y="2133600"/>
            <a:ext cx="3124200" cy="304800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Mux</a:t>
            </a:r>
            <a:r>
              <a:rPr lang="en-US" dirty="0" smtClean="0"/>
              <a:t> / Cache Interface Logic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724400" y="1752600"/>
            <a:ext cx="0" cy="3810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886200" y="1066800"/>
            <a:ext cx="16764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30" idx="3"/>
          </p:cNvCxnSpPr>
          <p:nvPr/>
        </p:nvCxnSpPr>
        <p:spPr>
          <a:xfrm flipH="1">
            <a:off x="6286500" y="2286000"/>
            <a:ext cx="342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29400" y="20574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Ld/St Op</a:t>
            </a:r>
            <a:endParaRPr lang="en-US" sz="1400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59436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nimit</dc:creator>
  <cp:lastModifiedBy>nimit</cp:lastModifiedBy>
  <cp:revision>3</cp:revision>
  <dcterms:created xsi:type="dcterms:W3CDTF">2013-12-05T18:31:09Z</dcterms:created>
  <dcterms:modified xsi:type="dcterms:W3CDTF">2013-12-05T19:45:33Z</dcterms:modified>
</cp:coreProperties>
</file>