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8E48-3A28-48C2-AAC7-780C7F85131A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D76C-E912-439C-80E9-6F10C0A54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popularmemory.org/wp-content/uploads/ddr-vs-ddr2-vs-ddr3.jpg"/>
          <p:cNvPicPr>
            <a:picLocks noChangeAspect="1" noChangeArrowheads="1"/>
          </p:cNvPicPr>
          <p:nvPr/>
        </p:nvPicPr>
        <p:blipFill>
          <a:blip r:embed="rId2" cstate="print"/>
          <a:srcRect l="16000" t="30476" r="15200" b="42857"/>
          <a:stretch>
            <a:fillRect/>
          </a:stretch>
        </p:blipFill>
        <p:spPr bwMode="auto">
          <a:xfrm>
            <a:off x="3657600" y="457200"/>
            <a:ext cx="2133600" cy="694661"/>
          </a:xfrm>
          <a:prstGeom prst="rect">
            <a:avLst/>
          </a:prstGeom>
          <a:noFill/>
        </p:spPr>
      </p:pic>
      <p:sp>
        <p:nvSpPr>
          <p:cNvPr id="31" name="Rounded Rectangle 30"/>
          <p:cNvSpPr/>
          <p:nvPr/>
        </p:nvSpPr>
        <p:spPr>
          <a:xfrm>
            <a:off x="4876800" y="4800600"/>
            <a:ext cx="1600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Harp Core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876800" y="4038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038600" y="16002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Controller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2"/>
            <a:endCxn id="31" idx="0"/>
          </p:cNvCxnSpPr>
          <p:nvPr/>
        </p:nvCxnSpPr>
        <p:spPr>
          <a:xfrm>
            <a:off x="5676900" y="4419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048000" y="4800600"/>
            <a:ext cx="1600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Harp Core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048000" y="4038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  <a:endCxn id="35" idx="0"/>
          </p:cNvCxnSpPr>
          <p:nvPr/>
        </p:nvCxnSpPr>
        <p:spPr>
          <a:xfrm>
            <a:off x="3848100" y="4419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76900" y="3657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48100" y="3657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352800" y="3352800"/>
            <a:ext cx="28194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Arbitrator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962400" y="2514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  <a:endCxn id="40" idx="0"/>
          </p:cNvCxnSpPr>
          <p:nvPr/>
        </p:nvCxnSpPr>
        <p:spPr>
          <a:xfrm>
            <a:off x="4762500" y="28956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2"/>
            <a:endCxn id="41" idx="0"/>
          </p:cNvCxnSpPr>
          <p:nvPr/>
        </p:nvCxnSpPr>
        <p:spPr>
          <a:xfrm flipH="1">
            <a:off x="4762500" y="20872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429000" y="5715000"/>
            <a:ext cx="838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 ROM</a:t>
            </a:r>
            <a:endParaRPr lang="en-US" sz="1200" dirty="0"/>
          </a:p>
        </p:txBody>
      </p:sp>
      <p:cxnSp>
        <p:nvCxnSpPr>
          <p:cNvPr id="45" name="Straight Arrow Connector 44"/>
          <p:cNvCxnSpPr>
            <a:stCxn id="35" idx="2"/>
            <a:endCxn id="44" idx="0"/>
          </p:cNvCxnSpPr>
          <p:nvPr/>
        </p:nvCxnSpPr>
        <p:spPr>
          <a:xfrm>
            <a:off x="3848100" y="54864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257800" y="5715000"/>
            <a:ext cx="838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 ROM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endCxn id="46" idx="0"/>
          </p:cNvCxnSpPr>
          <p:nvPr/>
        </p:nvCxnSpPr>
        <p:spPr>
          <a:xfrm>
            <a:off x="5676900" y="54864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762500" y="11728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3</cp:revision>
  <dcterms:created xsi:type="dcterms:W3CDTF">2013-12-04T22:58:54Z</dcterms:created>
  <dcterms:modified xsi:type="dcterms:W3CDTF">2013-12-05T20:32:36Z</dcterms:modified>
</cp:coreProperties>
</file>