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70E55B-B95E-B14A-89F9-7CBDE5AD6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651"/>
            <a:ext cx="12192000" cy="4706112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>
            <a:off x="-3354" y="3125336"/>
            <a:ext cx="12200420" cy="3743248"/>
          </a:xfrm>
          <a:custGeom>
            <a:avLst/>
            <a:gdLst>
              <a:gd name="connsiteX0" fmla="*/ 0 w 12260826"/>
              <a:gd name="connsiteY0" fmla="*/ 0 h 5270090"/>
              <a:gd name="connsiteX1" fmla="*/ 12260826 w 12260826"/>
              <a:gd name="connsiteY1" fmla="*/ 4817806 h 5270090"/>
              <a:gd name="connsiteX2" fmla="*/ 12260826 w 12260826"/>
              <a:gd name="connsiteY2" fmla="*/ 5270090 h 5270090"/>
              <a:gd name="connsiteX3" fmla="*/ 29497 w 12260826"/>
              <a:gd name="connsiteY3" fmla="*/ 5270090 h 5270090"/>
              <a:gd name="connsiteX4" fmla="*/ 0 w 12260826"/>
              <a:gd name="connsiteY4" fmla="*/ 0 h 5270090"/>
              <a:gd name="connsiteX0" fmla="*/ 7935 w 12231329"/>
              <a:gd name="connsiteY0" fmla="*/ 0 h 5254048"/>
              <a:gd name="connsiteX1" fmla="*/ 12231329 w 12231329"/>
              <a:gd name="connsiteY1" fmla="*/ 4801764 h 5254048"/>
              <a:gd name="connsiteX2" fmla="*/ 12231329 w 12231329"/>
              <a:gd name="connsiteY2" fmla="*/ 5254048 h 5254048"/>
              <a:gd name="connsiteX3" fmla="*/ 0 w 12231329"/>
              <a:gd name="connsiteY3" fmla="*/ 5254048 h 5254048"/>
              <a:gd name="connsiteX4" fmla="*/ 7935 w 12231329"/>
              <a:gd name="connsiteY4" fmla="*/ 0 h 5254048"/>
              <a:gd name="connsiteX0" fmla="*/ 0 w 12223394"/>
              <a:gd name="connsiteY0" fmla="*/ 0 h 5259395"/>
              <a:gd name="connsiteX1" fmla="*/ 12223394 w 12223394"/>
              <a:gd name="connsiteY1" fmla="*/ 4801764 h 5259395"/>
              <a:gd name="connsiteX2" fmla="*/ 12223394 w 12223394"/>
              <a:gd name="connsiteY2" fmla="*/ 5254048 h 5259395"/>
              <a:gd name="connsiteX3" fmla="*/ 72276 w 12223394"/>
              <a:gd name="connsiteY3" fmla="*/ 5259395 h 5259395"/>
              <a:gd name="connsiteX4" fmla="*/ 0 w 12223394"/>
              <a:gd name="connsiteY4" fmla="*/ 0 h 5259395"/>
              <a:gd name="connsiteX0" fmla="*/ 0 w 12223394"/>
              <a:gd name="connsiteY0" fmla="*/ 0 h 5264743"/>
              <a:gd name="connsiteX1" fmla="*/ 12223394 w 12223394"/>
              <a:gd name="connsiteY1" fmla="*/ 4801764 h 5264743"/>
              <a:gd name="connsiteX2" fmla="*/ 12223394 w 12223394"/>
              <a:gd name="connsiteY2" fmla="*/ 5254048 h 5264743"/>
              <a:gd name="connsiteX3" fmla="*/ 8107 w 12223394"/>
              <a:gd name="connsiteY3" fmla="*/ 5264743 h 5264743"/>
              <a:gd name="connsiteX4" fmla="*/ 0 w 12223394"/>
              <a:gd name="connsiteY4" fmla="*/ 0 h 5264743"/>
              <a:gd name="connsiteX0" fmla="*/ 0 w 12223394"/>
              <a:gd name="connsiteY0" fmla="*/ 0 h 5254048"/>
              <a:gd name="connsiteX1" fmla="*/ 12223394 w 12223394"/>
              <a:gd name="connsiteY1" fmla="*/ 4801764 h 5254048"/>
              <a:gd name="connsiteX2" fmla="*/ 12223394 w 12223394"/>
              <a:gd name="connsiteY2" fmla="*/ 5254048 h 5254048"/>
              <a:gd name="connsiteX3" fmla="*/ 8107 w 12223394"/>
              <a:gd name="connsiteY3" fmla="*/ 5238006 h 5254048"/>
              <a:gd name="connsiteX4" fmla="*/ 0 w 12223394"/>
              <a:gd name="connsiteY4" fmla="*/ 0 h 5254048"/>
              <a:gd name="connsiteX0" fmla="*/ 0 w 12223394"/>
              <a:gd name="connsiteY0" fmla="*/ 0 h 4841452"/>
              <a:gd name="connsiteX1" fmla="*/ 12223394 w 12223394"/>
              <a:gd name="connsiteY1" fmla="*/ 4389168 h 4841452"/>
              <a:gd name="connsiteX2" fmla="*/ 12223394 w 12223394"/>
              <a:gd name="connsiteY2" fmla="*/ 4841452 h 4841452"/>
              <a:gd name="connsiteX3" fmla="*/ 8107 w 12223394"/>
              <a:gd name="connsiteY3" fmla="*/ 4825410 h 4841452"/>
              <a:gd name="connsiteX4" fmla="*/ 0 w 12223394"/>
              <a:gd name="connsiteY4" fmla="*/ 0 h 4841452"/>
              <a:gd name="connsiteX0" fmla="*/ 3585 w 12215828"/>
              <a:gd name="connsiteY0" fmla="*/ 0 h 4629579"/>
              <a:gd name="connsiteX1" fmla="*/ 12215828 w 12215828"/>
              <a:gd name="connsiteY1" fmla="*/ 4177295 h 4629579"/>
              <a:gd name="connsiteX2" fmla="*/ 12215828 w 12215828"/>
              <a:gd name="connsiteY2" fmla="*/ 4629579 h 4629579"/>
              <a:gd name="connsiteX3" fmla="*/ 541 w 12215828"/>
              <a:gd name="connsiteY3" fmla="*/ 4613537 h 4629579"/>
              <a:gd name="connsiteX4" fmla="*/ 3585 w 12215828"/>
              <a:gd name="connsiteY4" fmla="*/ 0 h 4629579"/>
              <a:gd name="connsiteX0" fmla="*/ 3585 w 12215828"/>
              <a:gd name="connsiteY0" fmla="*/ 0 h 4685336"/>
              <a:gd name="connsiteX1" fmla="*/ 12215828 w 12215828"/>
              <a:gd name="connsiteY1" fmla="*/ 4233052 h 4685336"/>
              <a:gd name="connsiteX2" fmla="*/ 12215828 w 12215828"/>
              <a:gd name="connsiteY2" fmla="*/ 4685336 h 4685336"/>
              <a:gd name="connsiteX3" fmla="*/ 541 w 12215828"/>
              <a:gd name="connsiteY3" fmla="*/ 4669294 h 4685336"/>
              <a:gd name="connsiteX4" fmla="*/ 3585 w 12215828"/>
              <a:gd name="connsiteY4" fmla="*/ 0 h 4685336"/>
              <a:gd name="connsiteX0" fmla="*/ 3585 w 12249282"/>
              <a:gd name="connsiteY0" fmla="*/ 0 h 4685336"/>
              <a:gd name="connsiteX1" fmla="*/ 12249282 w 12249282"/>
              <a:gd name="connsiteY1" fmla="*/ 3842759 h 4685336"/>
              <a:gd name="connsiteX2" fmla="*/ 12215828 w 12249282"/>
              <a:gd name="connsiteY2" fmla="*/ 4685336 h 4685336"/>
              <a:gd name="connsiteX3" fmla="*/ 541 w 12249282"/>
              <a:gd name="connsiteY3" fmla="*/ 4669294 h 4685336"/>
              <a:gd name="connsiteX4" fmla="*/ 3585 w 12249282"/>
              <a:gd name="connsiteY4" fmla="*/ 0 h 4685336"/>
              <a:gd name="connsiteX0" fmla="*/ 0 w 12279151"/>
              <a:gd name="connsiteY0" fmla="*/ 0 h 4573823"/>
              <a:gd name="connsiteX1" fmla="*/ 12279151 w 12279151"/>
              <a:gd name="connsiteY1" fmla="*/ 3731246 h 4573823"/>
              <a:gd name="connsiteX2" fmla="*/ 12245697 w 12279151"/>
              <a:gd name="connsiteY2" fmla="*/ 4573823 h 4573823"/>
              <a:gd name="connsiteX3" fmla="*/ 30410 w 12279151"/>
              <a:gd name="connsiteY3" fmla="*/ 4557781 h 4573823"/>
              <a:gd name="connsiteX4" fmla="*/ 0 w 12279151"/>
              <a:gd name="connsiteY4" fmla="*/ 0 h 4573823"/>
              <a:gd name="connsiteX0" fmla="*/ 0 w 12346058"/>
              <a:gd name="connsiteY0" fmla="*/ 0 h 4573823"/>
              <a:gd name="connsiteX1" fmla="*/ 12346058 w 12346058"/>
              <a:gd name="connsiteY1" fmla="*/ 3541675 h 4573823"/>
              <a:gd name="connsiteX2" fmla="*/ 12245697 w 12346058"/>
              <a:gd name="connsiteY2" fmla="*/ 4573823 h 4573823"/>
              <a:gd name="connsiteX3" fmla="*/ 30410 w 12346058"/>
              <a:gd name="connsiteY3" fmla="*/ 4557781 h 4573823"/>
              <a:gd name="connsiteX4" fmla="*/ 0 w 12346058"/>
              <a:gd name="connsiteY4" fmla="*/ 0 h 4573823"/>
              <a:gd name="connsiteX0" fmla="*/ 0 w 12245697"/>
              <a:gd name="connsiteY0" fmla="*/ 0 h 4573823"/>
              <a:gd name="connsiteX1" fmla="*/ 12211379 w 12245697"/>
              <a:gd name="connsiteY1" fmla="*/ 3492056 h 4573823"/>
              <a:gd name="connsiteX2" fmla="*/ 12245697 w 12245697"/>
              <a:gd name="connsiteY2" fmla="*/ 4573823 h 4573823"/>
              <a:gd name="connsiteX3" fmla="*/ 30410 w 12245697"/>
              <a:gd name="connsiteY3" fmla="*/ 4557781 h 4573823"/>
              <a:gd name="connsiteX4" fmla="*/ 0 w 12245697"/>
              <a:gd name="connsiteY4" fmla="*/ 0 h 4573823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756600 w 12211379"/>
              <a:gd name="connsiteY2" fmla="*/ 4020930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827484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41341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0257 w 12221427"/>
              <a:gd name="connsiteY2" fmla="*/ 4541341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25696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16269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9684 w 12221427"/>
              <a:gd name="connsiteY2" fmla="*/ 4546055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1599482 w 12221427"/>
              <a:gd name="connsiteY2" fmla="*/ 4021269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1733 w 12221427"/>
              <a:gd name="connsiteY2" fmla="*/ 4530152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33052 w 12214722"/>
              <a:gd name="connsiteY0" fmla="*/ 0 h 4546593"/>
              <a:gd name="connsiteX1" fmla="*/ 12214722 w 12214722"/>
              <a:gd name="connsiteY1" fmla="*/ 3486202 h 4546593"/>
              <a:gd name="connsiteX2" fmla="*/ 12205028 w 12214722"/>
              <a:gd name="connsiteY2" fmla="*/ 4514250 h 4546593"/>
              <a:gd name="connsiteX3" fmla="*/ 137 w 12214722"/>
              <a:gd name="connsiteY3" fmla="*/ 4546593 h 4546593"/>
              <a:gd name="connsiteX4" fmla="*/ 33052 w 12214722"/>
              <a:gd name="connsiteY4" fmla="*/ 0 h 4546593"/>
              <a:gd name="connsiteX0" fmla="*/ 25134 w 12214755"/>
              <a:gd name="connsiteY0" fmla="*/ 0 h 4538641"/>
              <a:gd name="connsiteX1" fmla="*/ 12214755 w 12214755"/>
              <a:gd name="connsiteY1" fmla="*/ 3478250 h 4538641"/>
              <a:gd name="connsiteX2" fmla="*/ 12205061 w 12214755"/>
              <a:gd name="connsiteY2" fmla="*/ 4506298 h 4538641"/>
              <a:gd name="connsiteX3" fmla="*/ 170 w 12214755"/>
              <a:gd name="connsiteY3" fmla="*/ 4538641 h 4538641"/>
              <a:gd name="connsiteX4" fmla="*/ 25134 w 12214755"/>
              <a:gd name="connsiteY4" fmla="*/ 0 h 4538641"/>
              <a:gd name="connsiteX0" fmla="*/ 9400 w 12214923"/>
              <a:gd name="connsiteY0" fmla="*/ 0 h 4530690"/>
              <a:gd name="connsiteX1" fmla="*/ 12214923 w 12214923"/>
              <a:gd name="connsiteY1" fmla="*/ 3470299 h 4530690"/>
              <a:gd name="connsiteX2" fmla="*/ 12205229 w 12214923"/>
              <a:gd name="connsiteY2" fmla="*/ 4498347 h 4530690"/>
              <a:gd name="connsiteX3" fmla="*/ 338 w 12214923"/>
              <a:gd name="connsiteY3" fmla="*/ 4530690 h 4530690"/>
              <a:gd name="connsiteX4" fmla="*/ 9400 w 12214923"/>
              <a:gd name="connsiteY4" fmla="*/ 0 h 4530690"/>
              <a:gd name="connsiteX0" fmla="*/ 0 w 12205523"/>
              <a:gd name="connsiteY0" fmla="*/ 0 h 4498347"/>
              <a:gd name="connsiteX1" fmla="*/ 12205523 w 12205523"/>
              <a:gd name="connsiteY1" fmla="*/ 3470299 h 4498347"/>
              <a:gd name="connsiteX2" fmla="*/ 12195829 w 12205523"/>
              <a:gd name="connsiteY2" fmla="*/ 4498347 h 4498347"/>
              <a:gd name="connsiteX3" fmla="*/ 285136 w 12205523"/>
              <a:gd name="connsiteY3" fmla="*/ 4268297 h 4498347"/>
              <a:gd name="connsiteX4" fmla="*/ 0 w 12205523"/>
              <a:gd name="connsiteY4" fmla="*/ 0 h 4498347"/>
              <a:gd name="connsiteX0" fmla="*/ 0 w 12205523"/>
              <a:gd name="connsiteY0" fmla="*/ 0 h 4506836"/>
              <a:gd name="connsiteX1" fmla="*/ 12205523 w 12205523"/>
              <a:gd name="connsiteY1" fmla="*/ 3470299 h 4506836"/>
              <a:gd name="connsiteX2" fmla="*/ 12195829 w 12205523"/>
              <a:gd name="connsiteY2" fmla="*/ 4498347 h 4506836"/>
              <a:gd name="connsiteX3" fmla="*/ 6841 w 12205523"/>
              <a:gd name="connsiteY3" fmla="*/ 4506836 h 4506836"/>
              <a:gd name="connsiteX4" fmla="*/ 0 w 12205523"/>
              <a:gd name="connsiteY4" fmla="*/ 0 h 4506836"/>
              <a:gd name="connsiteX0" fmla="*/ 0 w 12205523"/>
              <a:gd name="connsiteY0" fmla="*/ 0 h 4511047"/>
              <a:gd name="connsiteX1" fmla="*/ 12205523 w 12205523"/>
              <a:gd name="connsiteY1" fmla="*/ 3470299 h 4511047"/>
              <a:gd name="connsiteX2" fmla="*/ 12202179 w 12205523"/>
              <a:gd name="connsiteY2" fmla="*/ 4511047 h 4511047"/>
              <a:gd name="connsiteX3" fmla="*/ 6841 w 12205523"/>
              <a:gd name="connsiteY3" fmla="*/ 4506836 h 4511047"/>
              <a:gd name="connsiteX4" fmla="*/ 0 w 12205523"/>
              <a:gd name="connsiteY4" fmla="*/ 0 h 4511047"/>
              <a:gd name="connsiteX0" fmla="*/ 0 w 12216156"/>
              <a:gd name="connsiteY0" fmla="*/ 0 h 3958154"/>
              <a:gd name="connsiteX1" fmla="*/ 12216156 w 12216156"/>
              <a:gd name="connsiteY1" fmla="*/ 2917406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332614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28725"/>
              <a:gd name="connsiteY0" fmla="*/ 0 h 3743749"/>
              <a:gd name="connsiteX1" fmla="*/ 12228725 w 12228725"/>
              <a:gd name="connsiteY1" fmla="*/ 2096944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880127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880127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880127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540762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540762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540762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13946"/>
              <a:gd name="connsiteY0" fmla="*/ 0 h 3732665"/>
              <a:gd name="connsiteX1" fmla="*/ 12213946 w 12213946"/>
              <a:gd name="connsiteY1" fmla="*/ 1529678 h 3732665"/>
              <a:gd name="connsiteX2" fmla="*/ 12210602 w 12213946"/>
              <a:gd name="connsiteY2" fmla="*/ 3732665 h 3732665"/>
              <a:gd name="connsiteX3" fmla="*/ 15264 w 12213946"/>
              <a:gd name="connsiteY3" fmla="*/ 3728454 h 3732665"/>
              <a:gd name="connsiteX4" fmla="*/ 0 w 12213946"/>
              <a:gd name="connsiteY4" fmla="*/ 0 h 3732665"/>
              <a:gd name="connsiteX0" fmla="*/ 0 w 12213946"/>
              <a:gd name="connsiteY0" fmla="*/ 0 h 3738614"/>
              <a:gd name="connsiteX1" fmla="*/ 12213946 w 12213946"/>
              <a:gd name="connsiteY1" fmla="*/ 1529678 h 3738614"/>
              <a:gd name="connsiteX2" fmla="*/ 12210602 w 12213946"/>
              <a:gd name="connsiteY2" fmla="*/ 3732665 h 3738614"/>
              <a:gd name="connsiteX3" fmla="*/ 8491 w 12213946"/>
              <a:gd name="connsiteY3" fmla="*/ 3738614 h 3738614"/>
              <a:gd name="connsiteX4" fmla="*/ 0 w 12213946"/>
              <a:gd name="connsiteY4" fmla="*/ 0 h 3738614"/>
              <a:gd name="connsiteX0" fmla="*/ 3353 w 12217299"/>
              <a:gd name="connsiteY0" fmla="*/ 0 h 3738614"/>
              <a:gd name="connsiteX1" fmla="*/ 12217299 w 12217299"/>
              <a:gd name="connsiteY1" fmla="*/ 1529678 h 3738614"/>
              <a:gd name="connsiteX2" fmla="*/ 12213955 w 12217299"/>
              <a:gd name="connsiteY2" fmla="*/ 3732665 h 3738614"/>
              <a:gd name="connsiteX3" fmla="*/ 554 w 12217299"/>
              <a:gd name="connsiteY3" fmla="*/ 3738614 h 3738614"/>
              <a:gd name="connsiteX4" fmla="*/ 3353 w 12217299"/>
              <a:gd name="connsiteY4" fmla="*/ 0 h 3738614"/>
              <a:gd name="connsiteX0" fmla="*/ 3353 w 12214683"/>
              <a:gd name="connsiteY0" fmla="*/ 0 h 3738614"/>
              <a:gd name="connsiteX1" fmla="*/ 12211655 w 12214683"/>
              <a:gd name="connsiteY1" fmla="*/ 1533911 h 3738614"/>
              <a:gd name="connsiteX2" fmla="*/ 12213955 w 12214683"/>
              <a:gd name="connsiteY2" fmla="*/ 3732665 h 3738614"/>
              <a:gd name="connsiteX3" fmla="*/ 554 w 12214683"/>
              <a:gd name="connsiteY3" fmla="*/ 3738614 h 3738614"/>
              <a:gd name="connsiteX4" fmla="*/ 3353 w 12214683"/>
              <a:gd name="connsiteY4" fmla="*/ 0 h 3738614"/>
              <a:gd name="connsiteX0" fmla="*/ 3353 w 12214236"/>
              <a:gd name="connsiteY0" fmla="*/ 0 h 3738614"/>
              <a:gd name="connsiteX1" fmla="*/ 12194722 w 12214236"/>
              <a:gd name="connsiteY1" fmla="*/ 1542378 h 3738614"/>
              <a:gd name="connsiteX2" fmla="*/ 12213955 w 12214236"/>
              <a:gd name="connsiteY2" fmla="*/ 3732665 h 3738614"/>
              <a:gd name="connsiteX3" fmla="*/ 554 w 12214236"/>
              <a:gd name="connsiteY3" fmla="*/ 3738614 h 3738614"/>
              <a:gd name="connsiteX4" fmla="*/ 3353 w 12214236"/>
              <a:gd name="connsiteY4" fmla="*/ 0 h 3738614"/>
              <a:gd name="connsiteX0" fmla="*/ 3353 w 12194721"/>
              <a:gd name="connsiteY0" fmla="*/ 0 h 3738614"/>
              <a:gd name="connsiteX1" fmla="*/ 12194722 w 12194721"/>
              <a:gd name="connsiteY1" fmla="*/ 1542378 h 3738614"/>
              <a:gd name="connsiteX2" fmla="*/ 12140576 w 12194721"/>
              <a:gd name="connsiteY2" fmla="*/ 3732665 h 3738614"/>
              <a:gd name="connsiteX3" fmla="*/ 554 w 12194721"/>
              <a:gd name="connsiteY3" fmla="*/ 3738614 h 3738614"/>
              <a:gd name="connsiteX4" fmla="*/ 3353 w 12194721"/>
              <a:gd name="connsiteY4" fmla="*/ 0 h 3738614"/>
              <a:gd name="connsiteX0" fmla="*/ 3353 w 12197748"/>
              <a:gd name="connsiteY0" fmla="*/ 0 h 3738614"/>
              <a:gd name="connsiteX1" fmla="*/ 12194722 w 12197748"/>
              <a:gd name="connsiteY1" fmla="*/ 1542378 h 3738614"/>
              <a:gd name="connsiteX2" fmla="*/ 12197020 w 12197748"/>
              <a:gd name="connsiteY2" fmla="*/ 3732665 h 3738614"/>
              <a:gd name="connsiteX3" fmla="*/ 554 w 12197748"/>
              <a:gd name="connsiteY3" fmla="*/ 3738614 h 3738614"/>
              <a:gd name="connsiteX4" fmla="*/ 3353 w 12197748"/>
              <a:gd name="connsiteY4" fmla="*/ 0 h 3738614"/>
              <a:gd name="connsiteX0" fmla="*/ 3353 w 12194721"/>
              <a:gd name="connsiteY0" fmla="*/ 0 h 3738614"/>
              <a:gd name="connsiteX1" fmla="*/ 12194722 w 12194721"/>
              <a:gd name="connsiteY1" fmla="*/ 1542378 h 3738614"/>
              <a:gd name="connsiteX2" fmla="*/ 12191376 w 12194721"/>
              <a:gd name="connsiteY2" fmla="*/ 3736898 h 3738614"/>
              <a:gd name="connsiteX3" fmla="*/ 554 w 12194721"/>
              <a:gd name="connsiteY3" fmla="*/ 3738614 h 3738614"/>
              <a:gd name="connsiteX4" fmla="*/ 3353 w 12194721"/>
              <a:gd name="connsiteY4" fmla="*/ 0 h 3738614"/>
              <a:gd name="connsiteX0" fmla="*/ 3353 w 12200417"/>
              <a:gd name="connsiteY0" fmla="*/ 0 h 3743248"/>
              <a:gd name="connsiteX1" fmla="*/ 12194722 w 12200417"/>
              <a:gd name="connsiteY1" fmla="*/ 1542378 h 3743248"/>
              <a:gd name="connsiteX2" fmla="*/ 12199842 w 12200417"/>
              <a:gd name="connsiteY2" fmla="*/ 3743248 h 3743248"/>
              <a:gd name="connsiteX3" fmla="*/ 554 w 12200417"/>
              <a:gd name="connsiteY3" fmla="*/ 3738614 h 3743248"/>
              <a:gd name="connsiteX4" fmla="*/ 3353 w 12200417"/>
              <a:gd name="connsiteY4" fmla="*/ 0 h 3743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17" h="3743248">
                <a:moveTo>
                  <a:pt x="3353" y="0"/>
                </a:moveTo>
                <a:lnTo>
                  <a:pt x="12194722" y="1542378"/>
                </a:lnTo>
                <a:cubicBezTo>
                  <a:pt x="12191491" y="1885061"/>
                  <a:pt x="12203073" y="3400565"/>
                  <a:pt x="12199842" y="3743248"/>
                </a:cubicBezTo>
                <a:lnTo>
                  <a:pt x="554" y="3738614"/>
                </a:lnTo>
                <a:cubicBezTo>
                  <a:pt x="-2148" y="1983700"/>
                  <a:pt x="6055" y="1754914"/>
                  <a:pt x="3353" y="0"/>
                </a:cubicBezTo>
                <a:close/>
              </a:path>
            </a:pathLst>
          </a:custGeom>
          <a:solidFill>
            <a:srgbClr val="132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07663" y="3785082"/>
            <a:ext cx="4527320" cy="738664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algn="l">
              <a:lnSpc>
                <a:spcPct val="100000"/>
              </a:lnSpc>
              <a:defRPr sz="3000" b="1" i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UKAEA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7661" y="4594103"/>
            <a:ext cx="8968315" cy="1287122"/>
          </a:xfrm>
        </p:spPr>
        <p:txBody>
          <a:bodyPr lIns="0" tIns="0" rIns="0" bIns="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 i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342794" indent="0" algn="ctr">
              <a:buNone/>
              <a:defRPr sz="1500"/>
            </a:lvl2pPr>
            <a:lvl3pPr marL="685596" indent="0" algn="ctr">
              <a:buNone/>
              <a:defRPr sz="1350"/>
            </a:lvl3pPr>
            <a:lvl4pPr marL="1028394" indent="0" algn="ctr">
              <a:buNone/>
              <a:defRPr sz="1200"/>
            </a:lvl4pPr>
            <a:lvl5pPr marL="1371192" indent="0" algn="ctr">
              <a:buNone/>
              <a:defRPr sz="1200"/>
            </a:lvl5pPr>
            <a:lvl6pPr marL="1713995" indent="0" algn="ctr">
              <a:buNone/>
              <a:defRPr sz="1200"/>
            </a:lvl6pPr>
            <a:lvl7pPr marL="2056787" indent="0" algn="ctr">
              <a:buNone/>
              <a:defRPr sz="1200"/>
            </a:lvl7pPr>
            <a:lvl8pPr marL="2399580" indent="0" algn="ctr">
              <a:buNone/>
              <a:defRPr sz="1200"/>
            </a:lvl8pPr>
            <a:lvl9pPr marL="2742374" indent="0" algn="ctr">
              <a:buNone/>
              <a:defRPr sz="1200"/>
            </a:lvl9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07716" y="6050503"/>
            <a:ext cx="7324725" cy="588486"/>
          </a:xfrm>
        </p:spPr>
        <p:txBody>
          <a:bodyPr lIns="0" tIns="0" rIns="0" bIns="0">
            <a:normAutofit/>
          </a:bodyPr>
          <a:lstStyle>
            <a:lvl1pPr>
              <a:defRPr sz="1500" b="1" i="0" baseline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riangle 6"/>
          <p:cNvSpPr/>
          <p:nvPr/>
        </p:nvSpPr>
        <p:spPr>
          <a:xfrm rot="10800000">
            <a:off x="10013403" y="-12651"/>
            <a:ext cx="2178596" cy="1634061"/>
          </a:xfrm>
          <a:custGeom>
            <a:avLst/>
            <a:gdLst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91922 h 1991922"/>
              <a:gd name="connsiteX3" fmla="*/ 0 w 1991783"/>
              <a:gd name="connsiteY3" fmla="*/ 1991922 h 1991922"/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79222 h 1991922"/>
              <a:gd name="connsiteX3" fmla="*/ 0 w 1991783"/>
              <a:gd name="connsiteY3" fmla="*/ 1991922 h 19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1783" h="1991922">
                <a:moveTo>
                  <a:pt x="0" y="1991922"/>
                </a:moveTo>
                <a:lnTo>
                  <a:pt x="0" y="0"/>
                </a:lnTo>
                <a:lnTo>
                  <a:pt x="1991783" y="1979222"/>
                </a:lnTo>
                <a:lnTo>
                  <a:pt x="0" y="1991922"/>
                </a:lnTo>
                <a:close/>
              </a:path>
            </a:pathLst>
          </a:custGeom>
          <a:solidFill>
            <a:srgbClr val="132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796" y="190096"/>
            <a:ext cx="756733" cy="56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9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C0BC6B-3C82-6540-A98E-A64B35B41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651"/>
            <a:ext cx="12192000" cy="4669536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-3354" y="3125336"/>
            <a:ext cx="12200420" cy="3743248"/>
          </a:xfrm>
          <a:custGeom>
            <a:avLst/>
            <a:gdLst>
              <a:gd name="connsiteX0" fmla="*/ 0 w 12260826"/>
              <a:gd name="connsiteY0" fmla="*/ 0 h 5270090"/>
              <a:gd name="connsiteX1" fmla="*/ 12260826 w 12260826"/>
              <a:gd name="connsiteY1" fmla="*/ 4817806 h 5270090"/>
              <a:gd name="connsiteX2" fmla="*/ 12260826 w 12260826"/>
              <a:gd name="connsiteY2" fmla="*/ 5270090 h 5270090"/>
              <a:gd name="connsiteX3" fmla="*/ 29497 w 12260826"/>
              <a:gd name="connsiteY3" fmla="*/ 5270090 h 5270090"/>
              <a:gd name="connsiteX4" fmla="*/ 0 w 12260826"/>
              <a:gd name="connsiteY4" fmla="*/ 0 h 5270090"/>
              <a:gd name="connsiteX0" fmla="*/ 7935 w 12231329"/>
              <a:gd name="connsiteY0" fmla="*/ 0 h 5254048"/>
              <a:gd name="connsiteX1" fmla="*/ 12231329 w 12231329"/>
              <a:gd name="connsiteY1" fmla="*/ 4801764 h 5254048"/>
              <a:gd name="connsiteX2" fmla="*/ 12231329 w 12231329"/>
              <a:gd name="connsiteY2" fmla="*/ 5254048 h 5254048"/>
              <a:gd name="connsiteX3" fmla="*/ 0 w 12231329"/>
              <a:gd name="connsiteY3" fmla="*/ 5254048 h 5254048"/>
              <a:gd name="connsiteX4" fmla="*/ 7935 w 12231329"/>
              <a:gd name="connsiteY4" fmla="*/ 0 h 5254048"/>
              <a:gd name="connsiteX0" fmla="*/ 0 w 12223394"/>
              <a:gd name="connsiteY0" fmla="*/ 0 h 5259395"/>
              <a:gd name="connsiteX1" fmla="*/ 12223394 w 12223394"/>
              <a:gd name="connsiteY1" fmla="*/ 4801764 h 5259395"/>
              <a:gd name="connsiteX2" fmla="*/ 12223394 w 12223394"/>
              <a:gd name="connsiteY2" fmla="*/ 5254048 h 5259395"/>
              <a:gd name="connsiteX3" fmla="*/ 72276 w 12223394"/>
              <a:gd name="connsiteY3" fmla="*/ 5259395 h 5259395"/>
              <a:gd name="connsiteX4" fmla="*/ 0 w 12223394"/>
              <a:gd name="connsiteY4" fmla="*/ 0 h 5259395"/>
              <a:gd name="connsiteX0" fmla="*/ 0 w 12223394"/>
              <a:gd name="connsiteY0" fmla="*/ 0 h 5264743"/>
              <a:gd name="connsiteX1" fmla="*/ 12223394 w 12223394"/>
              <a:gd name="connsiteY1" fmla="*/ 4801764 h 5264743"/>
              <a:gd name="connsiteX2" fmla="*/ 12223394 w 12223394"/>
              <a:gd name="connsiteY2" fmla="*/ 5254048 h 5264743"/>
              <a:gd name="connsiteX3" fmla="*/ 8107 w 12223394"/>
              <a:gd name="connsiteY3" fmla="*/ 5264743 h 5264743"/>
              <a:gd name="connsiteX4" fmla="*/ 0 w 12223394"/>
              <a:gd name="connsiteY4" fmla="*/ 0 h 5264743"/>
              <a:gd name="connsiteX0" fmla="*/ 0 w 12223394"/>
              <a:gd name="connsiteY0" fmla="*/ 0 h 5254048"/>
              <a:gd name="connsiteX1" fmla="*/ 12223394 w 12223394"/>
              <a:gd name="connsiteY1" fmla="*/ 4801764 h 5254048"/>
              <a:gd name="connsiteX2" fmla="*/ 12223394 w 12223394"/>
              <a:gd name="connsiteY2" fmla="*/ 5254048 h 5254048"/>
              <a:gd name="connsiteX3" fmla="*/ 8107 w 12223394"/>
              <a:gd name="connsiteY3" fmla="*/ 5238006 h 5254048"/>
              <a:gd name="connsiteX4" fmla="*/ 0 w 12223394"/>
              <a:gd name="connsiteY4" fmla="*/ 0 h 5254048"/>
              <a:gd name="connsiteX0" fmla="*/ 0 w 12223394"/>
              <a:gd name="connsiteY0" fmla="*/ 0 h 4841452"/>
              <a:gd name="connsiteX1" fmla="*/ 12223394 w 12223394"/>
              <a:gd name="connsiteY1" fmla="*/ 4389168 h 4841452"/>
              <a:gd name="connsiteX2" fmla="*/ 12223394 w 12223394"/>
              <a:gd name="connsiteY2" fmla="*/ 4841452 h 4841452"/>
              <a:gd name="connsiteX3" fmla="*/ 8107 w 12223394"/>
              <a:gd name="connsiteY3" fmla="*/ 4825410 h 4841452"/>
              <a:gd name="connsiteX4" fmla="*/ 0 w 12223394"/>
              <a:gd name="connsiteY4" fmla="*/ 0 h 4841452"/>
              <a:gd name="connsiteX0" fmla="*/ 3585 w 12215828"/>
              <a:gd name="connsiteY0" fmla="*/ 0 h 4629579"/>
              <a:gd name="connsiteX1" fmla="*/ 12215828 w 12215828"/>
              <a:gd name="connsiteY1" fmla="*/ 4177295 h 4629579"/>
              <a:gd name="connsiteX2" fmla="*/ 12215828 w 12215828"/>
              <a:gd name="connsiteY2" fmla="*/ 4629579 h 4629579"/>
              <a:gd name="connsiteX3" fmla="*/ 541 w 12215828"/>
              <a:gd name="connsiteY3" fmla="*/ 4613537 h 4629579"/>
              <a:gd name="connsiteX4" fmla="*/ 3585 w 12215828"/>
              <a:gd name="connsiteY4" fmla="*/ 0 h 4629579"/>
              <a:gd name="connsiteX0" fmla="*/ 3585 w 12215828"/>
              <a:gd name="connsiteY0" fmla="*/ 0 h 4685336"/>
              <a:gd name="connsiteX1" fmla="*/ 12215828 w 12215828"/>
              <a:gd name="connsiteY1" fmla="*/ 4233052 h 4685336"/>
              <a:gd name="connsiteX2" fmla="*/ 12215828 w 12215828"/>
              <a:gd name="connsiteY2" fmla="*/ 4685336 h 4685336"/>
              <a:gd name="connsiteX3" fmla="*/ 541 w 12215828"/>
              <a:gd name="connsiteY3" fmla="*/ 4669294 h 4685336"/>
              <a:gd name="connsiteX4" fmla="*/ 3585 w 12215828"/>
              <a:gd name="connsiteY4" fmla="*/ 0 h 4685336"/>
              <a:gd name="connsiteX0" fmla="*/ 3585 w 12249282"/>
              <a:gd name="connsiteY0" fmla="*/ 0 h 4685336"/>
              <a:gd name="connsiteX1" fmla="*/ 12249282 w 12249282"/>
              <a:gd name="connsiteY1" fmla="*/ 3842759 h 4685336"/>
              <a:gd name="connsiteX2" fmla="*/ 12215828 w 12249282"/>
              <a:gd name="connsiteY2" fmla="*/ 4685336 h 4685336"/>
              <a:gd name="connsiteX3" fmla="*/ 541 w 12249282"/>
              <a:gd name="connsiteY3" fmla="*/ 4669294 h 4685336"/>
              <a:gd name="connsiteX4" fmla="*/ 3585 w 12249282"/>
              <a:gd name="connsiteY4" fmla="*/ 0 h 4685336"/>
              <a:gd name="connsiteX0" fmla="*/ 0 w 12279151"/>
              <a:gd name="connsiteY0" fmla="*/ 0 h 4573823"/>
              <a:gd name="connsiteX1" fmla="*/ 12279151 w 12279151"/>
              <a:gd name="connsiteY1" fmla="*/ 3731246 h 4573823"/>
              <a:gd name="connsiteX2" fmla="*/ 12245697 w 12279151"/>
              <a:gd name="connsiteY2" fmla="*/ 4573823 h 4573823"/>
              <a:gd name="connsiteX3" fmla="*/ 30410 w 12279151"/>
              <a:gd name="connsiteY3" fmla="*/ 4557781 h 4573823"/>
              <a:gd name="connsiteX4" fmla="*/ 0 w 12279151"/>
              <a:gd name="connsiteY4" fmla="*/ 0 h 4573823"/>
              <a:gd name="connsiteX0" fmla="*/ 0 w 12346058"/>
              <a:gd name="connsiteY0" fmla="*/ 0 h 4573823"/>
              <a:gd name="connsiteX1" fmla="*/ 12346058 w 12346058"/>
              <a:gd name="connsiteY1" fmla="*/ 3541675 h 4573823"/>
              <a:gd name="connsiteX2" fmla="*/ 12245697 w 12346058"/>
              <a:gd name="connsiteY2" fmla="*/ 4573823 h 4573823"/>
              <a:gd name="connsiteX3" fmla="*/ 30410 w 12346058"/>
              <a:gd name="connsiteY3" fmla="*/ 4557781 h 4573823"/>
              <a:gd name="connsiteX4" fmla="*/ 0 w 12346058"/>
              <a:gd name="connsiteY4" fmla="*/ 0 h 4573823"/>
              <a:gd name="connsiteX0" fmla="*/ 0 w 12245697"/>
              <a:gd name="connsiteY0" fmla="*/ 0 h 4573823"/>
              <a:gd name="connsiteX1" fmla="*/ 12211379 w 12245697"/>
              <a:gd name="connsiteY1" fmla="*/ 3492056 h 4573823"/>
              <a:gd name="connsiteX2" fmla="*/ 12245697 w 12245697"/>
              <a:gd name="connsiteY2" fmla="*/ 4573823 h 4573823"/>
              <a:gd name="connsiteX3" fmla="*/ 30410 w 12245697"/>
              <a:gd name="connsiteY3" fmla="*/ 4557781 h 4573823"/>
              <a:gd name="connsiteX4" fmla="*/ 0 w 12245697"/>
              <a:gd name="connsiteY4" fmla="*/ 0 h 4573823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756600 w 12211379"/>
              <a:gd name="connsiteY2" fmla="*/ 4020930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827484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41341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0257 w 12221427"/>
              <a:gd name="connsiteY2" fmla="*/ 4541341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25696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16269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9684 w 12221427"/>
              <a:gd name="connsiteY2" fmla="*/ 4546055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1599482 w 12221427"/>
              <a:gd name="connsiteY2" fmla="*/ 4021269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1733 w 12221427"/>
              <a:gd name="connsiteY2" fmla="*/ 4530152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33052 w 12214722"/>
              <a:gd name="connsiteY0" fmla="*/ 0 h 4546593"/>
              <a:gd name="connsiteX1" fmla="*/ 12214722 w 12214722"/>
              <a:gd name="connsiteY1" fmla="*/ 3486202 h 4546593"/>
              <a:gd name="connsiteX2" fmla="*/ 12205028 w 12214722"/>
              <a:gd name="connsiteY2" fmla="*/ 4514250 h 4546593"/>
              <a:gd name="connsiteX3" fmla="*/ 137 w 12214722"/>
              <a:gd name="connsiteY3" fmla="*/ 4546593 h 4546593"/>
              <a:gd name="connsiteX4" fmla="*/ 33052 w 12214722"/>
              <a:gd name="connsiteY4" fmla="*/ 0 h 4546593"/>
              <a:gd name="connsiteX0" fmla="*/ 25134 w 12214755"/>
              <a:gd name="connsiteY0" fmla="*/ 0 h 4538641"/>
              <a:gd name="connsiteX1" fmla="*/ 12214755 w 12214755"/>
              <a:gd name="connsiteY1" fmla="*/ 3478250 h 4538641"/>
              <a:gd name="connsiteX2" fmla="*/ 12205061 w 12214755"/>
              <a:gd name="connsiteY2" fmla="*/ 4506298 h 4538641"/>
              <a:gd name="connsiteX3" fmla="*/ 170 w 12214755"/>
              <a:gd name="connsiteY3" fmla="*/ 4538641 h 4538641"/>
              <a:gd name="connsiteX4" fmla="*/ 25134 w 12214755"/>
              <a:gd name="connsiteY4" fmla="*/ 0 h 4538641"/>
              <a:gd name="connsiteX0" fmla="*/ 9400 w 12214923"/>
              <a:gd name="connsiteY0" fmla="*/ 0 h 4530690"/>
              <a:gd name="connsiteX1" fmla="*/ 12214923 w 12214923"/>
              <a:gd name="connsiteY1" fmla="*/ 3470299 h 4530690"/>
              <a:gd name="connsiteX2" fmla="*/ 12205229 w 12214923"/>
              <a:gd name="connsiteY2" fmla="*/ 4498347 h 4530690"/>
              <a:gd name="connsiteX3" fmla="*/ 338 w 12214923"/>
              <a:gd name="connsiteY3" fmla="*/ 4530690 h 4530690"/>
              <a:gd name="connsiteX4" fmla="*/ 9400 w 12214923"/>
              <a:gd name="connsiteY4" fmla="*/ 0 h 4530690"/>
              <a:gd name="connsiteX0" fmla="*/ 0 w 12205523"/>
              <a:gd name="connsiteY0" fmla="*/ 0 h 4498347"/>
              <a:gd name="connsiteX1" fmla="*/ 12205523 w 12205523"/>
              <a:gd name="connsiteY1" fmla="*/ 3470299 h 4498347"/>
              <a:gd name="connsiteX2" fmla="*/ 12195829 w 12205523"/>
              <a:gd name="connsiteY2" fmla="*/ 4498347 h 4498347"/>
              <a:gd name="connsiteX3" fmla="*/ 285136 w 12205523"/>
              <a:gd name="connsiteY3" fmla="*/ 4268297 h 4498347"/>
              <a:gd name="connsiteX4" fmla="*/ 0 w 12205523"/>
              <a:gd name="connsiteY4" fmla="*/ 0 h 4498347"/>
              <a:gd name="connsiteX0" fmla="*/ 0 w 12205523"/>
              <a:gd name="connsiteY0" fmla="*/ 0 h 4506836"/>
              <a:gd name="connsiteX1" fmla="*/ 12205523 w 12205523"/>
              <a:gd name="connsiteY1" fmla="*/ 3470299 h 4506836"/>
              <a:gd name="connsiteX2" fmla="*/ 12195829 w 12205523"/>
              <a:gd name="connsiteY2" fmla="*/ 4498347 h 4506836"/>
              <a:gd name="connsiteX3" fmla="*/ 6841 w 12205523"/>
              <a:gd name="connsiteY3" fmla="*/ 4506836 h 4506836"/>
              <a:gd name="connsiteX4" fmla="*/ 0 w 12205523"/>
              <a:gd name="connsiteY4" fmla="*/ 0 h 4506836"/>
              <a:gd name="connsiteX0" fmla="*/ 0 w 12205523"/>
              <a:gd name="connsiteY0" fmla="*/ 0 h 4511047"/>
              <a:gd name="connsiteX1" fmla="*/ 12205523 w 12205523"/>
              <a:gd name="connsiteY1" fmla="*/ 3470299 h 4511047"/>
              <a:gd name="connsiteX2" fmla="*/ 12202179 w 12205523"/>
              <a:gd name="connsiteY2" fmla="*/ 4511047 h 4511047"/>
              <a:gd name="connsiteX3" fmla="*/ 6841 w 12205523"/>
              <a:gd name="connsiteY3" fmla="*/ 4506836 h 4511047"/>
              <a:gd name="connsiteX4" fmla="*/ 0 w 12205523"/>
              <a:gd name="connsiteY4" fmla="*/ 0 h 4511047"/>
              <a:gd name="connsiteX0" fmla="*/ 0 w 12216156"/>
              <a:gd name="connsiteY0" fmla="*/ 0 h 3958154"/>
              <a:gd name="connsiteX1" fmla="*/ 12216156 w 12216156"/>
              <a:gd name="connsiteY1" fmla="*/ 2917406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332614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28725"/>
              <a:gd name="connsiteY0" fmla="*/ 0 h 3743749"/>
              <a:gd name="connsiteX1" fmla="*/ 12228725 w 12228725"/>
              <a:gd name="connsiteY1" fmla="*/ 2096944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880127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880127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880127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540762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540762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540762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13946"/>
              <a:gd name="connsiteY0" fmla="*/ 0 h 3732665"/>
              <a:gd name="connsiteX1" fmla="*/ 12213946 w 12213946"/>
              <a:gd name="connsiteY1" fmla="*/ 1529678 h 3732665"/>
              <a:gd name="connsiteX2" fmla="*/ 12210602 w 12213946"/>
              <a:gd name="connsiteY2" fmla="*/ 3732665 h 3732665"/>
              <a:gd name="connsiteX3" fmla="*/ 15264 w 12213946"/>
              <a:gd name="connsiteY3" fmla="*/ 3728454 h 3732665"/>
              <a:gd name="connsiteX4" fmla="*/ 0 w 12213946"/>
              <a:gd name="connsiteY4" fmla="*/ 0 h 3732665"/>
              <a:gd name="connsiteX0" fmla="*/ 0 w 12213946"/>
              <a:gd name="connsiteY0" fmla="*/ 0 h 3738614"/>
              <a:gd name="connsiteX1" fmla="*/ 12213946 w 12213946"/>
              <a:gd name="connsiteY1" fmla="*/ 1529678 h 3738614"/>
              <a:gd name="connsiteX2" fmla="*/ 12210602 w 12213946"/>
              <a:gd name="connsiteY2" fmla="*/ 3732665 h 3738614"/>
              <a:gd name="connsiteX3" fmla="*/ 8491 w 12213946"/>
              <a:gd name="connsiteY3" fmla="*/ 3738614 h 3738614"/>
              <a:gd name="connsiteX4" fmla="*/ 0 w 12213946"/>
              <a:gd name="connsiteY4" fmla="*/ 0 h 3738614"/>
              <a:gd name="connsiteX0" fmla="*/ 3353 w 12217299"/>
              <a:gd name="connsiteY0" fmla="*/ 0 h 3738614"/>
              <a:gd name="connsiteX1" fmla="*/ 12217299 w 12217299"/>
              <a:gd name="connsiteY1" fmla="*/ 1529678 h 3738614"/>
              <a:gd name="connsiteX2" fmla="*/ 12213955 w 12217299"/>
              <a:gd name="connsiteY2" fmla="*/ 3732665 h 3738614"/>
              <a:gd name="connsiteX3" fmla="*/ 554 w 12217299"/>
              <a:gd name="connsiteY3" fmla="*/ 3738614 h 3738614"/>
              <a:gd name="connsiteX4" fmla="*/ 3353 w 12217299"/>
              <a:gd name="connsiteY4" fmla="*/ 0 h 3738614"/>
              <a:gd name="connsiteX0" fmla="*/ 3353 w 12214683"/>
              <a:gd name="connsiteY0" fmla="*/ 0 h 3738614"/>
              <a:gd name="connsiteX1" fmla="*/ 12211655 w 12214683"/>
              <a:gd name="connsiteY1" fmla="*/ 1533911 h 3738614"/>
              <a:gd name="connsiteX2" fmla="*/ 12213955 w 12214683"/>
              <a:gd name="connsiteY2" fmla="*/ 3732665 h 3738614"/>
              <a:gd name="connsiteX3" fmla="*/ 554 w 12214683"/>
              <a:gd name="connsiteY3" fmla="*/ 3738614 h 3738614"/>
              <a:gd name="connsiteX4" fmla="*/ 3353 w 12214683"/>
              <a:gd name="connsiteY4" fmla="*/ 0 h 3738614"/>
              <a:gd name="connsiteX0" fmla="*/ 3353 w 12214236"/>
              <a:gd name="connsiteY0" fmla="*/ 0 h 3738614"/>
              <a:gd name="connsiteX1" fmla="*/ 12194722 w 12214236"/>
              <a:gd name="connsiteY1" fmla="*/ 1542378 h 3738614"/>
              <a:gd name="connsiteX2" fmla="*/ 12213955 w 12214236"/>
              <a:gd name="connsiteY2" fmla="*/ 3732665 h 3738614"/>
              <a:gd name="connsiteX3" fmla="*/ 554 w 12214236"/>
              <a:gd name="connsiteY3" fmla="*/ 3738614 h 3738614"/>
              <a:gd name="connsiteX4" fmla="*/ 3353 w 12214236"/>
              <a:gd name="connsiteY4" fmla="*/ 0 h 3738614"/>
              <a:gd name="connsiteX0" fmla="*/ 3353 w 12194721"/>
              <a:gd name="connsiteY0" fmla="*/ 0 h 3738614"/>
              <a:gd name="connsiteX1" fmla="*/ 12194722 w 12194721"/>
              <a:gd name="connsiteY1" fmla="*/ 1542378 h 3738614"/>
              <a:gd name="connsiteX2" fmla="*/ 12140576 w 12194721"/>
              <a:gd name="connsiteY2" fmla="*/ 3732665 h 3738614"/>
              <a:gd name="connsiteX3" fmla="*/ 554 w 12194721"/>
              <a:gd name="connsiteY3" fmla="*/ 3738614 h 3738614"/>
              <a:gd name="connsiteX4" fmla="*/ 3353 w 12194721"/>
              <a:gd name="connsiteY4" fmla="*/ 0 h 3738614"/>
              <a:gd name="connsiteX0" fmla="*/ 3353 w 12197748"/>
              <a:gd name="connsiteY0" fmla="*/ 0 h 3738614"/>
              <a:gd name="connsiteX1" fmla="*/ 12194722 w 12197748"/>
              <a:gd name="connsiteY1" fmla="*/ 1542378 h 3738614"/>
              <a:gd name="connsiteX2" fmla="*/ 12197020 w 12197748"/>
              <a:gd name="connsiteY2" fmla="*/ 3732665 h 3738614"/>
              <a:gd name="connsiteX3" fmla="*/ 554 w 12197748"/>
              <a:gd name="connsiteY3" fmla="*/ 3738614 h 3738614"/>
              <a:gd name="connsiteX4" fmla="*/ 3353 w 12197748"/>
              <a:gd name="connsiteY4" fmla="*/ 0 h 3738614"/>
              <a:gd name="connsiteX0" fmla="*/ 3353 w 12194721"/>
              <a:gd name="connsiteY0" fmla="*/ 0 h 3738614"/>
              <a:gd name="connsiteX1" fmla="*/ 12194722 w 12194721"/>
              <a:gd name="connsiteY1" fmla="*/ 1542378 h 3738614"/>
              <a:gd name="connsiteX2" fmla="*/ 12191376 w 12194721"/>
              <a:gd name="connsiteY2" fmla="*/ 3736898 h 3738614"/>
              <a:gd name="connsiteX3" fmla="*/ 554 w 12194721"/>
              <a:gd name="connsiteY3" fmla="*/ 3738614 h 3738614"/>
              <a:gd name="connsiteX4" fmla="*/ 3353 w 12194721"/>
              <a:gd name="connsiteY4" fmla="*/ 0 h 3738614"/>
              <a:gd name="connsiteX0" fmla="*/ 3353 w 12200417"/>
              <a:gd name="connsiteY0" fmla="*/ 0 h 3743248"/>
              <a:gd name="connsiteX1" fmla="*/ 12194722 w 12200417"/>
              <a:gd name="connsiteY1" fmla="*/ 1542378 h 3743248"/>
              <a:gd name="connsiteX2" fmla="*/ 12199842 w 12200417"/>
              <a:gd name="connsiteY2" fmla="*/ 3743248 h 3743248"/>
              <a:gd name="connsiteX3" fmla="*/ 554 w 12200417"/>
              <a:gd name="connsiteY3" fmla="*/ 3738614 h 3743248"/>
              <a:gd name="connsiteX4" fmla="*/ 3353 w 12200417"/>
              <a:gd name="connsiteY4" fmla="*/ 0 h 3743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17" h="3743248">
                <a:moveTo>
                  <a:pt x="3353" y="0"/>
                </a:moveTo>
                <a:lnTo>
                  <a:pt x="12194722" y="1542378"/>
                </a:lnTo>
                <a:cubicBezTo>
                  <a:pt x="12191491" y="1885061"/>
                  <a:pt x="12203073" y="3400565"/>
                  <a:pt x="12199842" y="3743248"/>
                </a:cubicBezTo>
                <a:lnTo>
                  <a:pt x="554" y="3738614"/>
                </a:lnTo>
                <a:cubicBezTo>
                  <a:pt x="-2148" y="1983700"/>
                  <a:pt x="6055" y="1754914"/>
                  <a:pt x="335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Triangle 6"/>
          <p:cNvSpPr/>
          <p:nvPr/>
        </p:nvSpPr>
        <p:spPr>
          <a:xfrm rot="10800000">
            <a:off x="10013403" y="-12651"/>
            <a:ext cx="2178596" cy="1634061"/>
          </a:xfrm>
          <a:custGeom>
            <a:avLst/>
            <a:gdLst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91922 h 1991922"/>
              <a:gd name="connsiteX3" fmla="*/ 0 w 1991783"/>
              <a:gd name="connsiteY3" fmla="*/ 1991922 h 1991922"/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79222 h 1991922"/>
              <a:gd name="connsiteX3" fmla="*/ 0 w 1991783"/>
              <a:gd name="connsiteY3" fmla="*/ 1991922 h 19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1783" h="1991922">
                <a:moveTo>
                  <a:pt x="0" y="1991922"/>
                </a:moveTo>
                <a:lnTo>
                  <a:pt x="0" y="0"/>
                </a:lnTo>
                <a:lnTo>
                  <a:pt x="1991783" y="1979222"/>
                </a:lnTo>
                <a:lnTo>
                  <a:pt x="0" y="19919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796" y="190096"/>
            <a:ext cx="756733" cy="56645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07663" y="3785082"/>
            <a:ext cx="4527320" cy="738664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algn="l">
              <a:lnSpc>
                <a:spcPct val="100000"/>
              </a:lnSpc>
              <a:defRPr sz="3000" b="1" i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UKAEA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7661" y="4594103"/>
            <a:ext cx="8968315" cy="1287122"/>
          </a:xfrm>
        </p:spPr>
        <p:txBody>
          <a:bodyPr lIns="0" tIns="0" rIns="0" bIns="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 i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342794" indent="0" algn="ctr">
              <a:buNone/>
              <a:defRPr sz="1500"/>
            </a:lvl2pPr>
            <a:lvl3pPr marL="685596" indent="0" algn="ctr">
              <a:buNone/>
              <a:defRPr sz="1350"/>
            </a:lvl3pPr>
            <a:lvl4pPr marL="1028394" indent="0" algn="ctr">
              <a:buNone/>
              <a:defRPr sz="1200"/>
            </a:lvl4pPr>
            <a:lvl5pPr marL="1371192" indent="0" algn="ctr">
              <a:buNone/>
              <a:defRPr sz="1200"/>
            </a:lvl5pPr>
            <a:lvl6pPr marL="1713995" indent="0" algn="ctr">
              <a:buNone/>
              <a:defRPr sz="1200"/>
            </a:lvl6pPr>
            <a:lvl7pPr marL="2056787" indent="0" algn="ctr">
              <a:buNone/>
              <a:defRPr sz="1200"/>
            </a:lvl7pPr>
            <a:lvl8pPr marL="2399580" indent="0" algn="ctr">
              <a:buNone/>
              <a:defRPr sz="1200"/>
            </a:lvl8pPr>
            <a:lvl9pPr marL="2742374" indent="0" algn="ctr">
              <a:buNone/>
              <a:defRPr sz="1200"/>
            </a:lvl9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07716" y="6050503"/>
            <a:ext cx="7324725" cy="588486"/>
          </a:xfrm>
        </p:spPr>
        <p:txBody>
          <a:bodyPr lIns="0" tIns="0" rIns="0" bIns="0">
            <a:normAutofit/>
          </a:bodyPr>
          <a:lstStyle>
            <a:lvl1pPr>
              <a:defRPr sz="1500" b="1" i="0" baseline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5278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im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308E43-923A-0D49-870D-BEDF0F82F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651"/>
            <a:ext cx="12192000" cy="5279136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-3354" y="3125336"/>
            <a:ext cx="12200420" cy="3743248"/>
          </a:xfrm>
          <a:custGeom>
            <a:avLst/>
            <a:gdLst>
              <a:gd name="connsiteX0" fmla="*/ 0 w 12260826"/>
              <a:gd name="connsiteY0" fmla="*/ 0 h 5270090"/>
              <a:gd name="connsiteX1" fmla="*/ 12260826 w 12260826"/>
              <a:gd name="connsiteY1" fmla="*/ 4817806 h 5270090"/>
              <a:gd name="connsiteX2" fmla="*/ 12260826 w 12260826"/>
              <a:gd name="connsiteY2" fmla="*/ 5270090 h 5270090"/>
              <a:gd name="connsiteX3" fmla="*/ 29497 w 12260826"/>
              <a:gd name="connsiteY3" fmla="*/ 5270090 h 5270090"/>
              <a:gd name="connsiteX4" fmla="*/ 0 w 12260826"/>
              <a:gd name="connsiteY4" fmla="*/ 0 h 5270090"/>
              <a:gd name="connsiteX0" fmla="*/ 7935 w 12231329"/>
              <a:gd name="connsiteY0" fmla="*/ 0 h 5254048"/>
              <a:gd name="connsiteX1" fmla="*/ 12231329 w 12231329"/>
              <a:gd name="connsiteY1" fmla="*/ 4801764 h 5254048"/>
              <a:gd name="connsiteX2" fmla="*/ 12231329 w 12231329"/>
              <a:gd name="connsiteY2" fmla="*/ 5254048 h 5254048"/>
              <a:gd name="connsiteX3" fmla="*/ 0 w 12231329"/>
              <a:gd name="connsiteY3" fmla="*/ 5254048 h 5254048"/>
              <a:gd name="connsiteX4" fmla="*/ 7935 w 12231329"/>
              <a:gd name="connsiteY4" fmla="*/ 0 h 5254048"/>
              <a:gd name="connsiteX0" fmla="*/ 0 w 12223394"/>
              <a:gd name="connsiteY0" fmla="*/ 0 h 5259395"/>
              <a:gd name="connsiteX1" fmla="*/ 12223394 w 12223394"/>
              <a:gd name="connsiteY1" fmla="*/ 4801764 h 5259395"/>
              <a:gd name="connsiteX2" fmla="*/ 12223394 w 12223394"/>
              <a:gd name="connsiteY2" fmla="*/ 5254048 h 5259395"/>
              <a:gd name="connsiteX3" fmla="*/ 72276 w 12223394"/>
              <a:gd name="connsiteY3" fmla="*/ 5259395 h 5259395"/>
              <a:gd name="connsiteX4" fmla="*/ 0 w 12223394"/>
              <a:gd name="connsiteY4" fmla="*/ 0 h 5259395"/>
              <a:gd name="connsiteX0" fmla="*/ 0 w 12223394"/>
              <a:gd name="connsiteY0" fmla="*/ 0 h 5264743"/>
              <a:gd name="connsiteX1" fmla="*/ 12223394 w 12223394"/>
              <a:gd name="connsiteY1" fmla="*/ 4801764 h 5264743"/>
              <a:gd name="connsiteX2" fmla="*/ 12223394 w 12223394"/>
              <a:gd name="connsiteY2" fmla="*/ 5254048 h 5264743"/>
              <a:gd name="connsiteX3" fmla="*/ 8107 w 12223394"/>
              <a:gd name="connsiteY3" fmla="*/ 5264743 h 5264743"/>
              <a:gd name="connsiteX4" fmla="*/ 0 w 12223394"/>
              <a:gd name="connsiteY4" fmla="*/ 0 h 5264743"/>
              <a:gd name="connsiteX0" fmla="*/ 0 w 12223394"/>
              <a:gd name="connsiteY0" fmla="*/ 0 h 5254048"/>
              <a:gd name="connsiteX1" fmla="*/ 12223394 w 12223394"/>
              <a:gd name="connsiteY1" fmla="*/ 4801764 h 5254048"/>
              <a:gd name="connsiteX2" fmla="*/ 12223394 w 12223394"/>
              <a:gd name="connsiteY2" fmla="*/ 5254048 h 5254048"/>
              <a:gd name="connsiteX3" fmla="*/ 8107 w 12223394"/>
              <a:gd name="connsiteY3" fmla="*/ 5238006 h 5254048"/>
              <a:gd name="connsiteX4" fmla="*/ 0 w 12223394"/>
              <a:gd name="connsiteY4" fmla="*/ 0 h 5254048"/>
              <a:gd name="connsiteX0" fmla="*/ 0 w 12223394"/>
              <a:gd name="connsiteY0" fmla="*/ 0 h 4841452"/>
              <a:gd name="connsiteX1" fmla="*/ 12223394 w 12223394"/>
              <a:gd name="connsiteY1" fmla="*/ 4389168 h 4841452"/>
              <a:gd name="connsiteX2" fmla="*/ 12223394 w 12223394"/>
              <a:gd name="connsiteY2" fmla="*/ 4841452 h 4841452"/>
              <a:gd name="connsiteX3" fmla="*/ 8107 w 12223394"/>
              <a:gd name="connsiteY3" fmla="*/ 4825410 h 4841452"/>
              <a:gd name="connsiteX4" fmla="*/ 0 w 12223394"/>
              <a:gd name="connsiteY4" fmla="*/ 0 h 4841452"/>
              <a:gd name="connsiteX0" fmla="*/ 3585 w 12215828"/>
              <a:gd name="connsiteY0" fmla="*/ 0 h 4629579"/>
              <a:gd name="connsiteX1" fmla="*/ 12215828 w 12215828"/>
              <a:gd name="connsiteY1" fmla="*/ 4177295 h 4629579"/>
              <a:gd name="connsiteX2" fmla="*/ 12215828 w 12215828"/>
              <a:gd name="connsiteY2" fmla="*/ 4629579 h 4629579"/>
              <a:gd name="connsiteX3" fmla="*/ 541 w 12215828"/>
              <a:gd name="connsiteY3" fmla="*/ 4613537 h 4629579"/>
              <a:gd name="connsiteX4" fmla="*/ 3585 w 12215828"/>
              <a:gd name="connsiteY4" fmla="*/ 0 h 4629579"/>
              <a:gd name="connsiteX0" fmla="*/ 3585 w 12215828"/>
              <a:gd name="connsiteY0" fmla="*/ 0 h 4685336"/>
              <a:gd name="connsiteX1" fmla="*/ 12215828 w 12215828"/>
              <a:gd name="connsiteY1" fmla="*/ 4233052 h 4685336"/>
              <a:gd name="connsiteX2" fmla="*/ 12215828 w 12215828"/>
              <a:gd name="connsiteY2" fmla="*/ 4685336 h 4685336"/>
              <a:gd name="connsiteX3" fmla="*/ 541 w 12215828"/>
              <a:gd name="connsiteY3" fmla="*/ 4669294 h 4685336"/>
              <a:gd name="connsiteX4" fmla="*/ 3585 w 12215828"/>
              <a:gd name="connsiteY4" fmla="*/ 0 h 4685336"/>
              <a:gd name="connsiteX0" fmla="*/ 3585 w 12249282"/>
              <a:gd name="connsiteY0" fmla="*/ 0 h 4685336"/>
              <a:gd name="connsiteX1" fmla="*/ 12249282 w 12249282"/>
              <a:gd name="connsiteY1" fmla="*/ 3842759 h 4685336"/>
              <a:gd name="connsiteX2" fmla="*/ 12215828 w 12249282"/>
              <a:gd name="connsiteY2" fmla="*/ 4685336 h 4685336"/>
              <a:gd name="connsiteX3" fmla="*/ 541 w 12249282"/>
              <a:gd name="connsiteY3" fmla="*/ 4669294 h 4685336"/>
              <a:gd name="connsiteX4" fmla="*/ 3585 w 12249282"/>
              <a:gd name="connsiteY4" fmla="*/ 0 h 4685336"/>
              <a:gd name="connsiteX0" fmla="*/ 0 w 12279151"/>
              <a:gd name="connsiteY0" fmla="*/ 0 h 4573823"/>
              <a:gd name="connsiteX1" fmla="*/ 12279151 w 12279151"/>
              <a:gd name="connsiteY1" fmla="*/ 3731246 h 4573823"/>
              <a:gd name="connsiteX2" fmla="*/ 12245697 w 12279151"/>
              <a:gd name="connsiteY2" fmla="*/ 4573823 h 4573823"/>
              <a:gd name="connsiteX3" fmla="*/ 30410 w 12279151"/>
              <a:gd name="connsiteY3" fmla="*/ 4557781 h 4573823"/>
              <a:gd name="connsiteX4" fmla="*/ 0 w 12279151"/>
              <a:gd name="connsiteY4" fmla="*/ 0 h 4573823"/>
              <a:gd name="connsiteX0" fmla="*/ 0 w 12346058"/>
              <a:gd name="connsiteY0" fmla="*/ 0 h 4573823"/>
              <a:gd name="connsiteX1" fmla="*/ 12346058 w 12346058"/>
              <a:gd name="connsiteY1" fmla="*/ 3541675 h 4573823"/>
              <a:gd name="connsiteX2" fmla="*/ 12245697 w 12346058"/>
              <a:gd name="connsiteY2" fmla="*/ 4573823 h 4573823"/>
              <a:gd name="connsiteX3" fmla="*/ 30410 w 12346058"/>
              <a:gd name="connsiteY3" fmla="*/ 4557781 h 4573823"/>
              <a:gd name="connsiteX4" fmla="*/ 0 w 12346058"/>
              <a:gd name="connsiteY4" fmla="*/ 0 h 4573823"/>
              <a:gd name="connsiteX0" fmla="*/ 0 w 12245697"/>
              <a:gd name="connsiteY0" fmla="*/ 0 h 4573823"/>
              <a:gd name="connsiteX1" fmla="*/ 12211379 w 12245697"/>
              <a:gd name="connsiteY1" fmla="*/ 3492056 h 4573823"/>
              <a:gd name="connsiteX2" fmla="*/ 12245697 w 12245697"/>
              <a:gd name="connsiteY2" fmla="*/ 4573823 h 4573823"/>
              <a:gd name="connsiteX3" fmla="*/ 30410 w 12245697"/>
              <a:gd name="connsiteY3" fmla="*/ 4557781 h 4573823"/>
              <a:gd name="connsiteX4" fmla="*/ 0 w 12245697"/>
              <a:gd name="connsiteY4" fmla="*/ 0 h 4573823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756600 w 12211379"/>
              <a:gd name="connsiteY2" fmla="*/ 4020930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827484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41341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0257 w 12221427"/>
              <a:gd name="connsiteY2" fmla="*/ 4541341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25696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16269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9684 w 12221427"/>
              <a:gd name="connsiteY2" fmla="*/ 4546055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1599482 w 12221427"/>
              <a:gd name="connsiteY2" fmla="*/ 4021269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1733 w 12221427"/>
              <a:gd name="connsiteY2" fmla="*/ 4530152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33052 w 12214722"/>
              <a:gd name="connsiteY0" fmla="*/ 0 h 4546593"/>
              <a:gd name="connsiteX1" fmla="*/ 12214722 w 12214722"/>
              <a:gd name="connsiteY1" fmla="*/ 3486202 h 4546593"/>
              <a:gd name="connsiteX2" fmla="*/ 12205028 w 12214722"/>
              <a:gd name="connsiteY2" fmla="*/ 4514250 h 4546593"/>
              <a:gd name="connsiteX3" fmla="*/ 137 w 12214722"/>
              <a:gd name="connsiteY3" fmla="*/ 4546593 h 4546593"/>
              <a:gd name="connsiteX4" fmla="*/ 33052 w 12214722"/>
              <a:gd name="connsiteY4" fmla="*/ 0 h 4546593"/>
              <a:gd name="connsiteX0" fmla="*/ 25134 w 12214755"/>
              <a:gd name="connsiteY0" fmla="*/ 0 h 4538641"/>
              <a:gd name="connsiteX1" fmla="*/ 12214755 w 12214755"/>
              <a:gd name="connsiteY1" fmla="*/ 3478250 h 4538641"/>
              <a:gd name="connsiteX2" fmla="*/ 12205061 w 12214755"/>
              <a:gd name="connsiteY2" fmla="*/ 4506298 h 4538641"/>
              <a:gd name="connsiteX3" fmla="*/ 170 w 12214755"/>
              <a:gd name="connsiteY3" fmla="*/ 4538641 h 4538641"/>
              <a:gd name="connsiteX4" fmla="*/ 25134 w 12214755"/>
              <a:gd name="connsiteY4" fmla="*/ 0 h 4538641"/>
              <a:gd name="connsiteX0" fmla="*/ 9400 w 12214923"/>
              <a:gd name="connsiteY0" fmla="*/ 0 h 4530690"/>
              <a:gd name="connsiteX1" fmla="*/ 12214923 w 12214923"/>
              <a:gd name="connsiteY1" fmla="*/ 3470299 h 4530690"/>
              <a:gd name="connsiteX2" fmla="*/ 12205229 w 12214923"/>
              <a:gd name="connsiteY2" fmla="*/ 4498347 h 4530690"/>
              <a:gd name="connsiteX3" fmla="*/ 338 w 12214923"/>
              <a:gd name="connsiteY3" fmla="*/ 4530690 h 4530690"/>
              <a:gd name="connsiteX4" fmla="*/ 9400 w 12214923"/>
              <a:gd name="connsiteY4" fmla="*/ 0 h 4530690"/>
              <a:gd name="connsiteX0" fmla="*/ 0 w 12205523"/>
              <a:gd name="connsiteY0" fmla="*/ 0 h 4498347"/>
              <a:gd name="connsiteX1" fmla="*/ 12205523 w 12205523"/>
              <a:gd name="connsiteY1" fmla="*/ 3470299 h 4498347"/>
              <a:gd name="connsiteX2" fmla="*/ 12195829 w 12205523"/>
              <a:gd name="connsiteY2" fmla="*/ 4498347 h 4498347"/>
              <a:gd name="connsiteX3" fmla="*/ 285136 w 12205523"/>
              <a:gd name="connsiteY3" fmla="*/ 4268297 h 4498347"/>
              <a:gd name="connsiteX4" fmla="*/ 0 w 12205523"/>
              <a:gd name="connsiteY4" fmla="*/ 0 h 4498347"/>
              <a:gd name="connsiteX0" fmla="*/ 0 w 12205523"/>
              <a:gd name="connsiteY0" fmla="*/ 0 h 4506836"/>
              <a:gd name="connsiteX1" fmla="*/ 12205523 w 12205523"/>
              <a:gd name="connsiteY1" fmla="*/ 3470299 h 4506836"/>
              <a:gd name="connsiteX2" fmla="*/ 12195829 w 12205523"/>
              <a:gd name="connsiteY2" fmla="*/ 4498347 h 4506836"/>
              <a:gd name="connsiteX3" fmla="*/ 6841 w 12205523"/>
              <a:gd name="connsiteY3" fmla="*/ 4506836 h 4506836"/>
              <a:gd name="connsiteX4" fmla="*/ 0 w 12205523"/>
              <a:gd name="connsiteY4" fmla="*/ 0 h 4506836"/>
              <a:gd name="connsiteX0" fmla="*/ 0 w 12205523"/>
              <a:gd name="connsiteY0" fmla="*/ 0 h 4511047"/>
              <a:gd name="connsiteX1" fmla="*/ 12205523 w 12205523"/>
              <a:gd name="connsiteY1" fmla="*/ 3470299 h 4511047"/>
              <a:gd name="connsiteX2" fmla="*/ 12202179 w 12205523"/>
              <a:gd name="connsiteY2" fmla="*/ 4511047 h 4511047"/>
              <a:gd name="connsiteX3" fmla="*/ 6841 w 12205523"/>
              <a:gd name="connsiteY3" fmla="*/ 4506836 h 4511047"/>
              <a:gd name="connsiteX4" fmla="*/ 0 w 12205523"/>
              <a:gd name="connsiteY4" fmla="*/ 0 h 4511047"/>
              <a:gd name="connsiteX0" fmla="*/ 0 w 12216156"/>
              <a:gd name="connsiteY0" fmla="*/ 0 h 3958154"/>
              <a:gd name="connsiteX1" fmla="*/ 12216156 w 12216156"/>
              <a:gd name="connsiteY1" fmla="*/ 2917406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332614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28725"/>
              <a:gd name="connsiteY0" fmla="*/ 0 h 3743749"/>
              <a:gd name="connsiteX1" fmla="*/ 12228725 w 12228725"/>
              <a:gd name="connsiteY1" fmla="*/ 2096944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880127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880127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880127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540762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540762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540762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13946"/>
              <a:gd name="connsiteY0" fmla="*/ 0 h 3732665"/>
              <a:gd name="connsiteX1" fmla="*/ 12213946 w 12213946"/>
              <a:gd name="connsiteY1" fmla="*/ 1529678 h 3732665"/>
              <a:gd name="connsiteX2" fmla="*/ 12210602 w 12213946"/>
              <a:gd name="connsiteY2" fmla="*/ 3732665 h 3732665"/>
              <a:gd name="connsiteX3" fmla="*/ 15264 w 12213946"/>
              <a:gd name="connsiteY3" fmla="*/ 3728454 h 3732665"/>
              <a:gd name="connsiteX4" fmla="*/ 0 w 12213946"/>
              <a:gd name="connsiteY4" fmla="*/ 0 h 3732665"/>
              <a:gd name="connsiteX0" fmla="*/ 0 w 12213946"/>
              <a:gd name="connsiteY0" fmla="*/ 0 h 3738614"/>
              <a:gd name="connsiteX1" fmla="*/ 12213946 w 12213946"/>
              <a:gd name="connsiteY1" fmla="*/ 1529678 h 3738614"/>
              <a:gd name="connsiteX2" fmla="*/ 12210602 w 12213946"/>
              <a:gd name="connsiteY2" fmla="*/ 3732665 h 3738614"/>
              <a:gd name="connsiteX3" fmla="*/ 8491 w 12213946"/>
              <a:gd name="connsiteY3" fmla="*/ 3738614 h 3738614"/>
              <a:gd name="connsiteX4" fmla="*/ 0 w 12213946"/>
              <a:gd name="connsiteY4" fmla="*/ 0 h 3738614"/>
              <a:gd name="connsiteX0" fmla="*/ 3353 w 12217299"/>
              <a:gd name="connsiteY0" fmla="*/ 0 h 3738614"/>
              <a:gd name="connsiteX1" fmla="*/ 12217299 w 12217299"/>
              <a:gd name="connsiteY1" fmla="*/ 1529678 h 3738614"/>
              <a:gd name="connsiteX2" fmla="*/ 12213955 w 12217299"/>
              <a:gd name="connsiteY2" fmla="*/ 3732665 h 3738614"/>
              <a:gd name="connsiteX3" fmla="*/ 554 w 12217299"/>
              <a:gd name="connsiteY3" fmla="*/ 3738614 h 3738614"/>
              <a:gd name="connsiteX4" fmla="*/ 3353 w 12217299"/>
              <a:gd name="connsiteY4" fmla="*/ 0 h 3738614"/>
              <a:gd name="connsiteX0" fmla="*/ 3353 w 12214683"/>
              <a:gd name="connsiteY0" fmla="*/ 0 h 3738614"/>
              <a:gd name="connsiteX1" fmla="*/ 12211655 w 12214683"/>
              <a:gd name="connsiteY1" fmla="*/ 1533911 h 3738614"/>
              <a:gd name="connsiteX2" fmla="*/ 12213955 w 12214683"/>
              <a:gd name="connsiteY2" fmla="*/ 3732665 h 3738614"/>
              <a:gd name="connsiteX3" fmla="*/ 554 w 12214683"/>
              <a:gd name="connsiteY3" fmla="*/ 3738614 h 3738614"/>
              <a:gd name="connsiteX4" fmla="*/ 3353 w 12214683"/>
              <a:gd name="connsiteY4" fmla="*/ 0 h 3738614"/>
              <a:gd name="connsiteX0" fmla="*/ 3353 w 12214236"/>
              <a:gd name="connsiteY0" fmla="*/ 0 h 3738614"/>
              <a:gd name="connsiteX1" fmla="*/ 12194722 w 12214236"/>
              <a:gd name="connsiteY1" fmla="*/ 1542378 h 3738614"/>
              <a:gd name="connsiteX2" fmla="*/ 12213955 w 12214236"/>
              <a:gd name="connsiteY2" fmla="*/ 3732665 h 3738614"/>
              <a:gd name="connsiteX3" fmla="*/ 554 w 12214236"/>
              <a:gd name="connsiteY3" fmla="*/ 3738614 h 3738614"/>
              <a:gd name="connsiteX4" fmla="*/ 3353 w 12214236"/>
              <a:gd name="connsiteY4" fmla="*/ 0 h 3738614"/>
              <a:gd name="connsiteX0" fmla="*/ 3353 w 12194721"/>
              <a:gd name="connsiteY0" fmla="*/ 0 h 3738614"/>
              <a:gd name="connsiteX1" fmla="*/ 12194722 w 12194721"/>
              <a:gd name="connsiteY1" fmla="*/ 1542378 h 3738614"/>
              <a:gd name="connsiteX2" fmla="*/ 12140576 w 12194721"/>
              <a:gd name="connsiteY2" fmla="*/ 3732665 h 3738614"/>
              <a:gd name="connsiteX3" fmla="*/ 554 w 12194721"/>
              <a:gd name="connsiteY3" fmla="*/ 3738614 h 3738614"/>
              <a:gd name="connsiteX4" fmla="*/ 3353 w 12194721"/>
              <a:gd name="connsiteY4" fmla="*/ 0 h 3738614"/>
              <a:gd name="connsiteX0" fmla="*/ 3353 w 12197748"/>
              <a:gd name="connsiteY0" fmla="*/ 0 h 3738614"/>
              <a:gd name="connsiteX1" fmla="*/ 12194722 w 12197748"/>
              <a:gd name="connsiteY1" fmla="*/ 1542378 h 3738614"/>
              <a:gd name="connsiteX2" fmla="*/ 12197020 w 12197748"/>
              <a:gd name="connsiteY2" fmla="*/ 3732665 h 3738614"/>
              <a:gd name="connsiteX3" fmla="*/ 554 w 12197748"/>
              <a:gd name="connsiteY3" fmla="*/ 3738614 h 3738614"/>
              <a:gd name="connsiteX4" fmla="*/ 3353 w 12197748"/>
              <a:gd name="connsiteY4" fmla="*/ 0 h 3738614"/>
              <a:gd name="connsiteX0" fmla="*/ 3353 w 12194721"/>
              <a:gd name="connsiteY0" fmla="*/ 0 h 3738614"/>
              <a:gd name="connsiteX1" fmla="*/ 12194722 w 12194721"/>
              <a:gd name="connsiteY1" fmla="*/ 1542378 h 3738614"/>
              <a:gd name="connsiteX2" fmla="*/ 12191376 w 12194721"/>
              <a:gd name="connsiteY2" fmla="*/ 3736898 h 3738614"/>
              <a:gd name="connsiteX3" fmla="*/ 554 w 12194721"/>
              <a:gd name="connsiteY3" fmla="*/ 3738614 h 3738614"/>
              <a:gd name="connsiteX4" fmla="*/ 3353 w 12194721"/>
              <a:gd name="connsiteY4" fmla="*/ 0 h 3738614"/>
              <a:gd name="connsiteX0" fmla="*/ 3353 w 12200417"/>
              <a:gd name="connsiteY0" fmla="*/ 0 h 3743248"/>
              <a:gd name="connsiteX1" fmla="*/ 12194722 w 12200417"/>
              <a:gd name="connsiteY1" fmla="*/ 1542378 h 3743248"/>
              <a:gd name="connsiteX2" fmla="*/ 12199842 w 12200417"/>
              <a:gd name="connsiteY2" fmla="*/ 3743248 h 3743248"/>
              <a:gd name="connsiteX3" fmla="*/ 554 w 12200417"/>
              <a:gd name="connsiteY3" fmla="*/ 3738614 h 3743248"/>
              <a:gd name="connsiteX4" fmla="*/ 3353 w 12200417"/>
              <a:gd name="connsiteY4" fmla="*/ 0 h 3743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17" h="3743248">
                <a:moveTo>
                  <a:pt x="3353" y="0"/>
                </a:moveTo>
                <a:lnTo>
                  <a:pt x="12194722" y="1542378"/>
                </a:lnTo>
                <a:cubicBezTo>
                  <a:pt x="12191491" y="1885061"/>
                  <a:pt x="12203073" y="3400565"/>
                  <a:pt x="12199842" y="3743248"/>
                </a:cubicBezTo>
                <a:lnTo>
                  <a:pt x="554" y="3738614"/>
                </a:lnTo>
                <a:cubicBezTo>
                  <a:pt x="-2148" y="1983700"/>
                  <a:pt x="6055" y="1754914"/>
                  <a:pt x="335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" name="Triangle 6"/>
          <p:cNvSpPr/>
          <p:nvPr/>
        </p:nvSpPr>
        <p:spPr>
          <a:xfrm rot="10800000">
            <a:off x="10013403" y="-12651"/>
            <a:ext cx="2178596" cy="1634061"/>
          </a:xfrm>
          <a:custGeom>
            <a:avLst/>
            <a:gdLst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91922 h 1991922"/>
              <a:gd name="connsiteX3" fmla="*/ 0 w 1991783"/>
              <a:gd name="connsiteY3" fmla="*/ 1991922 h 1991922"/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79222 h 1991922"/>
              <a:gd name="connsiteX3" fmla="*/ 0 w 1991783"/>
              <a:gd name="connsiteY3" fmla="*/ 1991922 h 19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1783" h="1991922">
                <a:moveTo>
                  <a:pt x="0" y="1991922"/>
                </a:moveTo>
                <a:lnTo>
                  <a:pt x="0" y="0"/>
                </a:lnTo>
                <a:lnTo>
                  <a:pt x="1991783" y="1979222"/>
                </a:lnTo>
                <a:lnTo>
                  <a:pt x="0" y="19919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796" y="190096"/>
            <a:ext cx="756733" cy="56645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07663" y="3785082"/>
            <a:ext cx="4527320" cy="738664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algn="l">
              <a:lnSpc>
                <a:spcPct val="100000"/>
              </a:lnSpc>
              <a:defRPr sz="3000" b="1" i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UKAEA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7661" y="4594103"/>
            <a:ext cx="8968315" cy="1287122"/>
          </a:xfrm>
        </p:spPr>
        <p:txBody>
          <a:bodyPr lIns="0" tIns="0" rIns="0" bIns="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 i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342794" indent="0" algn="ctr">
              <a:buNone/>
              <a:defRPr sz="1500"/>
            </a:lvl2pPr>
            <a:lvl3pPr marL="685596" indent="0" algn="ctr">
              <a:buNone/>
              <a:defRPr sz="1350"/>
            </a:lvl3pPr>
            <a:lvl4pPr marL="1028394" indent="0" algn="ctr">
              <a:buNone/>
              <a:defRPr sz="1200"/>
            </a:lvl4pPr>
            <a:lvl5pPr marL="1371192" indent="0" algn="ctr">
              <a:buNone/>
              <a:defRPr sz="1200"/>
            </a:lvl5pPr>
            <a:lvl6pPr marL="1713995" indent="0" algn="ctr">
              <a:buNone/>
              <a:defRPr sz="1200"/>
            </a:lvl6pPr>
            <a:lvl7pPr marL="2056787" indent="0" algn="ctr">
              <a:buNone/>
              <a:defRPr sz="1200"/>
            </a:lvl7pPr>
            <a:lvl8pPr marL="2399580" indent="0" algn="ctr">
              <a:buNone/>
              <a:defRPr sz="1200"/>
            </a:lvl8pPr>
            <a:lvl9pPr marL="2742374" indent="0" algn="ctr">
              <a:buNone/>
              <a:defRPr sz="1200"/>
            </a:lvl9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07716" y="6050503"/>
            <a:ext cx="7324725" cy="588486"/>
          </a:xfrm>
        </p:spPr>
        <p:txBody>
          <a:bodyPr lIns="0" tIns="0" rIns="0" bIns="0">
            <a:normAutofit/>
          </a:bodyPr>
          <a:lstStyle>
            <a:lvl1pPr>
              <a:defRPr sz="1500" b="1" i="0" baseline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69623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im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88E603-90F2-5042-BDA1-3B52E045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651"/>
            <a:ext cx="12192000" cy="4706112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-3354" y="3125336"/>
            <a:ext cx="12200420" cy="3743248"/>
          </a:xfrm>
          <a:custGeom>
            <a:avLst/>
            <a:gdLst>
              <a:gd name="connsiteX0" fmla="*/ 0 w 12260826"/>
              <a:gd name="connsiteY0" fmla="*/ 0 h 5270090"/>
              <a:gd name="connsiteX1" fmla="*/ 12260826 w 12260826"/>
              <a:gd name="connsiteY1" fmla="*/ 4817806 h 5270090"/>
              <a:gd name="connsiteX2" fmla="*/ 12260826 w 12260826"/>
              <a:gd name="connsiteY2" fmla="*/ 5270090 h 5270090"/>
              <a:gd name="connsiteX3" fmla="*/ 29497 w 12260826"/>
              <a:gd name="connsiteY3" fmla="*/ 5270090 h 5270090"/>
              <a:gd name="connsiteX4" fmla="*/ 0 w 12260826"/>
              <a:gd name="connsiteY4" fmla="*/ 0 h 5270090"/>
              <a:gd name="connsiteX0" fmla="*/ 7935 w 12231329"/>
              <a:gd name="connsiteY0" fmla="*/ 0 h 5254048"/>
              <a:gd name="connsiteX1" fmla="*/ 12231329 w 12231329"/>
              <a:gd name="connsiteY1" fmla="*/ 4801764 h 5254048"/>
              <a:gd name="connsiteX2" fmla="*/ 12231329 w 12231329"/>
              <a:gd name="connsiteY2" fmla="*/ 5254048 h 5254048"/>
              <a:gd name="connsiteX3" fmla="*/ 0 w 12231329"/>
              <a:gd name="connsiteY3" fmla="*/ 5254048 h 5254048"/>
              <a:gd name="connsiteX4" fmla="*/ 7935 w 12231329"/>
              <a:gd name="connsiteY4" fmla="*/ 0 h 5254048"/>
              <a:gd name="connsiteX0" fmla="*/ 0 w 12223394"/>
              <a:gd name="connsiteY0" fmla="*/ 0 h 5259395"/>
              <a:gd name="connsiteX1" fmla="*/ 12223394 w 12223394"/>
              <a:gd name="connsiteY1" fmla="*/ 4801764 h 5259395"/>
              <a:gd name="connsiteX2" fmla="*/ 12223394 w 12223394"/>
              <a:gd name="connsiteY2" fmla="*/ 5254048 h 5259395"/>
              <a:gd name="connsiteX3" fmla="*/ 72276 w 12223394"/>
              <a:gd name="connsiteY3" fmla="*/ 5259395 h 5259395"/>
              <a:gd name="connsiteX4" fmla="*/ 0 w 12223394"/>
              <a:gd name="connsiteY4" fmla="*/ 0 h 5259395"/>
              <a:gd name="connsiteX0" fmla="*/ 0 w 12223394"/>
              <a:gd name="connsiteY0" fmla="*/ 0 h 5264743"/>
              <a:gd name="connsiteX1" fmla="*/ 12223394 w 12223394"/>
              <a:gd name="connsiteY1" fmla="*/ 4801764 h 5264743"/>
              <a:gd name="connsiteX2" fmla="*/ 12223394 w 12223394"/>
              <a:gd name="connsiteY2" fmla="*/ 5254048 h 5264743"/>
              <a:gd name="connsiteX3" fmla="*/ 8107 w 12223394"/>
              <a:gd name="connsiteY3" fmla="*/ 5264743 h 5264743"/>
              <a:gd name="connsiteX4" fmla="*/ 0 w 12223394"/>
              <a:gd name="connsiteY4" fmla="*/ 0 h 5264743"/>
              <a:gd name="connsiteX0" fmla="*/ 0 w 12223394"/>
              <a:gd name="connsiteY0" fmla="*/ 0 h 5254048"/>
              <a:gd name="connsiteX1" fmla="*/ 12223394 w 12223394"/>
              <a:gd name="connsiteY1" fmla="*/ 4801764 h 5254048"/>
              <a:gd name="connsiteX2" fmla="*/ 12223394 w 12223394"/>
              <a:gd name="connsiteY2" fmla="*/ 5254048 h 5254048"/>
              <a:gd name="connsiteX3" fmla="*/ 8107 w 12223394"/>
              <a:gd name="connsiteY3" fmla="*/ 5238006 h 5254048"/>
              <a:gd name="connsiteX4" fmla="*/ 0 w 12223394"/>
              <a:gd name="connsiteY4" fmla="*/ 0 h 5254048"/>
              <a:gd name="connsiteX0" fmla="*/ 0 w 12223394"/>
              <a:gd name="connsiteY0" fmla="*/ 0 h 4841452"/>
              <a:gd name="connsiteX1" fmla="*/ 12223394 w 12223394"/>
              <a:gd name="connsiteY1" fmla="*/ 4389168 h 4841452"/>
              <a:gd name="connsiteX2" fmla="*/ 12223394 w 12223394"/>
              <a:gd name="connsiteY2" fmla="*/ 4841452 h 4841452"/>
              <a:gd name="connsiteX3" fmla="*/ 8107 w 12223394"/>
              <a:gd name="connsiteY3" fmla="*/ 4825410 h 4841452"/>
              <a:gd name="connsiteX4" fmla="*/ 0 w 12223394"/>
              <a:gd name="connsiteY4" fmla="*/ 0 h 4841452"/>
              <a:gd name="connsiteX0" fmla="*/ 3585 w 12215828"/>
              <a:gd name="connsiteY0" fmla="*/ 0 h 4629579"/>
              <a:gd name="connsiteX1" fmla="*/ 12215828 w 12215828"/>
              <a:gd name="connsiteY1" fmla="*/ 4177295 h 4629579"/>
              <a:gd name="connsiteX2" fmla="*/ 12215828 w 12215828"/>
              <a:gd name="connsiteY2" fmla="*/ 4629579 h 4629579"/>
              <a:gd name="connsiteX3" fmla="*/ 541 w 12215828"/>
              <a:gd name="connsiteY3" fmla="*/ 4613537 h 4629579"/>
              <a:gd name="connsiteX4" fmla="*/ 3585 w 12215828"/>
              <a:gd name="connsiteY4" fmla="*/ 0 h 4629579"/>
              <a:gd name="connsiteX0" fmla="*/ 3585 w 12215828"/>
              <a:gd name="connsiteY0" fmla="*/ 0 h 4685336"/>
              <a:gd name="connsiteX1" fmla="*/ 12215828 w 12215828"/>
              <a:gd name="connsiteY1" fmla="*/ 4233052 h 4685336"/>
              <a:gd name="connsiteX2" fmla="*/ 12215828 w 12215828"/>
              <a:gd name="connsiteY2" fmla="*/ 4685336 h 4685336"/>
              <a:gd name="connsiteX3" fmla="*/ 541 w 12215828"/>
              <a:gd name="connsiteY3" fmla="*/ 4669294 h 4685336"/>
              <a:gd name="connsiteX4" fmla="*/ 3585 w 12215828"/>
              <a:gd name="connsiteY4" fmla="*/ 0 h 4685336"/>
              <a:gd name="connsiteX0" fmla="*/ 3585 w 12249282"/>
              <a:gd name="connsiteY0" fmla="*/ 0 h 4685336"/>
              <a:gd name="connsiteX1" fmla="*/ 12249282 w 12249282"/>
              <a:gd name="connsiteY1" fmla="*/ 3842759 h 4685336"/>
              <a:gd name="connsiteX2" fmla="*/ 12215828 w 12249282"/>
              <a:gd name="connsiteY2" fmla="*/ 4685336 h 4685336"/>
              <a:gd name="connsiteX3" fmla="*/ 541 w 12249282"/>
              <a:gd name="connsiteY3" fmla="*/ 4669294 h 4685336"/>
              <a:gd name="connsiteX4" fmla="*/ 3585 w 12249282"/>
              <a:gd name="connsiteY4" fmla="*/ 0 h 4685336"/>
              <a:gd name="connsiteX0" fmla="*/ 0 w 12279151"/>
              <a:gd name="connsiteY0" fmla="*/ 0 h 4573823"/>
              <a:gd name="connsiteX1" fmla="*/ 12279151 w 12279151"/>
              <a:gd name="connsiteY1" fmla="*/ 3731246 h 4573823"/>
              <a:gd name="connsiteX2" fmla="*/ 12245697 w 12279151"/>
              <a:gd name="connsiteY2" fmla="*/ 4573823 h 4573823"/>
              <a:gd name="connsiteX3" fmla="*/ 30410 w 12279151"/>
              <a:gd name="connsiteY3" fmla="*/ 4557781 h 4573823"/>
              <a:gd name="connsiteX4" fmla="*/ 0 w 12279151"/>
              <a:gd name="connsiteY4" fmla="*/ 0 h 4573823"/>
              <a:gd name="connsiteX0" fmla="*/ 0 w 12346058"/>
              <a:gd name="connsiteY0" fmla="*/ 0 h 4573823"/>
              <a:gd name="connsiteX1" fmla="*/ 12346058 w 12346058"/>
              <a:gd name="connsiteY1" fmla="*/ 3541675 h 4573823"/>
              <a:gd name="connsiteX2" fmla="*/ 12245697 w 12346058"/>
              <a:gd name="connsiteY2" fmla="*/ 4573823 h 4573823"/>
              <a:gd name="connsiteX3" fmla="*/ 30410 w 12346058"/>
              <a:gd name="connsiteY3" fmla="*/ 4557781 h 4573823"/>
              <a:gd name="connsiteX4" fmla="*/ 0 w 12346058"/>
              <a:gd name="connsiteY4" fmla="*/ 0 h 4573823"/>
              <a:gd name="connsiteX0" fmla="*/ 0 w 12245697"/>
              <a:gd name="connsiteY0" fmla="*/ 0 h 4573823"/>
              <a:gd name="connsiteX1" fmla="*/ 12211379 w 12245697"/>
              <a:gd name="connsiteY1" fmla="*/ 3492056 h 4573823"/>
              <a:gd name="connsiteX2" fmla="*/ 12245697 w 12245697"/>
              <a:gd name="connsiteY2" fmla="*/ 4573823 h 4573823"/>
              <a:gd name="connsiteX3" fmla="*/ 30410 w 12245697"/>
              <a:gd name="connsiteY3" fmla="*/ 4557781 h 4573823"/>
              <a:gd name="connsiteX4" fmla="*/ 0 w 12245697"/>
              <a:gd name="connsiteY4" fmla="*/ 0 h 4573823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756600 w 12211379"/>
              <a:gd name="connsiteY2" fmla="*/ 4020930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827484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41341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0257 w 12221427"/>
              <a:gd name="connsiteY2" fmla="*/ 4541341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25696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16269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9684 w 12221427"/>
              <a:gd name="connsiteY2" fmla="*/ 4546055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1599482 w 12221427"/>
              <a:gd name="connsiteY2" fmla="*/ 4021269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1733 w 12221427"/>
              <a:gd name="connsiteY2" fmla="*/ 4530152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33052 w 12214722"/>
              <a:gd name="connsiteY0" fmla="*/ 0 h 4546593"/>
              <a:gd name="connsiteX1" fmla="*/ 12214722 w 12214722"/>
              <a:gd name="connsiteY1" fmla="*/ 3486202 h 4546593"/>
              <a:gd name="connsiteX2" fmla="*/ 12205028 w 12214722"/>
              <a:gd name="connsiteY2" fmla="*/ 4514250 h 4546593"/>
              <a:gd name="connsiteX3" fmla="*/ 137 w 12214722"/>
              <a:gd name="connsiteY3" fmla="*/ 4546593 h 4546593"/>
              <a:gd name="connsiteX4" fmla="*/ 33052 w 12214722"/>
              <a:gd name="connsiteY4" fmla="*/ 0 h 4546593"/>
              <a:gd name="connsiteX0" fmla="*/ 25134 w 12214755"/>
              <a:gd name="connsiteY0" fmla="*/ 0 h 4538641"/>
              <a:gd name="connsiteX1" fmla="*/ 12214755 w 12214755"/>
              <a:gd name="connsiteY1" fmla="*/ 3478250 h 4538641"/>
              <a:gd name="connsiteX2" fmla="*/ 12205061 w 12214755"/>
              <a:gd name="connsiteY2" fmla="*/ 4506298 h 4538641"/>
              <a:gd name="connsiteX3" fmla="*/ 170 w 12214755"/>
              <a:gd name="connsiteY3" fmla="*/ 4538641 h 4538641"/>
              <a:gd name="connsiteX4" fmla="*/ 25134 w 12214755"/>
              <a:gd name="connsiteY4" fmla="*/ 0 h 4538641"/>
              <a:gd name="connsiteX0" fmla="*/ 9400 w 12214923"/>
              <a:gd name="connsiteY0" fmla="*/ 0 h 4530690"/>
              <a:gd name="connsiteX1" fmla="*/ 12214923 w 12214923"/>
              <a:gd name="connsiteY1" fmla="*/ 3470299 h 4530690"/>
              <a:gd name="connsiteX2" fmla="*/ 12205229 w 12214923"/>
              <a:gd name="connsiteY2" fmla="*/ 4498347 h 4530690"/>
              <a:gd name="connsiteX3" fmla="*/ 338 w 12214923"/>
              <a:gd name="connsiteY3" fmla="*/ 4530690 h 4530690"/>
              <a:gd name="connsiteX4" fmla="*/ 9400 w 12214923"/>
              <a:gd name="connsiteY4" fmla="*/ 0 h 4530690"/>
              <a:gd name="connsiteX0" fmla="*/ 0 w 12205523"/>
              <a:gd name="connsiteY0" fmla="*/ 0 h 4498347"/>
              <a:gd name="connsiteX1" fmla="*/ 12205523 w 12205523"/>
              <a:gd name="connsiteY1" fmla="*/ 3470299 h 4498347"/>
              <a:gd name="connsiteX2" fmla="*/ 12195829 w 12205523"/>
              <a:gd name="connsiteY2" fmla="*/ 4498347 h 4498347"/>
              <a:gd name="connsiteX3" fmla="*/ 285136 w 12205523"/>
              <a:gd name="connsiteY3" fmla="*/ 4268297 h 4498347"/>
              <a:gd name="connsiteX4" fmla="*/ 0 w 12205523"/>
              <a:gd name="connsiteY4" fmla="*/ 0 h 4498347"/>
              <a:gd name="connsiteX0" fmla="*/ 0 w 12205523"/>
              <a:gd name="connsiteY0" fmla="*/ 0 h 4506836"/>
              <a:gd name="connsiteX1" fmla="*/ 12205523 w 12205523"/>
              <a:gd name="connsiteY1" fmla="*/ 3470299 h 4506836"/>
              <a:gd name="connsiteX2" fmla="*/ 12195829 w 12205523"/>
              <a:gd name="connsiteY2" fmla="*/ 4498347 h 4506836"/>
              <a:gd name="connsiteX3" fmla="*/ 6841 w 12205523"/>
              <a:gd name="connsiteY3" fmla="*/ 4506836 h 4506836"/>
              <a:gd name="connsiteX4" fmla="*/ 0 w 12205523"/>
              <a:gd name="connsiteY4" fmla="*/ 0 h 4506836"/>
              <a:gd name="connsiteX0" fmla="*/ 0 w 12205523"/>
              <a:gd name="connsiteY0" fmla="*/ 0 h 4511047"/>
              <a:gd name="connsiteX1" fmla="*/ 12205523 w 12205523"/>
              <a:gd name="connsiteY1" fmla="*/ 3470299 h 4511047"/>
              <a:gd name="connsiteX2" fmla="*/ 12202179 w 12205523"/>
              <a:gd name="connsiteY2" fmla="*/ 4511047 h 4511047"/>
              <a:gd name="connsiteX3" fmla="*/ 6841 w 12205523"/>
              <a:gd name="connsiteY3" fmla="*/ 4506836 h 4511047"/>
              <a:gd name="connsiteX4" fmla="*/ 0 w 12205523"/>
              <a:gd name="connsiteY4" fmla="*/ 0 h 4511047"/>
              <a:gd name="connsiteX0" fmla="*/ 0 w 12216156"/>
              <a:gd name="connsiteY0" fmla="*/ 0 h 3958154"/>
              <a:gd name="connsiteX1" fmla="*/ 12216156 w 12216156"/>
              <a:gd name="connsiteY1" fmla="*/ 2917406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332614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28725"/>
              <a:gd name="connsiteY0" fmla="*/ 0 h 3743749"/>
              <a:gd name="connsiteX1" fmla="*/ 12228725 w 12228725"/>
              <a:gd name="connsiteY1" fmla="*/ 2096944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880127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880127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880127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540762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540762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540762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13946"/>
              <a:gd name="connsiteY0" fmla="*/ 0 h 3732665"/>
              <a:gd name="connsiteX1" fmla="*/ 12213946 w 12213946"/>
              <a:gd name="connsiteY1" fmla="*/ 1529678 h 3732665"/>
              <a:gd name="connsiteX2" fmla="*/ 12210602 w 12213946"/>
              <a:gd name="connsiteY2" fmla="*/ 3732665 h 3732665"/>
              <a:gd name="connsiteX3" fmla="*/ 15264 w 12213946"/>
              <a:gd name="connsiteY3" fmla="*/ 3728454 h 3732665"/>
              <a:gd name="connsiteX4" fmla="*/ 0 w 12213946"/>
              <a:gd name="connsiteY4" fmla="*/ 0 h 3732665"/>
              <a:gd name="connsiteX0" fmla="*/ 0 w 12213946"/>
              <a:gd name="connsiteY0" fmla="*/ 0 h 3738614"/>
              <a:gd name="connsiteX1" fmla="*/ 12213946 w 12213946"/>
              <a:gd name="connsiteY1" fmla="*/ 1529678 h 3738614"/>
              <a:gd name="connsiteX2" fmla="*/ 12210602 w 12213946"/>
              <a:gd name="connsiteY2" fmla="*/ 3732665 h 3738614"/>
              <a:gd name="connsiteX3" fmla="*/ 8491 w 12213946"/>
              <a:gd name="connsiteY3" fmla="*/ 3738614 h 3738614"/>
              <a:gd name="connsiteX4" fmla="*/ 0 w 12213946"/>
              <a:gd name="connsiteY4" fmla="*/ 0 h 3738614"/>
              <a:gd name="connsiteX0" fmla="*/ 3353 w 12217299"/>
              <a:gd name="connsiteY0" fmla="*/ 0 h 3738614"/>
              <a:gd name="connsiteX1" fmla="*/ 12217299 w 12217299"/>
              <a:gd name="connsiteY1" fmla="*/ 1529678 h 3738614"/>
              <a:gd name="connsiteX2" fmla="*/ 12213955 w 12217299"/>
              <a:gd name="connsiteY2" fmla="*/ 3732665 h 3738614"/>
              <a:gd name="connsiteX3" fmla="*/ 554 w 12217299"/>
              <a:gd name="connsiteY3" fmla="*/ 3738614 h 3738614"/>
              <a:gd name="connsiteX4" fmla="*/ 3353 w 12217299"/>
              <a:gd name="connsiteY4" fmla="*/ 0 h 3738614"/>
              <a:gd name="connsiteX0" fmla="*/ 3353 w 12214683"/>
              <a:gd name="connsiteY0" fmla="*/ 0 h 3738614"/>
              <a:gd name="connsiteX1" fmla="*/ 12211655 w 12214683"/>
              <a:gd name="connsiteY1" fmla="*/ 1533911 h 3738614"/>
              <a:gd name="connsiteX2" fmla="*/ 12213955 w 12214683"/>
              <a:gd name="connsiteY2" fmla="*/ 3732665 h 3738614"/>
              <a:gd name="connsiteX3" fmla="*/ 554 w 12214683"/>
              <a:gd name="connsiteY3" fmla="*/ 3738614 h 3738614"/>
              <a:gd name="connsiteX4" fmla="*/ 3353 w 12214683"/>
              <a:gd name="connsiteY4" fmla="*/ 0 h 3738614"/>
              <a:gd name="connsiteX0" fmla="*/ 3353 w 12214236"/>
              <a:gd name="connsiteY0" fmla="*/ 0 h 3738614"/>
              <a:gd name="connsiteX1" fmla="*/ 12194722 w 12214236"/>
              <a:gd name="connsiteY1" fmla="*/ 1542378 h 3738614"/>
              <a:gd name="connsiteX2" fmla="*/ 12213955 w 12214236"/>
              <a:gd name="connsiteY2" fmla="*/ 3732665 h 3738614"/>
              <a:gd name="connsiteX3" fmla="*/ 554 w 12214236"/>
              <a:gd name="connsiteY3" fmla="*/ 3738614 h 3738614"/>
              <a:gd name="connsiteX4" fmla="*/ 3353 w 12214236"/>
              <a:gd name="connsiteY4" fmla="*/ 0 h 3738614"/>
              <a:gd name="connsiteX0" fmla="*/ 3353 w 12194721"/>
              <a:gd name="connsiteY0" fmla="*/ 0 h 3738614"/>
              <a:gd name="connsiteX1" fmla="*/ 12194722 w 12194721"/>
              <a:gd name="connsiteY1" fmla="*/ 1542378 h 3738614"/>
              <a:gd name="connsiteX2" fmla="*/ 12140576 w 12194721"/>
              <a:gd name="connsiteY2" fmla="*/ 3732665 h 3738614"/>
              <a:gd name="connsiteX3" fmla="*/ 554 w 12194721"/>
              <a:gd name="connsiteY3" fmla="*/ 3738614 h 3738614"/>
              <a:gd name="connsiteX4" fmla="*/ 3353 w 12194721"/>
              <a:gd name="connsiteY4" fmla="*/ 0 h 3738614"/>
              <a:gd name="connsiteX0" fmla="*/ 3353 w 12197748"/>
              <a:gd name="connsiteY0" fmla="*/ 0 h 3738614"/>
              <a:gd name="connsiteX1" fmla="*/ 12194722 w 12197748"/>
              <a:gd name="connsiteY1" fmla="*/ 1542378 h 3738614"/>
              <a:gd name="connsiteX2" fmla="*/ 12197020 w 12197748"/>
              <a:gd name="connsiteY2" fmla="*/ 3732665 h 3738614"/>
              <a:gd name="connsiteX3" fmla="*/ 554 w 12197748"/>
              <a:gd name="connsiteY3" fmla="*/ 3738614 h 3738614"/>
              <a:gd name="connsiteX4" fmla="*/ 3353 w 12197748"/>
              <a:gd name="connsiteY4" fmla="*/ 0 h 3738614"/>
              <a:gd name="connsiteX0" fmla="*/ 3353 w 12194721"/>
              <a:gd name="connsiteY0" fmla="*/ 0 h 3738614"/>
              <a:gd name="connsiteX1" fmla="*/ 12194722 w 12194721"/>
              <a:gd name="connsiteY1" fmla="*/ 1542378 h 3738614"/>
              <a:gd name="connsiteX2" fmla="*/ 12191376 w 12194721"/>
              <a:gd name="connsiteY2" fmla="*/ 3736898 h 3738614"/>
              <a:gd name="connsiteX3" fmla="*/ 554 w 12194721"/>
              <a:gd name="connsiteY3" fmla="*/ 3738614 h 3738614"/>
              <a:gd name="connsiteX4" fmla="*/ 3353 w 12194721"/>
              <a:gd name="connsiteY4" fmla="*/ 0 h 3738614"/>
              <a:gd name="connsiteX0" fmla="*/ 3353 w 12200417"/>
              <a:gd name="connsiteY0" fmla="*/ 0 h 3743248"/>
              <a:gd name="connsiteX1" fmla="*/ 12194722 w 12200417"/>
              <a:gd name="connsiteY1" fmla="*/ 1542378 h 3743248"/>
              <a:gd name="connsiteX2" fmla="*/ 12199842 w 12200417"/>
              <a:gd name="connsiteY2" fmla="*/ 3743248 h 3743248"/>
              <a:gd name="connsiteX3" fmla="*/ 554 w 12200417"/>
              <a:gd name="connsiteY3" fmla="*/ 3738614 h 3743248"/>
              <a:gd name="connsiteX4" fmla="*/ 3353 w 12200417"/>
              <a:gd name="connsiteY4" fmla="*/ 0 h 3743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17" h="3743248">
                <a:moveTo>
                  <a:pt x="3353" y="0"/>
                </a:moveTo>
                <a:lnTo>
                  <a:pt x="12194722" y="1542378"/>
                </a:lnTo>
                <a:cubicBezTo>
                  <a:pt x="12191491" y="1885061"/>
                  <a:pt x="12203073" y="3400565"/>
                  <a:pt x="12199842" y="3743248"/>
                </a:cubicBezTo>
                <a:lnTo>
                  <a:pt x="554" y="3738614"/>
                </a:lnTo>
                <a:cubicBezTo>
                  <a:pt x="-2148" y="1983700"/>
                  <a:pt x="6055" y="1754914"/>
                  <a:pt x="335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Triangle 6"/>
          <p:cNvSpPr/>
          <p:nvPr/>
        </p:nvSpPr>
        <p:spPr>
          <a:xfrm rot="10800000">
            <a:off x="10013403" y="-12651"/>
            <a:ext cx="2178596" cy="1634061"/>
          </a:xfrm>
          <a:custGeom>
            <a:avLst/>
            <a:gdLst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91922 h 1991922"/>
              <a:gd name="connsiteX3" fmla="*/ 0 w 1991783"/>
              <a:gd name="connsiteY3" fmla="*/ 1991922 h 1991922"/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79222 h 1991922"/>
              <a:gd name="connsiteX3" fmla="*/ 0 w 1991783"/>
              <a:gd name="connsiteY3" fmla="*/ 1991922 h 19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1783" h="1991922">
                <a:moveTo>
                  <a:pt x="0" y="1991922"/>
                </a:moveTo>
                <a:lnTo>
                  <a:pt x="0" y="0"/>
                </a:lnTo>
                <a:lnTo>
                  <a:pt x="1991783" y="1979222"/>
                </a:lnTo>
                <a:lnTo>
                  <a:pt x="0" y="19919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796" y="190096"/>
            <a:ext cx="756733" cy="56645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07663" y="3785082"/>
            <a:ext cx="4527320" cy="738664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algn="l">
              <a:lnSpc>
                <a:spcPct val="100000"/>
              </a:lnSpc>
              <a:defRPr sz="3000" b="1" i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UKAEA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7661" y="4594103"/>
            <a:ext cx="8968315" cy="1287122"/>
          </a:xfrm>
        </p:spPr>
        <p:txBody>
          <a:bodyPr lIns="0" tIns="0" rIns="0" bIns="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 i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342794" indent="0" algn="ctr">
              <a:buNone/>
              <a:defRPr sz="1500"/>
            </a:lvl2pPr>
            <a:lvl3pPr marL="685596" indent="0" algn="ctr">
              <a:buNone/>
              <a:defRPr sz="1350"/>
            </a:lvl3pPr>
            <a:lvl4pPr marL="1028394" indent="0" algn="ctr">
              <a:buNone/>
              <a:defRPr sz="1200"/>
            </a:lvl4pPr>
            <a:lvl5pPr marL="1371192" indent="0" algn="ctr">
              <a:buNone/>
              <a:defRPr sz="1200"/>
            </a:lvl5pPr>
            <a:lvl6pPr marL="1713995" indent="0" algn="ctr">
              <a:buNone/>
              <a:defRPr sz="1200"/>
            </a:lvl6pPr>
            <a:lvl7pPr marL="2056787" indent="0" algn="ctr">
              <a:buNone/>
              <a:defRPr sz="1200"/>
            </a:lvl7pPr>
            <a:lvl8pPr marL="2399580" indent="0" algn="ctr">
              <a:buNone/>
              <a:defRPr sz="1200"/>
            </a:lvl8pPr>
            <a:lvl9pPr marL="2742374" indent="0" algn="ctr">
              <a:buNone/>
              <a:defRPr sz="1200"/>
            </a:lvl9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07716" y="6050503"/>
            <a:ext cx="7324725" cy="588486"/>
          </a:xfrm>
        </p:spPr>
        <p:txBody>
          <a:bodyPr lIns="0" tIns="0" rIns="0" bIns="0">
            <a:normAutofit/>
          </a:bodyPr>
          <a:lstStyle>
            <a:lvl1pPr>
              <a:defRPr sz="1500" b="1" i="0" baseline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55501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im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F2711-1E4E-5340-B29E-E4EF08444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651"/>
            <a:ext cx="12192000" cy="4821936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-3354" y="3125336"/>
            <a:ext cx="12200420" cy="3743248"/>
          </a:xfrm>
          <a:custGeom>
            <a:avLst/>
            <a:gdLst>
              <a:gd name="connsiteX0" fmla="*/ 0 w 12260826"/>
              <a:gd name="connsiteY0" fmla="*/ 0 h 5270090"/>
              <a:gd name="connsiteX1" fmla="*/ 12260826 w 12260826"/>
              <a:gd name="connsiteY1" fmla="*/ 4817806 h 5270090"/>
              <a:gd name="connsiteX2" fmla="*/ 12260826 w 12260826"/>
              <a:gd name="connsiteY2" fmla="*/ 5270090 h 5270090"/>
              <a:gd name="connsiteX3" fmla="*/ 29497 w 12260826"/>
              <a:gd name="connsiteY3" fmla="*/ 5270090 h 5270090"/>
              <a:gd name="connsiteX4" fmla="*/ 0 w 12260826"/>
              <a:gd name="connsiteY4" fmla="*/ 0 h 5270090"/>
              <a:gd name="connsiteX0" fmla="*/ 7935 w 12231329"/>
              <a:gd name="connsiteY0" fmla="*/ 0 h 5254048"/>
              <a:gd name="connsiteX1" fmla="*/ 12231329 w 12231329"/>
              <a:gd name="connsiteY1" fmla="*/ 4801764 h 5254048"/>
              <a:gd name="connsiteX2" fmla="*/ 12231329 w 12231329"/>
              <a:gd name="connsiteY2" fmla="*/ 5254048 h 5254048"/>
              <a:gd name="connsiteX3" fmla="*/ 0 w 12231329"/>
              <a:gd name="connsiteY3" fmla="*/ 5254048 h 5254048"/>
              <a:gd name="connsiteX4" fmla="*/ 7935 w 12231329"/>
              <a:gd name="connsiteY4" fmla="*/ 0 h 5254048"/>
              <a:gd name="connsiteX0" fmla="*/ 0 w 12223394"/>
              <a:gd name="connsiteY0" fmla="*/ 0 h 5259395"/>
              <a:gd name="connsiteX1" fmla="*/ 12223394 w 12223394"/>
              <a:gd name="connsiteY1" fmla="*/ 4801764 h 5259395"/>
              <a:gd name="connsiteX2" fmla="*/ 12223394 w 12223394"/>
              <a:gd name="connsiteY2" fmla="*/ 5254048 h 5259395"/>
              <a:gd name="connsiteX3" fmla="*/ 72276 w 12223394"/>
              <a:gd name="connsiteY3" fmla="*/ 5259395 h 5259395"/>
              <a:gd name="connsiteX4" fmla="*/ 0 w 12223394"/>
              <a:gd name="connsiteY4" fmla="*/ 0 h 5259395"/>
              <a:gd name="connsiteX0" fmla="*/ 0 w 12223394"/>
              <a:gd name="connsiteY0" fmla="*/ 0 h 5264743"/>
              <a:gd name="connsiteX1" fmla="*/ 12223394 w 12223394"/>
              <a:gd name="connsiteY1" fmla="*/ 4801764 h 5264743"/>
              <a:gd name="connsiteX2" fmla="*/ 12223394 w 12223394"/>
              <a:gd name="connsiteY2" fmla="*/ 5254048 h 5264743"/>
              <a:gd name="connsiteX3" fmla="*/ 8107 w 12223394"/>
              <a:gd name="connsiteY3" fmla="*/ 5264743 h 5264743"/>
              <a:gd name="connsiteX4" fmla="*/ 0 w 12223394"/>
              <a:gd name="connsiteY4" fmla="*/ 0 h 5264743"/>
              <a:gd name="connsiteX0" fmla="*/ 0 w 12223394"/>
              <a:gd name="connsiteY0" fmla="*/ 0 h 5254048"/>
              <a:gd name="connsiteX1" fmla="*/ 12223394 w 12223394"/>
              <a:gd name="connsiteY1" fmla="*/ 4801764 h 5254048"/>
              <a:gd name="connsiteX2" fmla="*/ 12223394 w 12223394"/>
              <a:gd name="connsiteY2" fmla="*/ 5254048 h 5254048"/>
              <a:gd name="connsiteX3" fmla="*/ 8107 w 12223394"/>
              <a:gd name="connsiteY3" fmla="*/ 5238006 h 5254048"/>
              <a:gd name="connsiteX4" fmla="*/ 0 w 12223394"/>
              <a:gd name="connsiteY4" fmla="*/ 0 h 5254048"/>
              <a:gd name="connsiteX0" fmla="*/ 0 w 12223394"/>
              <a:gd name="connsiteY0" fmla="*/ 0 h 4841452"/>
              <a:gd name="connsiteX1" fmla="*/ 12223394 w 12223394"/>
              <a:gd name="connsiteY1" fmla="*/ 4389168 h 4841452"/>
              <a:gd name="connsiteX2" fmla="*/ 12223394 w 12223394"/>
              <a:gd name="connsiteY2" fmla="*/ 4841452 h 4841452"/>
              <a:gd name="connsiteX3" fmla="*/ 8107 w 12223394"/>
              <a:gd name="connsiteY3" fmla="*/ 4825410 h 4841452"/>
              <a:gd name="connsiteX4" fmla="*/ 0 w 12223394"/>
              <a:gd name="connsiteY4" fmla="*/ 0 h 4841452"/>
              <a:gd name="connsiteX0" fmla="*/ 3585 w 12215828"/>
              <a:gd name="connsiteY0" fmla="*/ 0 h 4629579"/>
              <a:gd name="connsiteX1" fmla="*/ 12215828 w 12215828"/>
              <a:gd name="connsiteY1" fmla="*/ 4177295 h 4629579"/>
              <a:gd name="connsiteX2" fmla="*/ 12215828 w 12215828"/>
              <a:gd name="connsiteY2" fmla="*/ 4629579 h 4629579"/>
              <a:gd name="connsiteX3" fmla="*/ 541 w 12215828"/>
              <a:gd name="connsiteY3" fmla="*/ 4613537 h 4629579"/>
              <a:gd name="connsiteX4" fmla="*/ 3585 w 12215828"/>
              <a:gd name="connsiteY4" fmla="*/ 0 h 4629579"/>
              <a:gd name="connsiteX0" fmla="*/ 3585 w 12215828"/>
              <a:gd name="connsiteY0" fmla="*/ 0 h 4685336"/>
              <a:gd name="connsiteX1" fmla="*/ 12215828 w 12215828"/>
              <a:gd name="connsiteY1" fmla="*/ 4233052 h 4685336"/>
              <a:gd name="connsiteX2" fmla="*/ 12215828 w 12215828"/>
              <a:gd name="connsiteY2" fmla="*/ 4685336 h 4685336"/>
              <a:gd name="connsiteX3" fmla="*/ 541 w 12215828"/>
              <a:gd name="connsiteY3" fmla="*/ 4669294 h 4685336"/>
              <a:gd name="connsiteX4" fmla="*/ 3585 w 12215828"/>
              <a:gd name="connsiteY4" fmla="*/ 0 h 4685336"/>
              <a:gd name="connsiteX0" fmla="*/ 3585 w 12249282"/>
              <a:gd name="connsiteY0" fmla="*/ 0 h 4685336"/>
              <a:gd name="connsiteX1" fmla="*/ 12249282 w 12249282"/>
              <a:gd name="connsiteY1" fmla="*/ 3842759 h 4685336"/>
              <a:gd name="connsiteX2" fmla="*/ 12215828 w 12249282"/>
              <a:gd name="connsiteY2" fmla="*/ 4685336 h 4685336"/>
              <a:gd name="connsiteX3" fmla="*/ 541 w 12249282"/>
              <a:gd name="connsiteY3" fmla="*/ 4669294 h 4685336"/>
              <a:gd name="connsiteX4" fmla="*/ 3585 w 12249282"/>
              <a:gd name="connsiteY4" fmla="*/ 0 h 4685336"/>
              <a:gd name="connsiteX0" fmla="*/ 0 w 12279151"/>
              <a:gd name="connsiteY0" fmla="*/ 0 h 4573823"/>
              <a:gd name="connsiteX1" fmla="*/ 12279151 w 12279151"/>
              <a:gd name="connsiteY1" fmla="*/ 3731246 h 4573823"/>
              <a:gd name="connsiteX2" fmla="*/ 12245697 w 12279151"/>
              <a:gd name="connsiteY2" fmla="*/ 4573823 h 4573823"/>
              <a:gd name="connsiteX3" fmla="*/ 30410 w 12279151"/>
              <a:gd name="connsiteY3" fmla="*/ 4557781 h 4573823"/>
              <a:gd name="connsiteX4" fmla="*/ 0 w 12279151"/>
              <a:gd name="connsiteY4" fmla="*/ 0 h 4573823"/>
              <a:gd name="connsiteX0" fmla="*/ 0 w 12346058"/>
              <a:gd name="connsiteY0" fmla="*/ 0 h 4573823"/>
              <a:gd name="connsiteX1" fmla="*/ 12346058 w 12346058"/>
              <a:gd name="connsiteY1" fmla="*/ 3541675 h 4573823"/>
              <a:gd name="connsiteX2" fmla="*/ 12245697 w 12346058"/>
              <a:gd name="connsiteY2" fmla="*/ 4573823 h 4573823"/>
              <a:gd name="connsiteX3" fmla="*/ 30410 w 12346058"/>
              <a:gd name="connsiteY3" fmla="*/ 4557781 h 4573823"/>
              <a:gd name="connsiteX4" fmla="*/ 0 w 12346058"/>
              <a:gd name="connsiteY4" fmla="*/ 0 h 4573823"/>
              <a:gd name="connsiteX0" fmla="*/ 0 w 12245697"/>
              <a:gd name="connsiteY0" fmla="*/ 0 h 4573823"/>
              <a:gd name="connsiteX1" fmla="*/ 12211379 w 12245697"/>
              <a:gd name="connsiteY1" fmla="*/ 3492056 h 4573823"/>
              <a:gd name="connsiteX2" fmla="*/ 12245697 w 12245697"/>
              <a:gd name="connsiteY2" fmla="*/ 4573823 h 4573823"/>
              <a:gd name="connsiteX3" fmla="*/ 30410 w 12245697"/>
              <a:gd name="connsiteY3" fmla="*/ 4557781 h 4573823"/>
              <a:gd name="connsiteX4" fmla="*/ 0 w 12245697"/>
              <a:gd name="connsiteY4" fmla="*/ 0 h 4573823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756600 w 12211379"/>
              <a:gd name="connsiteY2" fmla="*/ 4020930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827484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41341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0257 w 12221427"/>
              <a:gd name="connsiteY2" fmla="*/ 4541341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25696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16269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9684 w 12221427"/>
              <a:gd name="connsiteY2" fmla="*/ 4546055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1599482 w 12221427"/>
              <a:gd name="connsiteY2" fmla="*/ 4021269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1733 w 12221427"/>
              <a:gd name="connsiteY2" fmla="*/ 4530152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33052 w 12214722"/>
              <a:gd name="connsiteY0" fmla="*/ 0 h 4546593"/>
              <a:gd name="connsiteX1" fmla="*/ 12214722 w 12214722"/>
              <a:gd name="connsiteY1" fmla="*/ 3486202 h 4546593"/>
              <a:gd name="connsiteX2" fmla="*/ 12205028 w 12214722"/>
              <a:gd name="connsiteY2" fmla="*/ 4514250 h 4546593"/>
              <a:gd name="connsiteX3" fmla="*/ 137 w 12214722"/>
              <a:gd name="connsiteY3" fmla="*/ 4546593 h 4546593"/>
              <a:gd name="connsiteX4" fmla="*/ 33052 w 12214722"/>
              <a:gd name="connsiteY4" fmla="*/ 0 h 4546593"/>
              <a:gd name="connsiteX0" fmla="*/ 25134 w 12214755"/>
              <a:gd name="connsiteY0" fmla="*/ 0 h 4538641"/>
              <a:gd name="connsiteX1" fmla="*/ 12214755 w 12214755"/>
              <a:gd name="connsiteY1" fmla="*/ 3478250 h 4538641"/>
              <a:gd name="connsiteX2" fmla="*/ 12205061 w 12214755"/>
              <a:gd name="connsiteY2" fmla="*/ 4506298 h 4538641"/>
              <a:gd name="connsiteX3" fmla="*/ 170 w 12214755"/>
              <a:gd name="connsiteY3" fmla="*/ 4538641 h 4538641"/>
              <a:gd name="connsiteX4" fmla="*/ 25134 w 12214755"/>
              <a:gd name="connsiteY4" fmla="*/ 0 h 4538641"/>
              <a:gd name="connsiteX0" fmla="*/ 9400 w 12214923"/>
              <a:gd name="connsiteY0" fmla="*/ 0 h 4530690"/>
              <a:gd name="connsiteX1" fmla="*/ 12214923 w 12214923"/>
              <a:gd name="connsiteY1" fmla="*/ 3470299 h 4530690"/>
              <a:gd name="connsiteX2" fmla="*/ 12205229 w 12214923"/>
              <a:gd name="connsiteY2" fmla="*/ 4498347 h 4530690"/>
              <a:gd name="connsiteX3" fmla="*/ 338 w 12214923"/>
              <a:gd name="connsiteY3" fmla="*/ 4530690 h 4530690"/>
              <a:gd name="connsiteX4" fmla="*/ 9400 w 12214923"/>
              <a:gd name="connsiteY4" fmla="*/ 0 h 4530690"/>
              <a:gd name="connsiteX0" fmla="*/ 0 w 12205523"/>
              <a:gd name="connsiteY0" fmla="*/ 0 h 4498347"/>
              <a:gd name="connsiteX1" fmla="*/ 12205523 w 12205523"/>
              <a:gd name="connsiteY1" fmla="*/ 3470299 h 4498347"/>
              <a:gd name="connsiteX2" fmla="*/ 12195829 w 12205523"/>
              <a:gd name="connsiteY2" fmla="*/ 4498347 h 4498347"/>
              <a:gd name="connsiteX3" fmla="*/ 285136 w 12205523"/>
              <a:gd name="connsiteY3" fmla="*/ 4268297 h 4498347"/>
              <a:gd name="connsiteX4" fmla="*/ 0 w 12205523"/>
              <a:gd name="connsiteY4" fmla="*/ 0 h 4498347"/>
              <a:gd name="connsiteX0" fmla="*/ 0 w 12205523"/>
              <a:gd name="connsiteY0" fmla="*/ 0 h 4506836"/>
              <a:gd name="connsiteX1" fmla="*/ 12205523 w 12205523"/>
              <a:gd name="connsiteY1" fmla="*/ 3470299 h 4506836"/>
              <a:gd name="connsiteX2" fmla="*/ 12195829 w 12205523"/>
              <a:gd name="connsiteY2" fmla="*/ 4498347 h 4506836"/>
              <a:gd name="connsiteX3" fmla="*/ 6841 w 12205523"/>
              <a:gd name="connsiteY3" fmla="*/ 4506836 h 4506836"/>
              <a:gd name="connsiteX4" fmla="*/ 0 w 12205523"/>
              <a:gd name="connsiteY4" fmla="*/ 0 h 4506836"/>
              <a:gd name="connsiteX0" fmla="*/ 0 w 12205523"/>
              <a:gd name="connsiteY0" fmla="*/ 0 h 4511047"/>
              <a:gd name="connsiteX1" fmla="*/ 12205523 w 12205523"/>
              <a:gd name="connsiteY1" fmla="*/ 3470299 h 4511047"/>
              <a:gd name="connsiteX2" fmla="*/ 12202179 w 12205523"/>
              <a:gd name="connsiteY2" fmla="*/ 4511047 h 4511047"/>
              <a:gd name="connsiteX3" fmla="*/ 6841 w 12205523"/>
              <a:gd name="connsiteY3" fmla="*/ 4506836 h 4511047"/>
              <a:gd name="connsiteX4" fmla="*/ 0 w 12205523"/>
              <a:gd name="connsiteY4" fmla="*/ 0 h 4511047"/>
              <a:gd name="connsiteX0" fmla="*/ 0 w 12216156"/>
              <a:gd name="connsiteY0" fmla="*/ 0 h 3958154"/>
              <a:gd name="connsiteX1" fmla="*/ 12216156 w 12216156"/>
              <a:gd name="connsiteY1" fmla="*/ 2917406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332614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28725"/>
              <a:gd name="connsiteY0" fmla="*/ 0 h 3743749"/>
              <a:gd name="connsiteX1" fmla="*/ 12228725 w 12228725"/>
              <a:gd name="connsiteY1" fmla="*/ 2096944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880127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880127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880127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540762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540762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540762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13946"/>
              <a:gd name="connsiteY0" fmla="*/ 0 h 3732665"/>
              <a:gd name="connsiteX1" fmla="*/ 12213946 w 12213946"/>
              <a:gd name="connsiteY1" fmla="*/ 1529678 h 3732665"/>
              <a:gd name="connsiteX2" fmla="*/ 12210602 w 12213946"/>
              <a:gd name="connsiteY2" fmla="*/ 3732665 h 3732665"/>
              <a:gd name="connsiteX3" fmla="*/ 15264 w 12213946"/>
              <a:gd name="connsiteY3" fmla="*/ 3728454 h 3732665"/>
              <a:gd name="connsiteX4" fmla="*/ 0 w 12213946"/>
              <a:gd name="connsiteY4" fmla="*/ 0 h 3732665"/>
              <a:gd name="connsiteX0" fmla="*/ 0 w 12213946"/>
              <a:gd name="connsiteY0" fmla="*/ 0 h 3738614"/>
              <a:gd name="connsiteX1" fmla="*/ 12213946 w 12213946"/>
              <a:gd name="connsiteY1" fmla="*/ 1529678 h 3738614"/>
              <a:gd name="connsiteX2" fmla="*/ 12210602 w 12213946"/>
              <a:gd name="connsiteY2" fmla="*/ 3732665 h 3738614"/>
              <a:gd name="connsiteX3" fmla="*/ 8491 w 12213946"/>
              <a:gd name="connsiteY3" fmla="*/ 3738614 h 3738614"/>
              <a:gd name="connsiteX4" fmla="*/ 0 w 12213946"/>
              <a:gd name="connsiteY4" fmla="*/ 0 h 3738614"/>
              <a:gd name="connsiteX0" fmla="*/ 3353 w 12217299"/>
              <a:gd name="connsiteY0" fmla="*/ 0 h 3738614"/>
              <a:gd name="connsiteX1" fmla="*/ 12217299 w 12217299"/>
              <a:gd name="connsiteY1" fmla="*/ 1529678 h 3738614"/>
              <a:gd name="connsiteX2" fmla="*/ 12213955 w 12217299"/>
              <a:gd name="connsiteY2" fmla="*/ 3732665 h 3738614"/>
              <a:gd name="connsiteX3" fmla="*/ 554 w 12217299"/>
              <a:gd name="connsiteY3" fmla="*/ 3738614 h 3738614"/>
              <a:gd name="connsiteX4" fmla="*/ 3353 w 12217299"/>
              <a:gd name="connsiteY4" fmla="*/ 0 h 3738614"/>
              <a:gd name="connsiteX0" fmla="*/ 3353 w 12214683"/>
              <a:gd name="connsiteY0" fmla="*/ 0 h 3738614"/>
              <a:gd name="connsiteX1" fmla="*/ 12211655 w 12214683"/>
              <a:gd name="connsiteY1" fmla="*/ 1533911 h 3738614"/>
              <a:gd name="connsiteX2" fmla="*/ 12213955 w 12214683"/>
              <a:gd name="connsiteY2" fmla="*/ 3732665 h 3738614"/>
              <a:gd name="connsiteX3" fmla="*/ 554 w 12214683"/>
              <a:gd name="connsiteY3" fmla="*/ 3738614 h 3738614"/>
              <a:gd name="connsiteX4" fmla="*/ 3353 w 12214683"/>
              <a:gd name="connsiteY4" fmla="*/ 0 h 3738614"/>
              <a:gd name="connsiteX0" fmla="*/ 3353 w 12214236"/>
              <a:gd name="connsiteY0" fmla="*/ 0 h 3738614"/>
              <a:gd name="connsiteX1" fmla="*/ 12194722 w 12214236"/>
              <a:gd name="connsiteY1" fmla="*/ 1542378 h 3738614"/>
              <a:gd name="connsiteX2" fmla="*/ 12213955 w 12214236"/>
              <a:gd name="connsiteY2" fmla="*/ 3732665 h 3738614"/>
              <a:gd name="connsiteX3" fmla="*/ 554 w 12214236"/>
              <a:gd name="connsiteY3" fmla="*/ 3738614 h 3738614"/>
              <a:gd name="connsiteX4" fmla="*/ 3353 w 12214236"/>
              <a:gd name="connsiteY4" fmla="*/ 0 h 3738614"/>
              <a:gd name="connsiteX0" fmla="*/ 3353 w 12194721"/>
              <a:gd name="connsiteY0" fmla="*/ 0 h 3738614"/>
              <a:gd name="connsiteX1" fmla="*/ 12194722 w 12194721"/>
              <a:gd name="connsiteY1" fmla="*/ 1542378 h 3738614"/>
              <a:gd name="connsiteX2" fmla="*/ 12140576 w 12194721"/>
              <a:gd name="connsiteY2" fmla="*/ 3732665 h 3738614"/>
              <a:gd name="connsiteX3" fmla="*/ 554 w 12194721"/>
              <a:gd name="connsiteY3" fmla="*/ 3738614 h 3738614"/>
              <a:gd name="connsiteX4" fmla="*/ 3353 w 12194721"/>
              <a:gd name="connsiteY4" fmla="*/ 0 h 3738614"/>
              <a:gd name="connsiteX0" fmla="*/ 3353 w 12197748"/>
              <a:gd name="connsiteY0" fmla="*/ 0 h 3738614"/>
              <a:gd name="connsiteX1" fmla="*/ 12194722 w 12197748"/>
              <a:gd name="connsiteY1" fmla="*/ 1542378 h 3738614"/>
              <a:gd name="connsiteX2" fmla="*/ 12197020 w 12197748"/>
              <a:gd name="connsiteY2" fmla="*/ 3732665 h 3738614"/>
              <a:gd name="connsiteX3" fmla="*/ 554 w 12197748"/>
              <a:gd name="connsiteY3" fmla="*/ 3738614 h 3738614"/>
              <a:gd name="connsiteX4" fmla="*/ 3353 w 12197748"/>
              <a:gd name="connsiteY4" fmla="*/ 0 h 3738614"/>
              <a:gd name="connsiteX0" fmla="*/ 3353 w 12194721"/>
              <a:gd name="connsiteY0" fmla="*/ 0 h 3738614"/>
              <a:gd name="connsiteX1" fmla="*/ 12194722 w 12194721"/>
              <a:gd name="connsiteY1" fmla="*/ 1542378 h 3738614"/>
              <a:gd name="connsiteX2" fmla="*/ 12191376 w 12194721"/>
              <a:gd name="connsiteY2" fmla="*/ 3736898 h 3738614"/>
              <a:gd name="connsiteX3" fmla="*/ 554 w 12194721"/>
              <a:gd name="connsiteY3" fmla="*/ 3738614 h 3738614"/>
              <a:gd name="connsiteX4" fmla="*/ 3353 w 12194721"/>
              <a:gd name="connsiteY4" fmla="*/ 0 h 3738614"/>
              <a:gd name="connsiteX0" fmla="*/ 3353 w 12200417"/>
              <a:gd name="connsiteY0" fmla="*/ 0 h 3743248"/>
              <a:gd name="connsiteX1" fmla="*/ 12194722 w 12200417"/>
              <a:gd name="connsiteY1" fmla="*/ 1542378 h 3743248"/>
              <a:gd name="connsiteX2" fmla="*/ 12199842 w 12200417"/>
              <a:gd name="connsiteY2" fmla="*/ 3743248 h 3743248"/>
              <a:gd name="connsiteX3" fmla="*/ 554 w 12200417"/>
              <a:gd name="connsiteY3" fmla="*/ 3738614 h 3743248"/>
              <a:gd name="connsiteX4" fmla="*/ 3353 w 12200417"/>
              <a:gd name="connsiteY4" fmla="*/ 0 h 3743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17" h="3743248">
                <a:moveTo>
                  <a:pt x="3353" y="0"/>
                </a:moveTo>
                <a:lnTo>
                  <a:pt x="12194722" y="1542378"/>
                </a:lnTo>
                <a:cubicBezTo>
                  <a:pt x="12191491" y="1885061"/>
                  <a:pt x="12203073" y="3400565"/>
                  <a:pt x="12199842" y="3743248"/>
                </a:cubicBezTo>
                <a:lnTo>
                  <a:pt x="554" y="3738614"/>
                </a:lnTo>
                <a:cubicBezTo>
                  <a:pt x="-2148" y="1983700"/>
                  <a:pt x="6055" y="1754914"/>
                  <a:pt x="335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" name="Triangle 6"/>
          <p:cNvSpPr/>
          <p:nvPr/>
        </p:nvSpPr>
        <p:spPr>
          <a:xfrm rot="10800000">
            <a:off x="10013403" y="-12651"/>
            <a:ext cx="2178596" cy="1634061"/>
          </a:xfrm>
          <a:custGeom>
            <a:avLst/>
            <a:gdLst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91922 h 1991922"/>
              <a:gd name="connsiteX3" fmla="*/ 0 w 1991783"/>
              <a:gd name="connsiteY3" fmla="*/ 1991922 h 1991922"/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79222 h 1991922"/>
              <a:gd name="connsiteX3" fmla="*/ 0 w 1991783"/>
              <a:gd name="connsiteY3" fmla="*/ 1991922 h 19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1783" h="1991922">
                <a:moveTo>
                  <a:pt x="0" y="1991922"/>
                </a:moveTo>
                <a:lnTo>
                  <a:pt x="0" y="0"/>
                </a:lnTo>
                <a:lnTo>
                  <a:pt x="1991783" y="1979222"/>
                </a:lnTo>
                <a:lnTo>
                  <a:pt x="0" y="19919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796" y="190096"/>
            <a:ext cx="756733" cy="56645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07663" y="3785082"/>
            <a:ext cx="4527320" cy="738664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algn="l">
              <a:lnSpc>
                <a:spcPct val="100000"/>
              </a:lnSpc>
              <a:defRPr sz="3000" b="1" i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UKAEA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7661" y="4594103"/>
            <a:ext cx="8968315" cy="1287122"/>
          </a:xfrm>
        </p:spPr>
        <p:txBody>
          <a:bodyPr lIns="0" tIns="0" rIns="0" bIns="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 i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342794" indent="0" algn="ctr">
              <a:buNone/>
              <a:defRPr sz="1500"/>
            </a:lvl2pPr>
            <a:lvl3pPr marL="685596" indent="0" algn="ctr">
              <a:buNone/>
              <a:defRPr sz="1350"/>
            </a:lvl3pPr>
            <a:lvl4pPr marL="1028394" indent="0" algn="ctr">
              <a:buNone/>
              <a:defRPr sz="1200"/>
            </a:lvl4pPr>
            <a:lvl5pPr marL="1371192" indent="0" algn="ctr">
              <a:buNone/>
              <a:defRPr sz="1200"/>
            </a:lvl5pPr>
            <a:lvl6pPr marL="1713995" indent="0" algn="ctr">
              <a:buNone/>
              <a:defRPr sz="1200"/>
            </a:lvl6pPr>
            <a:lvl7pPr marL="2056787" indent="0" algn="ctr">
              <a:buNone/>
              <a:defRPr sz="1200"/>
            </a:lvl7pPr>
            <a:lvl8pPr marL="2399580" indent="0" algn="ctr">
              <a:buNone/>
              <a:defRPr sz="1200"/>
            </a:lvl8pPr>
            <a:lvl9pPr marL="2742374" indent="0" algn="ctr">
              <a:buNone/>
              <a:defRPr sz="1200"/>
            </a:lvl9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07716" y="6050503"/>
            <a:ext cx="7324725" cy="588486"/>
          </a:xfrm>
        </p:spPr>
        <p:txBody>
          <a:bodyPr lIns="0" tIns="0" rIns="0" bIns="0">
            <a:normAutofit/>
          </a:bodyPr>
          <a:lstStyle>
            <a:lvl1pPr>
              <a:defRPr sz="1500" b="1" i="0" baseline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57516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im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30B52B-ADC0-C04D-9430-A2126878C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651"/>
            <a:ext cx="12192000" cy="4736592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-3354" y="3125336"/>
            <a:ext cx="12200420" cy="3743248"/>
          </a:xfrm>
          <a:custGeom>
            <a:avLst/>
            <a:gdLst>
              <a:gd name="connsiteX0" fmla="*/ 0 w 12260826"/>
              <a:gd name="connsiteY0" fmla="*/ 0 h 5270090"/>
              <a:gd name="connsiteX1" fmla="*/ 12260826 w 12260826"/>
              <a:gd name="connsiteY1" fmla="*/ 4817806 h 5270090"/>
              <a:gd name="connsiteX2" fmla="*/ 12260826 w 12260826"/>
              <a:gd name="connsiteY2" fmla="*/ 5270090 h 5270090"/>
              <a:gd name="connsiteX3" fmla="*/ 29497 w 12260826"/>
              <a:gd name="connsiteY3" fmla="*/ 5270090 h 5270090"/>
              <a:gd name="connsiteX4" fmla="*/ 0 w 12260826"/>
              <a:gd name="connsiteY4" fmla="*/ 0 h 5270090"/>
              <a:gd name="connsiteX0" fmla="*/ 7935 w 12231329"/>
              <a:gd name="connsiteY0" fmla="*/ 0 h 5254048"/>
              <a:gd name="connsiteX1" fmla="*/ 12231329 w 12231329"/>
              <a:gd name="connsiteY1" fmla="*/ 4801764 h 5254048"/>
              <a:gd name="connsiteX2" fmla="*/ 12231329 w 12231329"/>
              <a:gd name="connsiteY2" fmla="*/ 5254048 h 5254048"/>
              <a:gd name="connsiteX3" fmla="*/ 0 w 12231329"/>
              <a:gd name="connsiteY3" fmla="*/ 5254048 h 5254048"/>
              <a:gd name="connsiteX4" fmla="*/ 7935 w 12231329"/>
              <a:gd name="connsiteY4" fmla="*/ 0 h 5254048"/>
              <a:gd name="connsiteX0" fmla="*/ 0 w 12223394"/>
              <a:gd name="connsiteY0" fmla="*/ 0 h 5259395"/>
              <a:gd name="connsiteX1" fmla="*/ 12223394 w 12223394"/>
              <a:gd name="connsiteY1" fmla="*/ 4801764 h 5259395"/>
              <a:gd name="connsiteX2" fmla="*/ 12223394 w 12223394"/>
              <a:gd name="connsiteY2" fmla="*/ 5254048 h 5259395"/>
              <a:gd name="connsiteX3" fmla="*/ 72276 w 12223394"/>
              <a:gd name="connsiteY3" fmla="*/ 5259395 h 5259395"/>
              <a:gd name="connsiteX4" fmla="*/ 0 w 12223394"/>
              <a:gd name="connsiteY4" fmla="*/ 0 h 5259395"/>
              <a:gd name="connsiteX0" fmla="*/ 0 w 12223394"/>
              <a:gd name="connsiteY0" fmla="*/ 0 h 5264743"/>
              <a:gd name="connsiteX1" fmla="*/ 12223394 w 12223394"/>
              <a:gd name="connsiteY1" fmla="*/ 4801764 h 5264743"/>
              <a:gd name="connsiteX2" fmla="*/ 12223394 w 12223394"/>
              <a:gd name="connsiteY2" fmla="*/ 5254048 h 5264743"/>
              <a:gd name="connsiteX3" fmla="*/ 8107 w 12223394"/>
              <a:gd name="connsiteY3" fmla="*/ 5264743 h 5264743"/>
              <a:gd name="connsiteX4" fmla="*/ 0 w 12223394"/>
              <a:gd name="connsiteY4" fmla="*/ 0 h 5264743"/>
              <a:gd name="connsiteX0" fmla="*/ 0 w 12223394"/>
              <a:gd name="connsiteY0" fmla="*/ 0 h 5254048"/>
              <a:gd name="connsiteX1" fmla="*/ 12223394 w 12223394"/>
              <a:gd name="connsiteY1" fmla="*/ 4801764 h 5254048"/>
              <a:gd name="connsiteX2" fmla="*/ 12223394 w 12223394"/>
              <a:gd name="connsiteY2" fmla="*/ 5254048 h 5254048"/>
              <a:gd name="connsiteX3" fmla="*/ 8107 w 12223394"/>
              <a:gd name="connsiteY3" fmla="*/ 5238006 h 5254048"/>
              <a:gd name="connsiteX4" fmla="*/ 0 w 12223394"/>
              <a:gd name="connsiteY4" fmla="*/ 0 h 5254048"/>
              <a:gd name="connsiteX0" fmla="*/ 0 w 12223394"/>
              <a:gd name="connsiteY0" fmla="*/ 0 h 4841452"/>
              <a:gd name="connsiteX1" fmla="*/ 12223394 w 12223394"/>
              <a:gd name="connsiteY1" fmla="*/ 4389168 h 4841452"/>
              <a:gd name="connsiteX2" fmla="*/ 12223394 w 12223394"/>
              <a:gd name="connsiteY2" fmla="*/ 4841452 h 4841452"/>
              <a:gd name="connsiteX3" fmla="*/ 8107 w 12223394"/>
              <a:gd name="connsiteY3" fmla="*/ 4825410 h 4841452"/>
              <a:gd name="connsiteX4" fmla="*/ 0 w 12223394"/>
              <a:gd name="connsiteY4" fmla="*/ 0 h 4841452"/>
              <a:gd name="connsiteX0" fmla="*/ 3585 w 12215828"/>
              <a:gd name="connsiteY0" fmla="*/ 0 h 4629579"/>
              <a:gd name="connsiteX1" fmla="*/ 12215828 w 12215828"/>
              <a:gd name="connsiteY1" fmla="*/ 4177295 h 4629579"/>
              <a:gd name="connsiteX2" fmla="*/ 12215828 w 12215828"/>
              <a:gd name="connsiteY2" fmla="*/ 4629579 h 4629579"/>
              <a:gd name="connsiteX3" fmla="*/ 541 w 12215828"/>
              <a:gd name="connsiteY3" fmla="*/ 4613537 h 4629579"/>
              <a:gd name="connsiteX4" fmla="*/ 3585 w 12215828"/>
              <a:gd name="connsiteY4" fmla="*/ 0 h 4629579"/>
              <a:gd name="connsiteX0" fmla="*/ 3585 w 12215828"/>
              <a:gd name="connsiteY0" fmla="*/ 0 h 4685336"/>
              <a:gd name="connsiteX1" fmla="*/ 12215828 w 12215828"/>
              <a:gd name="connsiteY1" fmla="*/ 4233052 h 4685336"/>
              <a:gd name="connsiteX2" fmla="*/ 12215828 w 12215828"/>
              <a:gd name="connsiteY2" fmla="*/ 4685336 h 4685336"/>
              <a:gd name="connsiteX3" fmla="*/ 541 w 12215828"/>
              <a:gd name="connsiteY3" fmla="*/ 4669294 h 4685336"/>
              <a:gd name="connsiteX4" fmla="*/ 3585 w 12215828"/>
              <a:gd name="connsiteY4" fmla="*/ 0 h 4685336"/>
              <a:gd name="connsiteX0" fmla="*/ 3585 w 12249282"/>
              <a:gd name="connsiteY0" fmla="*/ 0 h 4685336"/>
              <a:gd name="connsiteX1" fmla="*/ 12249282 w 12249282"/>
              <a:gd name="connsiteY1" fmla="*/ 3842759 h 4685336"/>
              <a:gd name="connsiteX2" fmla="*/ 12215828 w 12249282"/>
              <a:gd name="connsiteY2" fmla="*/ 4685336 h 4685336"/>
              <a:gd name="connsiteX3" fmla="*/ 541 w 12249282"/>
              <a:gd name="connsiteY3" fmla="*/ 4669294 h 4685336"/>
              <a:gd name="connsiteX4" fmla="*/ 3585 w 12249282"/>
              <a:gd name="connsiteY4" fmla="*/ 0 h 4685336"/>
              <a:gd name="connsiteX0" fmla="*/ 0 w 12279151"/>
              <a:gd name="connsiteY0" fmla="*/ 0 h 4573823"/>
              <a:gd name="connsiteX1" fmla="*/ 12279151 w 12279151"/>
              <a:gd name="connsiteY1" fmla="*/ 3731246 h 4573823"/>
              <a:gd name="connsiteX2" fmla="*/ 12245697 w 12279151"/>
              <a:gd name="connsiteY2" fmla="*/ 4573823 h 4573823"/>
              <a:gd name="connsiteX3" fmla="*/ 30410 w 12279151"/>
              <a:gd name="connsiteY3" fmla="*/ 4557781 h 4573823"/>
              <a:gd name="connsiteX4" fmla="*/ 0 w 12279151"/>
              <a:gd name="connsiteY4" fmla="*/ 0 h 4573823"/>
              <a:gd name="connsiteX0" fmla="*/ 0 w 12346058"/>
              <a:gd name="connsiteY0" fmla="*/ 0 h 4573823"/>
              <a:gd name="connsiteX1" fmla="*/ 12346058 w 12346058"/>
              <a:gd name="connsiteY1" fmla="*/ 3541675 h 4573823"/>
              <a:gd name="connsiteX2" fmla="*/ 12245697 w 12346058"/>
              <a:gd name="connsiteY2" fmla="*/ 4573823 h 4573823"/>
              <a:gd name="connsiteX3" fmla="*/ 30410 w 12346058"/>
              <a:gd name="connsiteY3" fmla="*/ 4557781 h 4573823"/>
              <a:gd name="connsiteX4" fmla="*/ 0 w 12346058"/>
              <a:gd name="connsiteY4" fmla="*/ 0 h 4573823"/>
              <a:gd name="connsiteX0" fmla="*/ 0 w 12245697"/>
              <a:gd name="connsiteY0" fmla="*/ 0 h 4573823"/>
              <a:gd name="connsiteX1" fmla="*/ 12211379 w 12245697"/>
              <a:gd name="connsiteY1" fmla="*/ 3492056 h 4573823"/>
              <a:gd name="connsiteX2" fmla="*/ 12245697 w 12245697"/>
              <a:gd name="connsiteY2" fmla="*/ 4573823 h 4573823"/>
              <a:gd name="connsiteX3" fmla="*/ 30410 w 12245697"/>
              <a:gd name="connsiteY3" fmla="*/ 4557781 h 4573823"/>
              <a:gd name="connsiteX4" fmla="*/ 0 w 12245697"/>
              <a:gd name="connsiteY4" fmla="*/ 0 h 4573823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756600 w 12211379"/>
              <a:gd name="connsiteY2" fmla="*/ 4020930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827484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41341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0257 w 12221427"/>
              <a:gd name="connsiteY2" fmla="*/ 4541341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25696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16269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9684 w 12221427"/>
              <a:gd name="connsiteY2" fmla="*/ 4546055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1599482 w 12221427"/>
              <a:gd name="connsiteY2" fmla="*/ 4021269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1733 w 12221427"/>
              <a:gd name="connsiteY2" fmla="*/ 4530152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33052 w 12214722"/>
              <a:gd name="connsiteY0" fmla="*/ 0 h 4546593"/>
              <a:gd name="connsiteX1" fmla="*/ 12214722 w 12214722"/>
              <a:gd name="connsiteY1" fmla="*/ 3486202 h 4546593"/>
              <a:gd name="connsiteX2" fmla="*/ 12205028 w 12214722"/>
              <a:gd name="connsiteY2" fmla="*/ 4514250 h 4546593"/>
              <a:gd name="connsiteX3" fmla="*/ 137 w 12214722"/>
              <a:gd name="connsiteY3" fmla="*/ 4546593 h 4546593"/>
              <a:gd name="connsiteX4" fmla="*/ 33052 w 12214722"/>
              <a:gd name="connsiteY4" fmla="*/ 0 h 4546593"/>
              <a:gd name="connsiteX0" fmla="*/ 25134 w 12214755"/>
              <a:gd name="connsiteY0" fmla="*/ 0 h 4538641"/>
              <a:gd name="connsiteX1" fmla="*/ 12214755 w 12214755"/>
              <a:gd name="connsiteY1" fmla="*/ 3478250 h 4538641"/>
              <a:gd name="connsiteX2" fmla="*/ 12205061 w 12214755"/>
              <a:gd name="connsiteY2" fmla="*/ 4506298 h 4538641"/>
              <a:gd name="connsiteX3" fmla="*/ 170 w 12214755"/>
              <a:gd name="connsiteY3" fmla="*/ 4538641 h 4538641"/>
              <a:gd name="connsiteX4" fmla="*/ 25134 w 12214755"/>
              <a:gd name="connsiteY4" fmla="*/ 0 h 4538641"/>
              <a:gd name="connsiteX0" fmla="*/ 9400 w 12214923"/>
              <a:gd name="connsiteY0" fmla="*/ 0 h 4530690"/>
              <a:gd name="connsiteX1" fmla="*/ 12214923 w 12214923"/>
              <a:gd name="connsiteY1" fmla="*/ 3470299 h 4530690"/>
              <a:gd name="connsiteX2" fmla="*/ 12205229 w 12214923"/>
              <a:gd name="connsiteY2" fmla="*/ 4498347 h 4530690"/>
              <a:gd name="connsiteX3" fmla="*/ 338 w 12214923"/>
              <a:gd name="connsiteY3" fmla="*/ 4530690 h 4530690"/>
              <a:gd name="connsiteX4" fmla="*/ 9400 w 12214923"/>
              <a:gd name="connsiteY4" fmla="*/ 0 h 4530690"/>
              <a:gd name="connsiteX0" fmla="*/ 0 w 12205523"/>
              <a:gd name="connsiteY0" fmla="*/ 0 h 4498347"/>
              <a:gd name="connsiteX1" fmla="*/ 12205523 w 12205523"/>
              <a:gd name="connsiteY1" fmla="*/ 3470299 h 4498347"/>
              <a:gd name="connsiteX2" fmla="*/ 12195829 w 12205523"/>
              <a:gd name="connsiteY2" fmla="*/ 4498347 h 4498347"/>
              <a:gd name="connsiteX3" fmla="*/ 285136 w 12205523"/>
              <a:gd name="connsiteY3" fmla="*/ 4268297 h 4498347"/>
              <a:gd name="connsiteX4" fmla="*/ 0 w 12205523"/>
              <a:gd name="connsiteY4" fmla="*/ 0 h 4498347"/>
              <a:gd name="connsiteX0" fmla="*/ 0 w 12205523"/>
              <a:gd name="connsiteY0" fmla="*/ 0 h 4506836"/>
              <a:gd name="connsiteX1" fmla="*/ 12205523 w 12205523"/>
              <a:gd name="connsiteY1" fmla="*/ 3470299 h 4506836"/>
              <a:gd name="connsiteX2" fmla="*/ 12195829 w 12205523"/>
              <a:gd name="connsiteY2" fmla="*/ 4498347 h 4506836"/>
              <a:gd name="connsiteX3" fmla="*/ 6841 w 12205523"/>
              <a:gd name="connsiteY3" fmla="*/ 4506836 h 4506836"/>
              <a:gd name="connsiteX4" fmla="*/ 0 w 12205523"/>
              <a:gd name="connsiteY4" fmla="*/ 0 h 4506836"/>
              <a:gd name="connsiteX0" fmla="*/ 0 w 12205523"/>
              <a:gd name="connsiteY0" fmla="*/ 0 h 4511047"/>
              <a:gd name="connsiteX1" fmla="*/ 12205523 w 12205523"/>
              <a:gd name="connsiteY1" fmla="*/ 3470299 h 4511047"/>
              <a:gd name="connsiteX2" fmla="*/ 12202179 w 12205523"/>
              <a:gd name="connsiteY2" fmla="*/ 4511047 h 4511047"/>
              <a:gd name="connsiteX3" fmla="*/ 6841 w 12205523"/>
              <a:gd name="connsiteY3" fmla="*/ 4506836 h 4511047"/>
              <a:gd name="connsiteX4" fmla="*/ 0 w 12205523"/>
              <a:gd name="connsiteY4" fmla="*/ 0 h 4511047"/>
              <a:gd name="connsiteX0" fmla="*/ 0 w 12216156"/>
              <a:gd name="connsiteY0" fmla="*/ 0 h 3958154"/>
              <a:gd name="connsiteX1" fmla="*/ 12216156 w 12216156"/>
              <a:gd name="connsiteY1" fmla="*/ 2917406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332614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28725"/>
              <a:gd name="connsiteY0" fmla="*/ 0 h 3743749"/>
              <a:gd name="connsiteX1" fmla="*/ 12228725 w 12228725"/>
              <a:gd name="connsiteY1" fmla="*/ 2096944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880127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880127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880127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540762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540762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540762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13946"/>
              <a:gd name="connsiteY0" fmla="*/ 0 h 3732665"/>
              <a:gd name="connsiteX1" fmla="*/ 12213946 w 12213946"/>
              <a:gd name="connsiteY1" fmla="*/ 1529678 h 3732665"/>
              <a:gd name="connsiteX2" fmla="*/ 12210602 w 12213946"/>
              <a:gd name="connsiteY2" fmla="*/ 3732665 h 3732665"/>
              <a:gd name="connsiteX3" fmla="*/ 15264 w 12213946"/>
              <a:gd name="connsiteY3" fmla="*/ 3728454 h 3732665"/>
              <a:gd name="connsiteX4" fmla="*/ 0 w 12213946"/>
              <a:gd name="connsiteY4" fmla="*/ 0 h 3732665"/>
              <a:gd name="connsiteX0" fmla="*/ 0 w 12213946"/>
              <a:gd name="connsiteY0" fmla="*/ 0 h 3738614"/>
              <a:gd name="connsiteX1" fmla="*/ 12213946 w 12213946"/>
              <a:gd name="connsiteY1" fmla="*/ 1529678 h 3738614"/>
              <a:gd name="connsiteX2" fmla="*/ 12210602 w 12213946"/>
              <a:gd name="connsiteY2" fmla="*/ 3732665 h 3738614"/>
              <a:gd name="connsiteX3" fmla="*/ 8491 w 12213946"/>
              <a:gd name="connsiteY3" fmla="*/ 3738614 h 3738614"/>
              <a:gd name="connsiteX4" fmla="*/ 0 w 12213946"/>
              <a:gd name="connsiteY4" fmla="*/ 0 h 3738614"/>
              <a:gd name="connsiteX0" fmla="*/ 3353 w 12217299"/>
              <a:gd name="connsiteY0" fmla="*/ 0 h 3738614"/>
              <a:gd name="connsiteX1" fmla="*/ 12217299 w 12217299"/>
              <a:gd name="connsiteY1" fmla="*/ 1529678 h 3738614"/>
              <a:gd name="connsiteX2" fmla="*/ 12213955 w 12217299"/>
              <a:gd name="connsiteY2" fmla="*/ 3732665 h 3738614"/>
              <a:gd name="connsiteX3" fmla="*/ 554 w 12217299"/>
              <a:gd name="connsiteY3" fmla="*/ 3738614 h 3738614"/>
              <a:gd name="connsiteX4" fmla="*/ 3353 w 12217299"/>
              <a:gd name="connsiteY4" fmla="*/ 0 h 3738614"/>
              <a:gd name="connsiteX0" fmla="*/ 3353 w 12214683"/>
              <a:gd name="connsiteY0" fmla="*/ 0 h 3738614"/>
              <a:gd name="connsiteX1" fmla="*/ 12211655 w 12214683"/>
              <a:gd name="connsiteY1" fmla="*/ 1533911 h 3738614"/>
              <a:gd name="connsiteX2" fmla="*/ 12213955 w 12214683"/>
              <a:gd name="connsiteY2" fmla="*/ 3732665 h 3738614"/>
              <a:gd name="connsiteX3" fmla="*/ 554 w 12214683"/>
              <a:gd name="connsiteY3" fmla="*/ 3738614 h 3738614"/>
              <a:gd name="connsiteX4" fmla="*/ 3353 w 12214683"/>
              <a:gd name="connsiteY4" fmla="*/ 0 h 3738614"/>
              <a:gd name="connsiteX0" fmla="*/ 3353 w 12214236"/>
              <a:gd name="connsiteY0" fmla="*/ 0 h 3738614"/>
              <a:gd name="connsiteX1" fmla="*/ 12194722 w 12214236"/>
              <a:gd name="connsiteY1" fmla="*/ 1542378 h 3738614"/>
              <a:gd name="connsiteX2" fmla="*/ 12213955 w 12214236"/>
              <a:gd name="connsiteY2" fmla="*/ 3732665 h 3738614"/>
              <a:gd name="connsiteX3" fmla="*/ 554 w 12214236"/>
              <a:gd name="connsiteY3" fmla="*/ 3738614 h 3738614"/>
              <a:gd name="connsiteX4" fmla="*/ 3353 w 12214236"/>
              <a:gd name="connsiteY4" fmla="*/ 0 h 3738614"/>
              <a:gd name="connsiteX0" fmla="*/ 3353 w 12194721"/>
              <a:gd name="connsiteY0" fmla="*/ 0 h 3738614"/>
              <a:gd name="connsiteX1" fmla="*/ 12194722 w 12194721"/>
              <a:gd name="connsiteY1" fmla="*/ 1542378 h 3738614"/>
              <a:gd name="connsiteX2" fmla="*/ 12140576 w 12194721"/>
              <a:gd name="connsiteY2" fmla="*/ 3732665 h 3738614"/>
              <a:gd name="connsiteX3" fmla="*/ 554 w 12194721"/>
              <a:gd name="connsiteY3" fmla="*/ 3738614 h 3738614"/>
              <a:gd name="connsiteX4" fmla="*/ 3353 w 12194721"/>
              <a:gd name="connsiteY4" fmla="*/ 0 h 3738614"/>
              <a:gd name="connsiteX0" fmla="*/ 3353 w 12197748"/>
              <a:gd name="connsiteY0" fmla="*/ 0 h 3738614"/>
              <a:gd name="connsiteX1" fmla="*/ 12194722 w 12197748"/>
              <a:gd name="connsiteY1" fmla="*/ 1542378 h 3738614"/>
              <a:gd name="connsiteX2" fmla="*/ 12197020 w 12197748"/>
              <a:gd name="connsiteY2" fmla="*/ 3732665 h 3738614"/>
              <a:gd name="connsiteX3" fmla="*/ 554 w 12197748"/>
              <a:gd name="connsiteY3" fmla="*/ 3738614 h 3738614"/>
              <a:gd name="connsiteX4" fmla="*/ 3353 w 12197748"/>
              <a:gd name="connsiteY4" fmla="*/ 0 h 3738614"/>
              <a:gd name="connsiteX0" fmla="*/ 3353 w 12194721"/>
              <a:gd name="connsiteY0" fmla="*/ 0 h 3738614"/>
              <a:gd name="connsiteX1" fmla="*/ 12194722 w 12194721"/>
              <a:gd name="connsiteY1" fmla="*/ 1542378 h 3738614"/>
              <a:gd name="connsiteX2" fmla="*/ 12191376 w 12194721"/>
              <a:gd name="connsiteY2" fmla="*/ 3736898 h 3738614"/>
              <a:gd name="connsiteX3" fmla="*/ 554 w 12194721"/>
              <a:gd name="connsiteY3" fmla="*/ 3738614 h 3738614"/>
              <a:gd name="connsiteX4" fmla="*/ 3353 w 12194721"/>
              <a:gd name="connsiteY4" fmla="*/ 0 h 3738614"/>
              <a:gd name="connsiteX0" fmla="*/ 3353 w 12200417"/>
              <a:gd name="connsiteY0" fmla="*/ 0 h 3743248"/>
              <a:gd name="connsiteX1" fmla="*/ 12194722 w 12200417"/>
              <a:gd name="connsiteY1" fmla="*/ 1542378 h 3743248"/>
              <a:gd name="connsiteX2" fmla="*/ 12199842 w 12200417"/>
              <a:gd name="connsiteY2" fmla="*/ 3743248 h 3743248"/>
              <a:gd name="connsiteX3" fmla="*/ 554 w 12200417"/>
              <a:gd name="connsiteY3" fmla="*/ 3738614 h 3743248"/>
              <a:gd name="connsiteX4" fmla="*/ 3353 w 12200417"/>
              <a:gd name="connsiteY4" fmla="*/ 0 h 3743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17" h="3743248">
                <a:moveTo>
                  <a:pt x="3353" y="0"/>
                </a:moveTo>
                <a:lnTo>
                  <a:pt x="12194722" y="1542378"/>
                </a:lnTo>
                <a:cubicBezTo>
                  <a:pt x="12191491" y="1885061"/>
                  <a:pt x="12203073" y="3400565"/>
                  <a:pt x="12199842" y="3743248"/>
                </a:cubicBezTo>
                <a:lnTo>
                  <a:pt x="554" y="3738614"/>
                </a:lnTo>
                <a:cubicBezTo>
                  <a:pt x="-2148" y="1983700"/>
                  <a:pt x="6055" y="1754914"/>
                  <a:pt x="335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" name="Triangle 6"/>
          <p:cNvSpPr/>
          <p:nvPr/>
        </p:nvSpPr>
        <p:spPr>
          <a:xfrm rot="10800000">
            <a:off x="10013403" y="-12651"/>
            <a:ext cx="2178596" cy="1634061"/>
          </a:xfrm>
          <a:custGeom>
            <a:avLst/>
            <a:gdLst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91922 h 1991922"/>
              <a:gd name="connsiteX3" fmla="*/ 0 w 1991783"/>
              <a:gd name="connsiteY3" fmla="*/ 1991922 h 1991922"/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79222 h 1991922"/>
              <a:gd name="connsiteX3" fmla="*/ 0 w 1991783"/>
              <a:gd name="connsiteY3" fmla="*/ 1991922 h 19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1783" h="1991922">
                <a:moveTo>
                  <a:pt x="0" y="1991922"/>
                </a:moveTo>
                <a:lnTo>
                  <a:pt x="0" y="0"/>
                </a:lnTo>
                <a:lnTo>
                  <a:pt x="1991783" y="1979222"/>
                </a:lnTo>
                <a:lnTo>
                  <a:pt x="0" y="19919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796" y="190096"/>
            <a:ext cx="756733" cy="56645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07663" y="3785082"/>
            <a:ext cx="4527320" cy="738664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algn="l">
              <a:lnSpc>
                <a:spcPct val="100000"/>
              </a:lnSpc>
              <a:defRPr sz="3000" b="1" i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UKAEA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7661" y="4594103"/>
            <a:ext cx="8968315" cy="1287122"/>
          </a:xfrm>
        </p:spPr>
        <p:txBody>
          <a:bodyPr lIns="0" tIns="0" rIns="0" bIns="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 i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342794" indent="0" algn="ctr">
              <a:buNone/>
              <a:defRPr sz="1500"/>
            </a:lvl2pPr>
            <a:lvl3pPr marL="685596" indent="0" algn="ctr">
              <a:buNone/>
              <a:defRPr sz="1350"/>
            </a:lvl3pPr>
            <a:lvl4pPr marL="1028394" indent="0" algn="ctr">
              <a:buNone/>
              <a:defRPr sz="1200"/>
            </a:lvl4pPr>
            <a:lvl5pPr marL="1371192" indent="0" algn="ctr">
              <a:buNone/>
              <a:defRPr sz="1200"/>
            </a:lvl5pPr>
            <a:lvl6pPr marL="1713995" indent="0" algn="ctr">
              <a:buNone/>
              <a:defRPr sz="1200"/>
            </a:lvl6pPr>
            <a:lvl7pPr marL="2056787" indent="0" algn="ctr">
              <a:buNone/>
              <a:defRPr sz="1200"/>
            </a:lvl7pPr>
            <a:lvl8pPr marL="2399580" indent="0" algn="ctr">
              <a:buNone/>
              <a:defRPr sz="1200"/>
            </a:lvl8pPr>
            <a:lvl9pPr marL="2742374" indent="0" algn="ctr">
              <a:buNone/>
              <a:defRPr sz="1200"/>
            </a:lvl9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07716" y="6050503"/>
            <a:ext cx="7324725" cy="588486"/>
          </a:xfrm>
        </p:spPr>
        <p:txBody>
          <a:bodyPr lIns="0" tIns="0" rIns="0" bIns="0">
            <a:normAutofit/>
          </a:bodyPr>
          <a:lstStyle>
            <a:lvl1pPr>
              <a:defRPr sz="1500" b="1" i="0" baseline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16249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custom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-5846" y="-1539"/>
            <a:ext cx="12207281" cy="4678205"/>
          </a:xfrm>
          <a:custGeom>
            <a:avLst/>
            <a:gdLst>
              <a:gd name="connsiteX0" fmla="*/ 0 w 12196763"/>
              <a:gd name="connsiteY0" fmla="*/ 0 h 5225723"/>
              <a:gd name="connsiteX1" fmla="*/ 10202575 w 12196763"/>
              <a:gd name="connsiteY1" fmla="*/ 0 h 5225723"/>
              <a:gd name="connsiteX2" fmla="*/ 12196763 w 12196763"/>
              <a:gd name="connsiteY2" fmla="*/ 1994188 h 5225723"/>
              <a:gd name="connsiteX3" fmla="*/ 12196763 w 12196763"/>
              <a:gd name="connsiteY3" fmla="*/ 5225723 h 5225723"/>
              <a:gd name="connsiteX4" fmla="*/ 0 w 12196763"/>
              <a:gd name="connsiteY4" fmla="*/ 5225723 h 5225723"/>
              <a:gd name="connsiteX5" fmla="*/ 0 w 12196763"/>
              <a:gd name="connsiteY5" fmla="*/ 0 h 5225723"/>
              <a:gd name="connsiteX6" fmla="*/ 0 w 12196763"/>
              <a:gd name="connsiteY6" fmla="*/ 0 h 5225723"/>
              <a:gd name="connsiteX0" fmla="*/ 0 w 12196763"/>
              <a:gd name="connsiteY0" fmla="*/ 0 h 5225723"/>
              <a:gd name="connsiteX1" fmla="*/ 10202575 w 12196763"/>
              <a:gd name="connsiteY1" fmla="*/ 0 h 5225723"/>
              <a:gd name="connsiteX2" fmla="*/ 12196763 w 12196763"/>
              <a:gd name="connsiteY2" fmla="*/ 1994188 h 5225723"/>
              <a:gd name="connsiteX3" fmla="*/ 12196763 w 12196763"/>
              <a:gd name="connsiteY3" fmla="*/ 5225723 h 5225723"/>
              <a:gd name="connsiteX4" fmla="*/ 0 w 12196763"/>
              <a:gd name="connsiteY4" fmla="*/ 2916156 h 5225723"/>
              <a:gd name="connsiteX5" fmla="*/ 0 w 12196763"/>
              <a:gd name="connsiteY5" fmla="*/ 0 h 5225723"/>
              <a:gd name="connsiteX6" fmla="*/ 0 w 12196763"/>
              <a:gd name="connsiteY6" fmla="*/ 0 h 5225723"/>
              <a:gd name="connsiteX0" fmla="*/ 0 w 12202079"/>
              <a:gd name="connsiteY0" fmla="*/ 0 h 5246988"/>
              <a:gd name="connsiteX1" fmla="*/ 10202575 w 12202079"/>
              <a:gd name="connsiteY1" fmla="*/ 0 h 5246988"/>
              <a:gd name="connsiteX2" fmla="*/ 12196763 w 12202079"/>
              <a:gd name="connsiteY2" fmla="*/ 1994188 h 5246988"/>
              <a:gd name="connsiteX3" fmla="*/ 12202079 w 12202079"/>
              <a:gd name="connsiteY3" fmla="*/ 5246988 h 5246988"/>
              <a:gd name="connsiteX4" fmla="*/ 0 w 12202079"/>
              <a:gd name="connsiteY4" fmla="*/ 2916156 h 5246988"/>
              <a:gd name="connsiteX5" fmla="*/ 0 w 12202079"/>
              <a:gd name="connsiteY5" fmla="*/ 0 h 5246988"/>
              <a:gd name="connsiteX6" fmla="*/ 0 w 12202079"/>
              <a:gd name="connsiteY6" fmla="*/ 0 h 5246988"/>
              <a:gd name="connsiteX0" fmla="*/ 0 w 12202079"/>
              <a:gd name="connsiteY0" fmla="*/ 0 h 5246988"/>
              <a:gd name="connsiteX1" fmla="*/ 10202575 w 12202079"/>
              <a:gd name="connsiteY1" fmla="*/ 0 h 5246988"/>
              <a:gd name="connsiteX2" fmla="*/ 12196763 w 12202079"/>
              <a:gd name="connsiteY2" fmla="*/ 1994188 h 5246988"/>
              <a:gd name="connsiteX3" fmla="*/ 12202079 w 12202079"/>
              <a:gd name="connsiteY3" fmla="*/ 5246988 h 5246988"/>
              <a:gd name="connsiteX4" fmla="*/ 0 w 12202079"/>
              <a:gd name="connsiteY4" fmla="*/ 3103533 h 5246988"/>
              <a:gd name="connsiteX5" fmla="*/ 0 w 12202079"/>
              <a:gd name="connsiteY5" fmla="*/ 0 h 5246988"/>
              <a:gd name="connsiteX6" fmla="*/ 0 w 12202079"/>
              <a:gd name="connsiteY6" fmla="*/ 0 h 5246988"/>
              <a:gd name="connsiteX0" fmla="*/ 0 w 12202079"/>
              <a:gd name="connsiteY0" fmla="*/ 0 h 5246988"/>
              <a:gd name="connsiteX1" fmla="*/ 10202575 w 12202079"/>
              <a:gd name="connsiteY1" fmla="*/ 0 h 5246988"/>
              <a:gd name="connsiteX2" fmla="*/ 12196763 w 12202079"/>
              <a:gd name="connsiteY2" fmla="*/ 1994188 h 5246988"/>
              <a:gd name="connsiteX3" fmla="*/ 12202079 w 12202079"/>
              <a:gd name="connsiteY3" fmla="*/ 5246988 h 5246988"/>
              <a:gd name="connsiteX4" fmla="*/ 21265 w 12202079"/>
              <a:gd name="connsiteY4" fmla="*/ 3124799 h 5246988"/>
              <a:gd name="connsiteX5" fmla="*/ 0 w 12202079"/>
              <a:gd name="connsiteY5" fmla="*/ 0 h 5246988"/>
              <a:gd name="connsiteX6" fmla="*/ 0 w 12202079"/>
              <a:gd name="connsiteY6" fmla="*/ 0 h 5246988"/>
              <a:gd name="connsiteX0" fmla="*/ 0 w 12202079"/>
              <a:gd name="connsiteY0" fmla="*/ 0 h 5246988"/>
              <a:gd name="connsiteX1" fmla="*/ 10202575 w 12202079"/>
              <a:gd name="connsiteY1" fmla="*/ 0 h 5246988"/>
              <a:gd name="connsiteX2" fmla="*/ 12196763 w 12202079"/>
              <a:gd name="connsiteY2" fmla="*/ 1994188 h 5246988"/>
              <a:gd name="connsiteX3" fmla="*/ 12202079 w 12202079"/>
              <a:gd name="connsiteY3" fmla="*/ 5246988 h 5246988"/>
              <a:gd name="connsiteX4" fmla="*/ 14980 w 12202079"/>
              <a:gd name="connsiteY4" fmla="*/ 3134226 h 5246988"/>
              <a:gd name="connsiteX5" fmla="*/ 0 w 12202079"/>
              <a:gd name="connsiteY5" fmla="*/ 0 h 5246988"/>
              <a:gd name="connsiteX6" fmla="*/ 0 w 12202079"/>
              <a:gd name="connsiteY6" fmla="*/ 0 h 5246988"/>
              <a:gd name="connsiteX0" fmla="*/ 0 w 12202079"/>
              <a:gd name="connsiteY0" fmla="*/ 0 h 4676667"/>
              <a:gd name="connsiteX1" fmla="*/ 10202575 w 12202079"/>
              <a:gd name="connsiteY1" fmla="*/ 0 h 4676667"/>
              <a:gd name="connsiteX2" fmla="*/ 12196763 w 12202079"/>
              <a:gd name="connsiteY2" fmla="*/ 1994188 h 4676667"/>
              <a:gd name="connsiteX3" fmla="*/ 12202079 w 12202079"/>
              <a:gd name="connsiteY3" fmla="*/ 4676667 h 4676667"/>
              <a:gd name="connsiteX4" fmla="*/ 14980 w 12202079"/>
              <a:gd name="connsiteY4" fmla="*/ 3134226 h 4676667"/>
              <a:gd name="connsiteX5" fmla="*/ 0 w 12202079"/>
              <a:gd name="connsiteY5" fmla="*/ 0 h 4676667"/>
              <a:gd name="connsiteX6" fmla="*/ 0 w 12202079"/>
              <a:gd name="connsiteY6" fmla="*/ 0 h 4676667"/>
              <a:gd name="connsiteX0" fmla="*/ 0 w 12209332"/>
              <a:gd name="connsiteY0" fmla="*/ 0 h 4676667"/>
              <a:gd name="connsiteX1" fmla="*/ 10202575 w 12209332"/>
              <a:gd name="connsiteY1" fmla="*/ 0 h 4676667"/>
              <a:gd name="connsiteX2" fmla="*/ 12209332 w 12209332"/>
              <a:gd name="connsiteY2" fmla="*/ 1635969 h 4676667"/>
              <a:gd name="connsiteX3" fmla="*/ 12202079 w 12209332"/>
              <a:gd name="connsiteY3" fmla="*/ 4676667 h 4676667"/>
              <a:gd name="connsiteX4" fmla="*/ 14980 w 12209332"/>
              <a:gd name="connsiteY4" fmla="*/ 3134226 h 4676667"/>
              <a:gd name="connsiteX5" fmla="*/ 0 w 12209332"/>
              <a:gd name="connsiteY5" fmla="*/ 0 h 4676667"/>
              <a:gd name="connsiteX6" fmla="*/ 0 w 12209332"/>
              <a:gd name="connsiteY6" fmla="*/ 0 h 4676667"/>
              <a:gd name="connsiteX0" fmla="*/ 0 w 12209332"/>
              <a:gd name="connsiteY0" fmla="*/ 4713 h 4681380"/>
              <a:gd name="connsiteX1" fmla="*/ 10032892 w 12209332"/>
              <a:gd name="connsiteY1" fmla="*/ 0 h 4681380"/>
              <a:gd name="connsiteX2" fmla="*/ 12209332 w 12209332"/>
              <a:gd name="connsiteY2" fmla="*/ 1640682 h 4681380"/>
              <a:gd name="connsiteX3" fmla="*/ 12202079 w 12209332"/>
              <a:gd name="connsiteY3" fmla="*/ 4681380 h 4681380"/>
              <a:gd name="connsiteX4" fmla="*/ 14980 w 12209332"/>
              <a:gd name="connsiteY4" fmla="*/ 3138939 h 4681380"/>
              <a:gd name="connsiteX5" fmla="*/ 0 w 12209332"/>
              <a:gd name="connsiteY5" fmla="*/ 4713 h 4681380"/>
              <a:gd name="connsiteX6" fmla="*/ 0 w 12209332"/>
              <a:gd name="connsiteY6" fmla="*/ 4713 h 4681380"/>
              <a:gd name="connsiteX0" fmla="*/ 0 w 12203048"/>
              <a:gd name="connsiteY0" fmla="*/ 4713 h 4681380"/>
              <a:gd name="connsiteX1" fmla="*/ 10032892 w 12203048"/>
              <a:gd name="connsiteY1" fmla="*/ 0 h 4681380"/>
              <a:gd name="connsiteX2" fmla="*/ 12203048 w 12203048"/>
              <a:gd name="connsiteY2" fmla="*/ 1617115 h 4681380"/>
              <a:gd name="connsiteX3" fmla="*/ 12202079 w 12203048"/>
              <a:gd name="connsiteY3" fmla="*/ 4681380 h 4681380"/>
              <a:gd name="connsiteX4" fmla="*/ 14980 w 12203048"/>
              <a:gd name="connsiteY4" fmla="*/ 3138939 h 4681380"/>
              <a:gd name="connsiteX5" fmla="*/ 0 w 12203048"/>
              <a:gd name="connsiteY5" fmla="*/ 4713 h 4681380"/>
              <a:gd name="connsiteX6" fmla="*/ 0 w 12203048"/>
              <a:gd name="connsiteY6" fmla="*/ 4713 h 4681380"/>
              <a:gd name="connsiteX0" fmla="*/ 0 w 12207281"/>
              <a:gd name="connsiteY0" fmla="*/ 4713 h 4681380"/>
              <a:gd name="connsiteX1" fmla="*/ 10032892 w 12207281"/>
              <a:gd name="connsiteY1" fmla="*/ 0 h 4681380"/>
              <a:gd name="connsiteX2" fmla="*/ 12207281 w 12207281"/>
              <a:gd name="connsiteY2" fmla="*/ 1626640 h 4681380"/>
              <a:gd name="connsiteX3" fmla="*/ 12202079 w 12207281"/>
              <a:gd name="connsiteY3" fmla="*/ 4681380 h 4681380"/>
              <a:gd name="connsiteX4" fmla="*/ 14980 w 12207281"/>
              <a:gd name="connsiteY4" fmla="*/ 3138939 h 4681380"/>
              <a:gd name="connsiteX5" fmla="*/ 0 w 12207281"/>
              <a:gd name="connsiteY5" fmla="*/ 4713 h 4681380"/>
              <a:gd name="connsiteX6" fmla="*/ 0 w 12207281"/>
              <a:gd name="connsiteY6" fmla="*/ 4713 h 4681380"/>
              <a:gd name="connsiteX0" fmla="*/ 0 w 12207281"/>
              <a:gd name="connsiteY0" fmla="*/ 1538 h 4678205"/>
              <a:gd name="connsiteX1" fmla="*/ 10020192 w 12207281"/>
              <a:gd name="connsiteY1" fmla="*/ 0 h 4678205"/>
              <a:gd name="connsiteX2" fmla="*/ 12207281 w 12207281"/>
              <a:gd name="connsiteY2" fmla="*/ 1623465 h 4678205"/>
              <a:gd name="connsiteX3" fmla="*/ 12202079 w 12207281"/>
              <a:gd name="connsiteY3" fmla="*/ 4678205 h 4678205"/>
              <a:gd name="connsiteX4" fmla="*/ 14980 w 12207281"/>
              <a:gd name="connsiteY4" fmla="*/ 3135764 h 4678205"/>
              <a:gd name="connsiteX5" fmla="*/ 0 w 12207281"/>
              <a:gd name="connsiteY5" fmla="*/ 1538 h 4678205"/>
              <a:gd name="connsiteX6" fmla="*/ 0 w 12207281"/>
              <a:gd name="connsiteY6" fmla="*/ 1538 h 4678205"/>
              <a:gd name="connsiteX0" fmla="*/ 0 w 12207281"/>
              <a:gd name="connsiteY0" fmla="*/ 1538 h 4678205"/>
              <a:gd name="connsiteX1" fmla="*/ 10024425 w 12207281"/>
              <a:gd name="connsiteY1" fmla="*/ 0 h 4678205"/>
              <a:gd name="connsiteX2" fmla="*/ 12207281 w 12207281"/>
              <a:gd name="connsiteY2" fmla="*/ 1623465 h 4678205"/>
              <a:gd name="connsiteX3" fmla="*/ 12202079 w 12207281"/>
              <a:gd name="connsiteY3" fmla="*/ 4678205 h 4678205"/>
              <a:gd name="connsiteX4" fmla="*/ 14980 w 12207281"/>
              <a:gd name="connsiteY4" fmla="*/ 3135764 h 4678205"/>
              <a:gd name="connsiteX5" fmla="*/ 0 w 12207281"/>
              <a:gd name="connsiteY5" fmla="*/ 1538 h 4678205"/>
              <a:gd name="connsiteX6" fmla="*/ 0 w 12207281"/>
              <a:gd name="connsiteY6" fmla="*/ 1538 h 4678205"/>
              <a:gd name="connsiteX0" fmla="*/ 0 w 12207281"/>
              <a:gd name="connsiteY0" fmla="*/ 1538 h 4678205"/>
              <a:gd name="connsiteX1" fmla="*/ 10032892 w 12207281"/>
              <a:gd name="connsiteY1" fmla="*/ 0 h 4678205"/>
              <a:gd name="connsiteX2" fmla="*/ 12207281 w 12207281"/>
              <a:gd name="connsiteY2" fmla="*/ 1623465 h 4678205"/>
              <a:gd name="connsiteX3" fmla="*/ 12202079 w 12207281"/>
              <a:gd name="connsiteY3" fmla="*/ 4678205 h 4678205"/>
              <a:gd name="connsiteX4" fmla="*/ 14980 w 12207281"/>
              <a:gd name="connsiteY4" fmla="*/ 3135764 h 4678205"/>
              <a:gd name="connsiteX5" fmla="*/ 0 w 12207281"/>
              <a:gd name="connsiteY5" fmla="*/ 1538 h 4678205"/>
              <a:gd name="connsiteX6" fmla="*/ 0 w 12207281"/>
              <a:gd name="connsiteY6" fmla="*/ 1538 h 4678205"/>
              <a:gd name="connsiteX0" fmla="*/ 0 w 12207281"/>
              <a:gd name="connsiteY0" fmla="*/ 1538 h 4678205"/>
              <a:gd name="connsiteX1" fmla="*/ 10032892 w 12207281"/>
              <a:gd name="connsiteY1" fmla="*/ 0 h 4678205"/>
              <a:gd name="connsiteX2" fmla="*/ 12207281 w 12207281"/>
              <a:gd name="connsiteY2" fmla="*/ 1623465 h 4678205"/>
              <a:gd name="connsiteX3" fmla="*/ 12202079 w 12207281"/>
              <a:gd name="connsiteY3" fmla="*/ 4678205 h 4678205"/>
              <a:gd name="connsiteX4" fmla="*/ 6513 w 12207281"/>
              <a:gd name="connsiteY4" fmla="*/ 3132589 h 4678205"/>
              <a:gd name="connsiteX5" fmla="*/ 0 w 12207281"/>
              <a:gd name="connsiteY5" fmla="*/ 1538 h 4678205"/>
              <a:gd name="connsiteX6" fmla="*/ 0 w 12207281"/>
              <a:gd name="connsiteY6" fmla="*/ 1538 h 467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7281" h="4678205">
                <a:moveTo>
                  <a:pt x="0" y="1538"/>
                </a:moveTo>
                <a:lnTo>
                  <a:pt x="10032892" y="0"/>
                </a:lnTo>
                <a:lnTo>
                  <a:pt x="12207281" y="1623465"/>
                </a:lnTo>
                <a:cubicBezTo>
                  <a:pt x="12204863" y="2637031"/>
                  <a:pt x="12204497" y="3664639"/>
                  <a:pt x="12202079" y="4678205"/>
                </a:cubicBezTo>
                <a:lnTo>
                  <a:pt x="6513" y="3132589"/>
                </a:lnTo>
                <a:cubicBezTo>
                  <a:pt x="1520" y="2087847"/>
                  <a:pt x="4993" y="1046280"/>
                  <a:pt x="0" y="1538"/>
                </a:cubicBezTo>
                <a:lnTo>
                  <a:pt x="0" y="1538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riangle 6"/>
          <p:cNvSpPr/>
          <p:nvPr/>
        </p:nvSpPr>
        <p:spPr>
          <a:xfrm rot="10800000">
            <a:off x="10013403" y="-12651"/>
            <a:ext cx="2178596" cy="1634061"/>
          </a:xfrm>
          <a:custGeom>
            <a:avLst/>
            <a:gdLst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91922 h 1991922"/>
              <a:gd name="connsiteX3" fmla="*/ 0 w 1991783"/>
              <a:gd name="connsiteY3" fmla="*/ 1991922 h 1991922"/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79222 h 1991922"/>
              <a:gd name="connsiteX3" fmla="*/ 0 w 1991783"/>
              <a:gd name="connsiteY3" fmla="*/ 1991922 h 19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1783" h="1991922">
                <a:moveTo>
                  <a:pt x="0" y="1991922"/>
                </a:moveTo>
                <a:lnTo>
                  <a:pt x="0" y="0"/>
                </a:lnTo>
                <a:lnTo>
                  <a:pt x="1991783" y="1979222"/>
                </a:lnTo>
                <a:lnTo>
                  <a:pt x="0" y="19919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796" y="190096"/>
            <a:ext cx="756733" cy="566452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-3354" y="3125336"/>
            <a:ext cx="12200420" cy="3743248"/>
          </a:xfrm>
          <a:custGeom>
            <a:avLst/>
            <a:gdLst>
              <a:gd name="connsiteX0" fmla="*/ 0 w 12260826"/>
              <a:gd name="connsiteY0" fmla="*/ 0 h 5270090"/>
              <a:gd name="connsiteX1" fmla="*/ 12260826 w 12260826"/>
              <a:gd name="connsiteY1" fmla="*/ 4817806 h 5270090"/>
              <a:gd name="connsiteX2" fmla="*/ 12260826 w 12260826"/>
              <a:gd name="connsiteY2" fmla="*/ 5270090 h 5270090"/>
              <a:gd name="connsiteX3" fmla="*/ 29497 w 12260826"/>
              <a:gd name="connsiteY3" fmla="*/ 5270090 h 5270090"/>
              <a:gd name="connsiteX4" fmla="*/ 0 w 12260826"/>
              <a:gd name="connsiteY4" fmla="*/ 0 h 5270090"/>
              <a:gd name="connsiteX0" fmla="*/ 7935 w 12231329"/>
              <a:gd name="connsiteY0" fmla="*/ 0 h 5254048"/>
              <a:gd name="connsiteX1" fmla="*/ 12231329 w 12231329"/>
              <a:gd name="connsiteY1" fmla="*/ 4801764 h 5254048"/>
              <a:gd name="connsiteX2" fmla="*/ 12231329 w 12231329"/>
              <a:gd name="connsiteY2" fmla="*/ 5254048 h 5254048"/>
              <a:gd name="connsiteX3" fmla="*/ 0 w 12231329"/>
              <a:gd name="connsiteY3" fmla="*/ 5254048 h 5254048"/>
              <a:gd name="connsiteX4" fmla="*/ 7935 w 12231329"/>
              <a:gd name="connsiteY4" fmla="*/ 0 h 5254048"/>
              <a:gd name="connsiteX0" fmla="*/ 0 w 12223394"/>
              <a:gd name="connsiteY0" fmla="*/ 0 h 5259395"/>
              <a:gd name="connsiteX1" fmla="*/ 12223394 w 12223394"/>
              <a:gd name="connsiteY1" fmla="*/ 4801764 h 5259395"/>
              <a:gd name="connsiteX2" fmla="*/ 12223394 w 12223394"/>
              <a:gd name="connsiteY2" fmla="*/ 5254048 h 5259395"/>
              <a:gd name="connsiteX3" fmla="*/ 72276 w 12223394"/>
              <a:gd name="connsiteY3" fmla="*/ 5259395 h 5259395"/>
              <a:gd name="connsiteX4" fmla="*/ 0 w 12223394"/>
              <a:gd name="connsiteY4" fmla="*/ 0 h 5259395"/>
              <a:gd name="connsiteX0" fmla="*/ 0 w 12223394"/>
              <a:gd name="connsiteY0" fmla="*/ 0 h 5264743"/>
              <a:gd name="connsiteX1" fmla="*/ 12223394 w 12223394"/>
              <a:gd name="connsiteY1" fmla="*/ 4801764 h 5264743"/>
              <a:gd name="connsiteX2" fmla="*/ 12223394 w 12223394"/>
              <a:gd name="connsiteY2" fmla="*/ 5254048 h 5264743"/>
              <a:gd name="connsiteX3" fmla="*/ 8107 w 12223394"/>
              <a:gd name="connsiteY3" fmla="*/ 5264743 h 5264743"/>
              <a:gd name="connsiteX4" fmla="*/ 0 w 12223394"/>
              <a:gd name="connsiteY4" fmla="*/ 0 h 5264743"/>
              <a:gd name="connsiteX0" fmla="*/ 0 w 12223394"/>
              <a:gd name="connsiteY0" fmla="*/ 0 h 5254048"/>
              <a:gd name="connsiteX1" fmla="*/ 12223394 w 12223394"/>
              <a:gd name="connsiteY1" fmla="*/ 4801764 h 5254048"/>
              <a:gd name="connsiteX2" fmla="*/ 12223394 w 12223394"/>
              <a:gd name="connsiteY2" fmla="*/ 5254048 h 5254048"/>
              <a:gd name="connsiteX3" fmla="*/ 8107 w 12223394"/>
              <a:gd name="connsiteY3" fmla="*/ 5238006 h 5254048"/>
              <a:gd name="connsiteX4" fmla="*/ 0 w 12223394"/>
              <a:gd name="connsiteY4" fmla="*/ 0 h 5254048"/>
              <a:gd name="connsiteX0" fmla="*/ 0 w 12223394"/>
              <a:gd name="connsiteY0" fmla="*/ 0 h 4841452"/>
              <a:gd name="connsiteX1" fmla="*/ 12223394 w 12223394"/>
              <a:gd name="connsiteY1" fmla="*/ 4389168 h 4841452"/>
              <a:gd name="connsiteX2" fmla="*/ 12223394 w 12223394"/>
              <a:gd name="connsiteY2" fmla="*/ 4841452 h 4841452"/>
              <a:gd name="connsiteX3" fmla="*/ 8107 w 12223394"/>
              <a:gd name="connsiteY3" fmla="*/ 4825410 h 4841452"/>
              <a:gd name="connsiteX4" fmla="*/ 0 w 12223394"/>
              <a:gd name="connsiteY4" fmla="*/ 0 h 4841452"/>
              <a:gd name="connsiteX0" fmla="*/ 3585 w 12215828"/>
              <a:gd name="connsiteY0" fmla="*/ 0 h 4629579"/>
              <a:gd name="connsiteX1" fmla="*/ 12215828 w 12215828"/>
              <a:gd name="connsiteY1" fmla="*/ 4177295 h 4629579"/>
              <a:gd name="connsiteX2" fmla="*/ 12215828 w 12215828"/>
              <a:gd name="connsiteY2" fmla="*/ 4629579 h 4629579"/>
              <a:gd name="connsiteX3" fmla="*/ 541 w 12215828"/>
              <a:gd name="connsiteY3" fmla="*/ 4613537 h 4629579"/>
              <a:gd name="connsiteX4" fmla="*/ 3585 w 12215828"/>
              <a:gd name="connsiteY4" fmla="*/ 0 h 4629579"/>
              <a:gd name="connsiteX0" fmla="*/ 3585 w 12215828"/>
              <a:gd name="connsiteY0" fmla="*/ 0 h 4685336"/>
              <a:gd name="connsiteX1" fmla="*/ 12215828 w 12215828"/>
              <a:gd name="connsiteY1" fmla="*/ 4233052 h 4685336"/>
              <a:gd name="connsiteX2" fmla="*/ 12215828 w 12215828"/>
              <a:gd name="connsiteY2" fmla="*/ 4685336 h 4685336"/>
              <a:gd name="connsiteX3" fmla="*/ 541 w 12215828"/>
              <a:gd name="connsiteY3" fmla="*/ 4669294 h 4685336"/>
              <a:gd name="connsiteX4" fmla="*/ 3585 w 12215828"/>
              <a:gd name="connsiteY4" fmla="*/ 0 h 4685336"/>
              <a:gd name="connsiteX0" fmla="*/ 3585 w 12249282"/>
              <a:gd name="connsiteY0" fmla="*/ 0 h 4685336"/>
              <a:gd name="connsiteX1" fmla="*/ 12249282 w 12249282"/>
              <a:gd name="connsiteY1" fmla="*/ 3842759 h 4685336"/>
              <a:gd name="connsiteX2" fmla="*/ 12215828 w 12249282"/>
              <a:gd name="connsiteY2" fmla="*/ 4685336 h 4685336"/>
              <a:gd name="connsiteX3" fmla="*/ 541 w 12249282"/>
              <a:gd name="connsiteY3" fmla="*/ 4669294 h 4685336"/>
              <a:gd name="connsiteX4" fmla="*/ 3585 w 12249282"/>
              <a:gd name="connsiteY4" fmla="*/ 0 h 4685336"/>
              <a:gd name="connsiteX0" fmla="*/ 0 w 12279151"/>
              <a:gd name="connsiteY0" fmla="*/ 0 h 4573823"/>
              <a:gd name="connsiteX1" fmla="*/ 12279151 w 12279151"/>
              <a:gd name="connsiteY1" fmla="*/ 3731246 h 4573823"/>
              <a:gd name="connsiteX2" fmla="*/ 12245697 w 12279151"/>
              <a:gd name="connsiteY2" fmla="*/ 4573823 h 4573823"/>
              <a:gd name="connsiteX3" fmla="*/ 30410 w 12279151"/>
              <a:gd name="connsiteY3" fmla="*/ 4557781 h 4573823"/>
              <a:gd name="connsiteX4" fmla="*/ 0 w 12279151"/>
              <a:gd name="connsiteY4" fmla="*/ 0 h 4573823"/>
              <a:gd name="connsiteX0" fmla="*/ 0 w 12346058"/>
              <a:gd name="connsiteY0" fmla="*/ 0 h 4573823"/>
              <a:gd name="connsiteX1" fmla="*/ 12346058 w 12346058"/>
              <a:gd name="connsiteY1" fmla="*/ 3541675 h 4573823"/>
              <a:gd name="connsiteX2" fmla="*/ 12245697 w 12346058"/>
              <a:gd name="connsiteY2" fmla="*/ 4573823 h 4573823"/>
              <a:gd name="connsiteX3" fmla="*/ 30410 w 12346058"/>
              <a:gd name="connsiteY3" fmla="*/ 4557781 h 4573823"/>
              <a:gd name="connsiteX4" fmla="*/ 0 w 12346058"/>
              <a:gd name="connsiteY4" fmla="*/ 0 h 4573823"/>
              <a:gd name="connsiteX0" fmla="*/ 0 w 12245697"/>
              <a:gd name="connsiteY0" fmla="*/ 0 h 4573823"/>
              <a:gd name="connsiteX1" fmla="*/ 12211379 w 12245697"/>
              <a:gd name="connsiteY1" fmla="*/ 3492056 h 4573823"/>
              <a:gd name="connsiteX2" fmla="*/ 12245697 w 12245697"/>
              <a:gd name="connsiteY2" fmla="*/ 4573823 h 4573823"/>
              <a:gd name="connsiteX3" fmla="*/ 30410 w 12245697"/>
              <a:gd name="connsiteY3" fmla="*/ 4557781 h 4573823"/>
              <a:gd name="connsiteX4" fmla="*/ 0 w 12245697"/>
              <a:gd name="connsiteY4" fmla="*/ 0 h 4573823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756600 w 12211379"/>
              <a:gd name="connsiteY2" fmla="*/ 4020930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827484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41341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0257 w 12221427"/>
              <a:gd name="connsiteY2" fmla="*/ 4541341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25696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16269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9684 w 12221427"/>
              <a:gd name="connsiteY2" fmla="*/ 4546055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1599482 w 12221427"/>
              <a:gd name="connsiteY2" fmla="*/ 4021269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1733 w 12221427"/>
              <a:gd name="connsiteY2" fmla="*/ 4530152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33052 w 12214722"/>
              <a:gd name="connsiteY0" fmla="*/ 0 h 4546593"/>
              <a:gd name="connsiteX1" fmla="*/ 12214722 w 12214722"/>
              <a:gd name="connsiteY1" fmla="*/ 3486202 h 4546593"/>
              <a:gd name="connsiteX2" fmla="*/ 12205028 w 12214722"/>
              <a:gd name="connsiteY2" fmla="*/ 4514250 h 4546593"/>
              <a:gd name="connsiteX3" fmla="*/ 137 w 12214722"/>
              <a:gd name="connsiteY3" fmla="*/ 4546593 h 4546593"/>
              <a:gd name="connsiteX4" fmla="*/ 33052 w 12214722"/>
              <a:gd name="connsiteY4" fmla="*/ 0 h 4546593"/>
              <a:gd name="connsiteX0" fmla="*/ 25134 w 12214755"/>
              <a:gd name="connsiteY0" fmla="*/ 0 h 4538641"/>
              <a:gd name="connsiteX1" fmla="*/ 12214755 w 12214755"/>
              <a:gd name="connsiteY1" fmla="*/ 3478250 h 4538641"/>
              <a:gd name="connsiteX2" fmla="*/ 12205061 w 12214755"/>
              <a:gd name="connsiteY2" fmla="*/ 4506298 h 4538641"/>
              <a:gd name="connsiteX3" fmla="*/ 170 w 12214755"/>
              <a:gd name="connsiteY3" fmla="*/ 4538641 h 4538641"/>
              <a:gd name="connsiteX4" fmla="*/ 25134 w 12214755"/>
              <a:gd name="connsiteY4" fmla="*/ 0 h 4538641"/>
              <a:gd name="connsiteX0" fmla="*/ 9400 w 12214923"/>
              <a:gd name="connsiteY0" fmla="*/ 0 h 4530690"/>
              <a:gd name="connsiteX1" fmla="*/ 12214923 w 12214923"/>
              <a:gd name="connsiteY1" fmla="*/ 3470299 h 4530690"/>
              <a:gd name="connsiteX2" fmla="*/ 12205229 w 12214923"/>
              <a:gd name="connsiteY2" fmla="*/ 4498347 h 4530690"/>
              <a:gd name="connsiteX3" fmla="*/ 338 w 12214923"/>
              <a:gd name="connsiteY3" fmla="*/ 4530690 h 4530690"/>
              <a:gd name="connsiteX4" fmla="*/ 9400 w 12214923"/>
              <a:gd name="connsiteY4" fmla="*/ 0 h 4530690"/>
              <a:gd name="connsiteX0" fmla="*/ 0 w 12205523"/>
              <a:gd name="connsiteY0" fmla="*/ 0 h 4498347"/>
              <a:gd name="connsiteX1" fmla="*/ 12205523 w 12205523"/>
              <a:gd name="connsiteY1" fmla="*/ 3470299 h 4498347"/>
              <a:gd name="connsiteX2" fmla="*/ 12195829 w 12205523"/>
              <a:gd name="connsiteY2" fmla="*/ 4498347 h 4498347"/>
              <a:gd name="connsiteX3" fmla="*/ 285136 w 12205523"/>
              <a:gd name="connsiteY3" fmla="*/ 4268297 h 4498347"/>
              <a:gd name="connsiteX4" fmla="*/ 0 w 12205523"/>
              <a:gd name="connsiteY4" fmla="*/ 0 h 4498347"/>
              <a:gd name="connsiteX0" fmla="*/ 0 w 12205523"/>
              <a:gd name="connsiteY0" fmla="*/ 0 h 4506836"/>
              <a:gd name="connsiteX1" fmla="*/ 12205523 w 12205523"/>
              <a:gd name="connsiteY1" fmla="*/ 3470299 h 4506836"/>
              <a:gd name="connsiteX2" fmla="*/ 12195829 w 12205523"/>
              <a:gd name="connsiteY2" fmla="*/ 4498347 h 4506836"/>
              <a:gd name="connsiteX3" fmla="*/ 6841 w 12205523"/>
              <a:gd name="connsiteY3" fmla="*/ 4506836 h 4506836"/>
              <a:gd name="connsiteX4" fmla="*/ 0 w 12205523"/>
              <a:gd name="connsiteY4" fmla="*/ 0 h 4506836"/>
              <a:gd name="connsiteX0" fmla="*/ 0 w 12205523"/>
              <a:gd name="connsiteY0" fmla="*/ 0 h 4511047"/>
              <a:gd name="connsiteX1" fmla="*/ 12205523 w 12205523"/>
              <a:gd name="connsiteY1" fmla="*/ 3470299 h 4511047"/>
              <a:gd name="connsiteX2" fmla="*/ 12202179 w 12205523"/>
              <a:gd name="connsiteY2" fmla="*/ 4511047 h 4511047"/>
              <a:gd name="connsiteX3" fmla="*/ 6841 w 12205523"/>
              <a:gd name="connsiteY3" fmla="*/ 4506836 h 4511047"/>
              <a:gd name="connsiteX4" fmla="*/ 0 w 12205523"/>
              <a:gd name="connsiteY4" fmla="*/ 0 h 4511047"/>
              <a:gd name="connsiteX0" fmla="*/ 0 w 12216156"/>
              <a:gd name="connsiteY0" fmla="*/ 0 h 3958154"/>
              <a:gd name="connsiteX1" fmla="*/ 12216156 w 12216156"/>
              <a:gd name="connsiteY1" fmla="*/ 2917406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332614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28725"/>
              <a:gd name="connsiteY0" fmla="*/ 0 h 3743749"/>
              <a:gd name="connsiteX1" fmla="*/ 12228725 w 12228725"/>
              <a:gd name="connsiteY1" fmla="*/ 2096944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880127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880127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880127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540762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540762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28725"/>
              <a:gd name="connsiteY0" fmla="*/ 0 h 3743749"/>
              <a:gd name="connsiteX1" fmla="*/ 12228725 w 12228725"/>
              <a:gd name="connsiteY1" fmla="*/ 1540762 h 3743749"/>
              <a:gd name="connsiteX2" fmla="*/ 12225381 w 12228725"/>
              <a:gd name="connsiteY2" fmla="*/ 3743749 h 3743749"/>
              <a:gd name="connsiteX3" fmla="*/ 30043 w 12228725"/>
              <a:gd name="connsiteY3" fmla="*/ 3739538 h 3743749"/>
              <a:gd name="connsiteX4" fmla="*/ 0 w 12228725"/>
              <a:gd name="connsiteY4" fmla="*/ 0 h 3743749"/>
              <a:gd name="connsiteX0" fmla="*/ 0 w 12213946"/>
              <a:gd name="connsiteY0" fmla="*/ 0 h 3732665"/>
              <a:gd name="connsiteX1" fmla="*/ 12213946 w 12213946"/>
              <a:gd name="connsiteY1" fmla="*/ 1529678 h 3732665"/>
              <a:gd name="connsiteX2" fmla="*/ 12210602 w 12213946"/>
              <a:gd name="connsiteY2" fmla="*/ 3732665 h 3732665"/>
              <a:gd name="connsiteX3" fmla="*/ 15264 w 12213946"/>
              <a:gd name="connsiteY3" fmla="*/ 3728454 h 3732665"/>
              <a:gd name="connsiteX4" fmla="*/ 0 w 12213946"/>
              <a:gd name="connsiteY4" fmla="*/ 0 h 3732665"/>
              <a:gd name="connsiteX0" fmla="*/ 0 w 12213946"/>
              <a:gd name="connsiteY0" fmla="*/ 0 h 3738614"/>
              <a:gd name="connsiteX1" fmla="*/ 12213946 w 12213946"/>
              <a:gd name="connsiteY1" fmla="*/ 1529678 h 3738614"/>
              <a:gd name="connsiteX2" fmla="*/ 12210602 w 12213946"/>
              <a:gd name="connsiteY2" fmla="*/ 3732665 h 3738614"/>
              <a:gd name="connsiteX3" fmla="*/ 8491 w 12213946"/>
              <a:gd name="connsiteY3" fmla="*/ 3738614 h 3738614"/>
              <a:gd name="connsiteX4" fmla="*/ 0 w 12213946"/>
              <a:gd name="connsiteY4" fmla="*/ 0 h 3738614"/>
              <a:gd name="connsiteX0" fmla="*/ 3353 w 12217299"/>
              <a:gd name="connsiteY0" fmla="*/ 0 h 3738614"/>
              <a:gd name="connsiteX1" fmla="*/ 12217299 w 12217299"/>
              <a:gd name="connsiteY1" fmla="*/ 1529678 h 3738614"/>
              <a:gd name="connsiteX2" fmla="*/ 12213955 w 12217299"/>
              <a:gd name="connsiteY2" fmla="*/ 3732665 h 3738614"/>
              <a:gd name="connsiteX3" fmla="*/ 554 w 12217299"/>
              <a:gd name="connsiteY3" fmla="*/ 3738614 h 3738614"/>
              <a:gd name="connsiteX4" fmla="*/ 3353 w 12217299"/>
              <a:gd name="connsiteY4" fmla="*/ 0 h 3738614"/>
              <a:gd name="connsiteX0" fmla="*/ 3353 w 12214683"/>
              <a:gd name="connsiteY0" fmla="*/ 0 h 3738614"/>
              <a:gd name="connsiteX1" fmla="*/ 12211655 w 12214683"/>
              <a:gd name="connsiteY1" fmla="*/ 1533911 h 3738614"/>
              <a:gd name="connsiteX2" fmla="*/ 12213955 w 12214683"/>
              <a:gd name="connsiteY2" fmla="*/ 3732665 h 3738614"/>
              <a:gd name="connsiteX3" fmla="*/ 554 w 12214683"/>
              <a:gd name="connsiteY3" fmla="*/ 3738614 h 3738614"/>
              <a:gd name="connsiteX4" fmla="*/ 3353 w 12214683"/>
              <a:gd name="connsiteY4" fmla="*/ 0 h 3738614"/>
              <a:gd name="connsiteX0" fmla="*/ 3353 w 12214236"/>
              <a:gd name="connsiteY0" fmla="*/ 0 h 3738614"/>
              <a:gd name="connsiteX1" fmla="*/ 12194722 w 12214236"/>
              <a:gd name="connsiteY1" fmla="*/ 1542378 h 3738614"/>
              <a:gd name="connsiteX2" fmla="*/ 12213955 w 12214236"/>
              <a:gd name="connsiteY2" fmla="*/ 3732665 h 3738614"/>
              <a:gd name="connsiteX3" fmla="*/ 554 w 12214236"/>
              <a:gd name="connsiteY3" fmla="*/ 3738614 h 3738614"/>
              <a:gd name="connsiteX4" fmla="*/ 3353 w 12214236"/>
              <a:gd name="connsiteY4" fmla="*/ 0 h 3738614"/>
              <a:gd name="connsiteX0" fmla="*/ 3353 w 12194721"/>
              <a:gd name="connsiteY0" fmla="*/ 0 h 3738614"/>
              <a:gd name="connsiteX1" fmla="*/ 12194722 w 12194721"/>
              <a:gd name="connsiteY1" fmla="*/ 1542378 h 3738614"/>
              <a:gd name="connsiteX2" fmla="*/ 12140576 w 12194721"/>
              <a:gd name="connsiteY2" fmla="*/ 3732665 h 3738614"/>
              <a:gd name="connsiteX3" fmla="*/ 554 w 12194721"/>
              <a:gd name="connsiteY3" fmla="*/ 3738614 h 3738614"/>
              <a:gd name="connsiteX4" fmla="*/ 3353 w 12194721"/>
              <a:gd name="connsiteY4" fmla="*/ 0 h 3738614"/>
              <a:gd name="connsiteX0" fmla="*/ 3353 w 12197748"/>
              <a:gd name="connsiteY0" fmla="*/ 0 h 3738614"/>
              <a:gd name="connsiteX1" fmla="*/ 12194722 w 12197748"/>
              <a:gd name="connsiteY1" fmla="*/ 1542378 h 3738614"/>
              <a:gd name="connsiteX2" fmla="*/ 12197020 w 12197748"/>
              <a:gd name="connsiteY2" fmla="*/ 3732665 h 3738614"/>
              <a:gd name="connsiteX3" fmla="*/ 554 w 12197748"/>
              <a:gd name="connsiteY3" fmla="*/ 3738614 h 3738614"/>
              <a:gd name="connsiteX4" fmla="*/ 3353 w 12197748"/>
              <a:gd name="connsiteY4" fmla="*/ 0 h 3738614"/>
              <a:gd name="connsiteX0" fmla="*/ 3353 w 12194721"/>
              <a:gd name="connsiteY0" fmla="*/ 0 h 3738614"/>
              <a:gd name="connsiteX1" fmla="*/ 12194722 w 12194721"/>
              <a:gd name="connsiteY1" fmla="*/ 1542378 h 3738614"/>
              <a:gd name="connsiteX2" fmla="*/ 12191376 w 12194721"/>
              <a:gd name="connsiteY2" fmla="*/ 3736898 h 3738614"/>
              <a:gd name="connsiteX3" fmla="*/ 554 w 12194721"/>
              <a:gd name="connsiteY3" fmla="*/ 3738614 h 3738614"/>
              <a:gd name="connsiteX4" fmla="*/ 3353 w 12194721"/>
              <a:gd name="connsiteY4" fmla="*/ 0 h 3738614"/>
              <a:gd name="connsiteX0" fmla="*/ 3353 w 12200417"/>
              <a:gd name="connsiteY0" fmla="*/ 0 h 3743248"/>
              <a:gd name="connsiteX1" fmla="*/ 12194722 w 12200417"/>
              <a:gd name="connsiteY1" fmla="*/ 1542378 h 3743248"/>
              <a:gd name="connsiteX2" fmla="*/ 12199842 w 12200417"/>
              <a:gd name="connsiteY2" fmla="*/ 3743248 h 3743248"/>
              <a:gd name="connsiteX3" fmla="*/ 554 w 12200417"/>
              <a:gd name="connsiteY3" fmla="*/ 3738614 h 3743248"/>
              <a:gd name="connsiteX4" fmla="*/ 3353 w 12200417"/>
              <a:gd name="connsiteY4" fmla="*/ 0 h 3743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17" h="3743248">
                <a:moveTo>
                  <a:pt x="3353" y="0"/>
                </a:moveTo>
                <a:lnTo>
                  <a:pt x="12194722" y="1542378"/>
                </a:lnTo>
                <a:cubicBezTo>
                  <a:pt x="12191491" y="1885061"/>
                  <a:pt x="12203073" y="3400565"/>
                  <a:pt x="12199842" y="3743248"/>
                </a:cubicBezTo>
                <a:lnTo>
                  <a:pt x="554" y="3738614"/>
                </a:lnTo>
                <a:cubicBezTo>
                  <a:pt x="-2148" y="1983700"/>
                  <a:pt x="6055" y="1754914"/>
                  <a:pt x="335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07663" y="3785082"/>
            <a:ext cx="4527320" cy="738664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algn="l">
              <a:lnSpc>
                <a:spcPct val="100000"/>
              </a:lnSpc>
              <a:defRPr sz="3000" b="1" i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UKAEA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7661" y="4594103"/>
            <a:ext cx="8968315" cy="1287122"/>
          </a:xfrm>
        </p:spPr>
        <p:txBody>
          <a:bodyPr lIns="0" tIns="0" rIns="0" bIns="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 i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342794" indent="0" algn="ctr">
              <a:buNone/>
              <a:defRPr sz="1500"/>
            </a:lvl2pPr>
            <a:lvl3pPr marL="685596" indent="0" algn="ctr">
              <a:buNone/>
              <a:defRPr sz="1350"/>
            </a:lvl3pPr>
            <a:lvl4pPr marL="1028394" indent="0" algn="ctr">
              <a:buNone/>
              <a:defRPr sz="1200"/>
            </a:lvl4pPr>
            <a:lvl5pPr marL="1371192" indent="0" algn="ctr">
              <a:buNone/>
              <a:defRPr sz="1200"/>
            </a:lvl5pPr>
            <a:lvl6pPr marL="1713995" indent="0" algn="ctr">
              <a:buNone/>
              <a:defRPr sz="1200"/>
            </a:lvl6pPr>
            <a:lvl7pPr marL="2056787" indent="0" algn="ctr">
              <a:buNone/>
              <a:defRPr sz="1200"/>
            </a:lvl7pPr>
            <a:lvl8pPr marL="2399580" indent="0" algn="ctr">
              <a:buNone/>
              <a:defRPr sz="1200"/>
            </a:lvl8pPr>
            <a:lvl9pPr marL="2742374" indent="0" algn="ctr">
              <a:buNone/>
              <a:defRPr sz="1200"/>
            </a:lvl9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07716" y="6050503"/>
            <a:ext cx="7324725" cy="588486"/>
          </a:xfrm>
        </p:spPr>
        <p:txBody>
          <a:bodyPr lIns="0" tIns="0" rIns="0" bIns="0">
            <a:normAutofit/>
          </a:bodyPr>
          <a:lstStyle>
            <a:lvl1pPr>
              <a:defRPr sz="1500" b="1" i="0" baseline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5891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166869" y="1530994"/>
            <a:ext cx="11465691" cy="4491980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  <a:lvl2pPr>
              <a:defRPr sz="165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66868" y="205430"/>
            <a:ext cx="10018853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E0285D-D066-4A0F-85C4-94FB95E30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08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fili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66869" y="1530994"/>
            <a:ext cx="11465691" cy="4491980"/>
          </a:xfrm>
        </p:spPr>
        <p:txBody>
          <a:bodyPr/>
          <a:lstStyle>
            <a:lvl1pPr marL="257108" indent="-257108">
              <a:buFont typeface="Arial" charset="0"/>
              <a:buChar char="•"/>
              <a:defRPr sz="1800">
                <a:solidFill>
                  <a:schemeClr val="accent1"/>
                </a:solidFill>
              </a:defRPr>
            </a:lvl1pPr>
            <a:lvl2pPr>
              <a:defRPr sz="1650"/>
            </a:lvl2pPr>
          </a:lstStyle>
          <a:p>
            <a:pPr lvl="0"/>
            <a:r>
              <a:rPr lang="en-US" dirty="0"/>
              <a:t>Insert text or logos as </a:t>
            </a:r>
            <a:r>
              <a:rPr lang="en-US" dirty="0" err="1"/>
              <a:t>neccessary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6869" y="265065"/>
            <a:ext cx="85398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Black" charset="0"/>
                <a:ea typeface="Arial Black" charset="0"/>
                <a:cs typeface="Arial Black" charset="0"/>
              </a:rPr>
              <a:t>Affiliations</a:t>
            </a:r>
            <a:endParaRPr lang="en-US" sz="1350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E0285D-D066-4A0F-85C4-94FB95E30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1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6868" y="205435"/>
            <a:ext cx="10018853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166869" y="1530994"/>
            <a:ext cx="5624603" cy="4491980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  <a:lvl2pPr>
              <a:defRPr sz="165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0"/>
          </p:nvPr>
        </p:nvSpPr>
        <p:spPr>
          <a:xfrm>
            <a:off x="5980271" y="1530994"/>
            <a:ext cx="5652303" cy="4491980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  <a:lvl2pPr>
              <a:defRPr sz="165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285D-D066-4A0F-85C4-94FB95E30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67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66869" y="1530994"/>
            <a:ext cx="5624603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342794" indent="0">
              <a:buNone/>
              <a:defRPr sz="1500" b="1"/>
            </a:lvl2pPr>
            <a:lvl3pPr marL="685596" indent="0">
              <a:buNone/>
              <a:defRPr sz="1350" b="1"/>
            </a:lvl3pPr>
            <a:lvl4pPr marL="1028394" indent="0">
              <a:buNone/>
              <a:defRPr sz="1200" b="1"/>
            </a:lvl4pPr>
            <a:lvl5pPr marL="1371192" indent="0">
              <a:buNone/>
              <a:defRPr sz="1200" b="1"/>
            </a:lvl5pPr>
            <a:lvl6pPr marL="1713995" indent="0">
              <a:buNone/>
              <a:defRPr sz="1200" b="1"/>
            </a:lvl6pPr>
            <a:lvl7pPr marL="2056787" indent="0">
              <a:buNone/>
              <a:defRPr sz="1200" b="1"/>
            </a:lvl7pPr>
            <a:lvl8pPr marL="2399580" indent="0">
              <a:buNone/>
              <a:defRPr sz="1200" b="1"/>
            </a:lvl8pPr>
            <a:lvl9pPr marL="2742374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0257" y="1530994"/>
            <a:ext cx="5624603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342794" indent="0">
              <a:buNone/>
              <a:defRPr sz="1500" b="1"/>
            </a:lvl2pPr>
            <a:lvl3pPr marL="685596" indent="0">
              <a:buNone/>
              <a:defRPr sz="1350" b="1"/>
            </a:lvl3pPr>
            <a:lvl4pPr marL="1028394" indent="0">
              <a:buNone/>
              <a:defRPr sz="1200" b="1"/>
            </a:lvl4pPr>
            <a:lvl5pPr marL="1371192" indent="0">
              <a:buNone/>
              <a:defRPr sz="1200" b="1"/>
            </a:lvl5pPr>
            <a:lvl6pPr marL="1713995" indent="0">
              <a:buNone/>
              <a:defRPr sz="1200" b="1"/>
            </a:lvl6pPr>
            <a:lvl7pPr marL="2056787" indent="0">
              <a:buNone/>
              <a:defRPr sz="1200" b="1"/>
            </a:lvl7pPr>
            <a:lvl8pPr marL="2399580" indent="0">
              <a:buNone/>
              <a:defRPr sz="1200" b="1"/>
            </a:lvl8pPr>
            <a:lvl9pPr marL="2742374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6868" y="205435"/>
            <a:ext cx="10018853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5980257" y="2354906"/>
            <a:ext cx="5624603" cy="3668068"/>
          </a:xfrm>
        </p:spPr>
        <p:txBody>
          <a:bodyPr/>
          <a:lstStyle>
            <a:lvl1pPr marL="0" marR="0" indent="0" algn="l" defTabSz="68559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>
                <a:solidFill>
                  <a:schemeClr val="accent1"/>
                </a:solidFill>
              </a:defRPr>
            </a:lvl1pPr>
            <a:lvl2pPr marL="342794" marR="0" indent="0" algn="l" defTabSz="68559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>
                <a:solidFill>
                  <a:schemeClr val="accent1"/>
                </a:solidFill>
              </a:defRPr>
            </a:lvl2pPr>
            <a:lvl3pPr marL="685596" marR="0" indent="0" algn="l" defTabSz="68559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>
                <a:solidFill>
                  <a:schemeClr val="accent1"/>
                </a:solidFill>
              </a:defRPr>
            </a:lvl3pPr>
            <a:lvl4pPr marL="1028394" marR="0" indent="0" algn="l" defTabSz="68559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accent1"/>
                </a:solidFill>
              </a:defRPr>
            </a:lvl4pPr>
            <a:lvl5pPr marL="1371192" marR="0" indent="0" algn="l" defTabSz="68559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166869" y="2354906"/>
            <a:ext cx="5624603" cy="3668068"/>
          </a:xfrm>
        </p:spPr>
        <p:txBody>
          <a:bodyPr/>
          <a:lstStyle>
            <a:lvl1pPr>
              <a:defRPr sz="1500">
                <a:solidFill>
                  <a:schemeClr val="accent1"/>
                </a:solidFill>
              </a:defRPr>
            </a:lvl1pPr>
            <a:lvl2pPr>
              <a:defRPr sz="15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90919C"/>
                </a:solidFill>
              </a:defRPr>
            </a:lvl1pPr>
          </a:lstStyle>
          <a:p>
            <a:fld id="{2FE0285D-D066-4A0F-85C4-94FB95E30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64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2788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666481" y="1308009"/>
            <a:ext cx="8853467" cy="39687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2700" spc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QUOTE HERE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1870933" y="5564305"/>
            <a:ext cx="8413079" cy="487362"/>
          </a:xfrm>
        </p:spPr>
        <p:txBody>
          <a:bodyPr>
            <a:noAutofit/>
          </a:bodyPr>
          <a:lstStyle>
            <a:lvl1pPr algn="ctr">
              <a:defRPr sz="1500" b="1">
                <a:solidFill>
                  <a:srgbClr val="9091B3"/>
                </a:solidFill>
              </a:defRPr>
            </a:lvl1pPr>
          </a:lstStyle>
          <a:p>
            <a:pPr lvl="0"/>
            <a:r>
              <a:rPr lang="en-US" dirty="0"/>
              <a:t>NAME / DATE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5703" y="1034193"/>
            <a:ext cx="134266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0" b="1" i="0" dirty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58095" y="4825654"/>
            <a:ext cx="134266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0" b="1" i="0" dirty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rPr>
              <a:t>”</a:t>
            </a:r>
          </a:p>
        </p:txBody>
      </p:sp>
      <p:sp>
        <p:nvSpPr>
          <p:cNvPr id="23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951750" y="6387724"/>
            <a:ext cx="700882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845" y="6387726"/>
            <a:ext cx="738837" cy="365125"/>
          </a:xfrm>
        </p:spPr>
        <p:txBody>
          <a:bodyPr/>
          <a:lstStyle>
            <a:lvl1pPr>
              <a:defRPr>
                <a:solidFill>
                  <a:srgbClr val="9091B3"/>
                </a:solidFill>
              </a:defRPr>
            </a:lvl1pPr>
          </a:lstStyle>
          <a:p>
            <a:fld id="{2FE0285D-D066-4A0F-85C4-94FB95E3058E}" type="slidenum">
              <a:rPr lang="en-GB" smtClean="0"/>
              <a:t>‹#›</a:t>
            </a:fld>
            <a:endParaRPr lang="en-GB"/>
          </a:p>
        </p:txBody>
      </p:sp>
      <p:sp>
        <p:nvSpPr>
          <p:cNvPr id="27" name="Slide Number Placeholder 5"/>
          <p:cNvSpPr txBox="1">
            <a:spLocks/>
          </p:cNvSpPr>
          <p:nvPr/>
        </p:nvSpPr>
        <p:spPr>
          <a:xfrm flipH="1">
            <a:off x="824683" y="6369016"/>
            <a:ext cx="45719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90919C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0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28" name="Triangle 6"/>
          <p:cNvSpPr/>
          <p:nvPr/>
        </p:nvSpPr>
        <p:spPr>
          <a:xfrm rot="10800000">
            <a:off x="10013403" y="-12651"/>
            <a:ext cx="2178596" cy="1634061"/>
          </a:xfrm>
          <a:custGeom>
            <a:avLst/>
            <a:gdLst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91922 h 1991922"/>
              <a:gd name="connsiteX3" fmla="*/ 0 w 1991783"/>
              <a:gd name="connsiteY3" fmla="*/ 1991922 h 1991922"/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79222 h 1991922"/>
              <a:gd name="connsiteX3" fmla="*/ 0 w 1991783"/>
              <a:gd name="connsiteY3" fmla="*/ 1991922 h 19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1783" h="1991922">
                <a:moveTo>
                  <a:pt x="0" y="1991922"/>
                </a:moveTo>
                <a:lnTo>
                  <a:pt x="0" y="0"/>
                </a:lnTo>
                <a:lnTo>
                  <a:pt x="1991783" y="1979222"/>
                </a:lnTo>
                <a:lnTo>
                  <a:pt x="0" y="19919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796" y="190096"/>
            <a:ext cx="756733" cy="56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2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E0285D-D066-4A0F-85C4-94FB95E30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51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64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89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rgbClr val="9091B3"/>
                </a:solidFill>
              </a:defRPr>
            </a:lvl1pPr>
            <a:lvl2pPr marL="3427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59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3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1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39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7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5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3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9091B3"/>
                </a:solidFill>
              </a:defRPr>
            </a:lvl1pPr>
          </a:lstStyle>
          <a:p>
            <a:fld id="{2FE0285D-D066-4A0F-85C4-94FB95E30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87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788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951750" y="6387724"/>
            <a:ext cx="700882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845" y="6387726"/>
            <a:ext cx="738837" cy="365125"/>
          </a:xfrm>
        </p:spPr>
        <p:txBody>
          <a:bodyPr/>
          <a:lstStyle>
            <a:lvl1pPr>
              <a:defRPr>
                <a:solidFill>
                  <a:srgbClr val="9091B3"/>
                </a:solidFill>
              </a:defRPr>
            </a:lvl1pPr>
          </a:lstStyle>
          <a:p>
            <a:fld id="{2FE0285D-D066-4A0F-85C4-94FB95E3058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 flipH="1">
            <a:off x="824683" y="6369016"/>
            <a:ext cx="45719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90919C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0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796" y="190096"/>
            <a:ext cx="756733" cy="566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64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89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rgbClr val="9091B3"/>
                </a:solidFill>
              </a:defRPr>
            </a:lvl1pPr>
            <a:lvl2pPr marL="3427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59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3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1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39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7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5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3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54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le 6"/>
          <p:cNvSpPr/>
          <p:nvPr/>
        </p:nvSpPr>
        <p:spPr>
          <a:xfrm rot="10800000">
            <a:off x="10013403" y="-12651"/>
            <a:ext cx="2178596" cy="1634061"/>
          </a:xfrm>
          <a:custGeom>
            <a:avLst/>
            <a:gdLst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91922 h 1991922"/>
              <a:gd name="connsiteX3" fmla="*/ 0 w 1991783"/>
              <a:gd name="connsiteY3" fmla="*/ 1991922 h 1991922"/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79222 h 1991922"/>
              <a:gd name="connsiteX3" fmla="*/ 0 w 1991783"/>
              <a:gd name="connsiteY3" fmla="*/ 1991922 h 19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1783" h="1991922">
                <a:moveTo>
                  <a:pt x="0" y="1991922"/>
                </a:moveTo>
                <a:lnTo>
                  <a:pt x="0" y="0"/>
                </a:lnTo>
                <a:lnTo>
                  <a:pt x="1991783" y="1979222"/>
                </a:lnTo>
                <a:lnTo>
                  <a:pt x="0" y="19919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796" y="190096"/>
            <a:ext cx="756733" cy="56645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1314930"/>
            <a:ext cx="11150600" cy="4862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itle Placeholder 23"/>
          <p:cNvSpPr>
            <a:spLocks noGrp="1"/>
          </p:cNvSpPr>
          <p:nvPr>
            <p:ph type="title"/>
          </p:nvPr>
        </p:nvSpPr>
        <p:spPr>
          <a:xfrm>
            <a:off x="203200" y="190097"/>
            <a:ext cx="11150600" cy="10945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51750" y="6387724"/>
            <a:ext cx="7008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1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 flipH="1">
            <a:off x="824683" y="6369016"/>
            <a:ext cx="45719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90919C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0" i="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2" y="6387726"/>
            <a:ext cx="73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0" b="1" i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fld id="{2FE0285D-D066-4A0F-85C4-94FB95E30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8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685596" rtl="0" eaLnBrk="1" latinLnBrk="0" hangingPunct="1">
        <a:lnSpc>
          <a:spcPct val="100000"/>
        </a:lnSpc>
        <a:spcBef>
          <a:spcPct val="0"/>
        </a:spcBef>
        <a:buNone/>
        <a:defRPr sz="2700" b="1" i="0" kern="1200">
          <a:solidFill>
            <a:schemeClr val="accent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685596" rtl="0" eaLnBrk="1" latinLnBrk="0" hangingPunct="1">
        <a:lnSpc>
          <a:spcPct val="90000"/>
        </a:lnSpc>
        <a:spcBef>
          <a:spcPts val="750"/>
        </a:spcBef>
        <a:buFont typeface="Arial"/>
        <a:buNone/>
        <a:defRPr sz="1800" kern="1200">
          <a:solidFill>
            <a:schemeClr val="accent1"/>
          </a:solidFill>
          <a:latin typeface="Arial" charset="0"/>
          <a:ea typeface="Arial" charset="0"/>
          <a:cs typeface="Arial" charset="0"/>
        </a:defRPr>
      </a:lvl1pPr>
      <a:lvl2pPr marL="342794" indent="0" algn="l" defTabSz="685596" rtl="0" eaLnBrk="1" latinLnBrk="0" hangingPunct="1">
        <a:lnSpc>
          <a:spcPct val="90000"/>
        </a:lnSpc>
        <a:spcBef>
          <a:spcPts val="375"/>
        </a:spcBef>
        <a:buFont typeface="Arial"/>
        <a:buNone/>
        <a:defRPr sz="1500" kern="1200">
          <a:solidFill>
            <a:schemeClr val="accent1"/>
          </a:solidFill>
          <a:latin typeface="Arial" charset="0"/>
          <a:ea typeface="Arial" charset="0"/>
          <a:cs typeface="Arial" charset="0"/>
        </a:defRPr>
      </a:lvl2pPr>
      <a:lvl3pPr marL="685596" indent="0" algn="l" defTabSz="685596" rtl="0" eaLnBrk="1" latinLnBrk="0" hangingPunct="1">
        <a:lnSpc>
          <a:spcPct val="90000"/>
        </a:lnSpc>
        <a:spcBef>
          <a:spcPts val="375"/>
        </a:spcBef>
        <a:buFont typeface="Arial"/>
        <a:buNone/>
        <a:defRPr sz="1500" kern="1200">
          <a:solidFill>
            <a:schemeClr val="accent1"/>
          </a:solidFill>
          <a:latin typeface="Arial" charset="0"/>
          <a:ea typeface="Arial" charset="0"/>
          <a:cs typeface="Arial" charset="0"/>
        </a:defRPr>
      </a:lvl3pPr>
      <a:lvl4pPr marL="1028394" indent="0" algn="l" defTabSz="685596" rtl="0" eaLnBrk="1" latinLnBrk="0" hangingPunct="1">
        <a:lnSpc>
          <a:spcPct val="90000"/>
        </a:lnSpc>
        <a:spcBef>
          <a:spcPts val="375"/>
        </a:spcBef>
        <a:buFont typeface="Arial"/>
        <a:buNone/>
        <a:defRPr sz="1350" kern="1200">
          <a:solidFill>
            <a:schemeClr val="accent1"/>
          </a:solidFill>
          <a:latin typeface="Arial" charset="0"/>
          <a:ea typeface="Arial" charset="0"/>
          <a:cs typeface="Arial" charset="0"/>
        </a:defRPr>
      </a:lvl4pPr>
      <a:lvl5pPr marL="1371192" indent="0" algn="l" defTabSz="685596" rtl="0" eaLnBrk="1" latinLnBrk="0" hangingPunct="1">
        <a:lnSpc>
          <a:spcPct val="90000"/>
        </a:lnSpc>
        <a:spcBef>
          <a:spcPts val="375"/>
        </a:spcBef>
        <a:buFont typeface="Arial"/>
        <a:buNone/>
        <a:defRPr sz="1350" kern="1200">
          <a:solidFill>
            <a:schemeClr val="accent1"/>
          </a:solidFill>
          <a:latin typeface="Arial" charset="0"/>
          <a:ea typeface="Arial" charset="0"/>
          <a:cs typeface="Arial" charset="0"/>
        </a:defRPr>
      </a:lvl5pPr>
      <a:lvl6pPr marL="1885386" indent="-171402" algn="l" defTabSz="68559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184" indent="-171402" algn="l" defTabSz="68559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0982" indent="-171402" algn="l" defTabSz="68559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3785" indent="-171402" algn="l" defTabSz="68559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5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794" algn="l" defTabSz="6855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596" algn="l" defTabSz="6855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94" algn="l" defTabSz="6855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92" algn="l" defTabSz="6855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95" algn="l" defTabSz="6855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87" algn="l" defTabSz="6855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80" algn="l" defTabSz="6855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74" algn="l" defTabSz="6855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B83A36EC-4131-44A7-A7B3-EA5862BBB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503" y="3479956"/>
            <a:ext cx="3661930" cy="325504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4D54EC0-9185-4B7F-BECD-E320CE19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68" y="205430"/>
            <a:ext cx="10018853" cy="629596"/>
          </a:xfrm>
        </p:spPr>
        <p:txBody>
          <a:bodyPr>
            <a:normAutofit/>
          </a:bodyPr>
          <a:lstStyle/>
          <a:p>
            <a:r>
              <a:rPr lang="en-US" dirty="0"/>
              <a:t>Surrogate modelling of TBR: Methodology</a:t>
            </a:r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F7BAAB-8046-404E-98E7-80DDC2569DA1}"/>
              </a:ext>
            </a:extLst>
          </p:cNvPr>
          <p:cNvGrpSpPr/>
          <p:nvPr/>
        </p:nvGrpSpPr>
        <p:grpSpPr>
          <a:xfrm>
            <a:off x="7198963" y="2317173"/>
            <a:ext cx="4993037" cy="4561609"/>
            <a:chOff x="7198963" y="2317173"/>
            <a:chExt cx="4993037" cy="456160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7AA54E-CFE0-49DD-8402-EEBD40DF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8963" y="2440526"/>
              <a:ext cx="4993037" cy="4438256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219A8E6-3501-4935-A1FA-D532F1E45871}"/>
                </a:ext>
              </a:extLst>
            </p:cNvPr>
            <p:cNvSpPr/>
            <p:nvPr/>
          </p:nvSpPr>
          <p:spPr>
            <a:xfrm>
              <a:off x="7356764" y="2440526"/>
              <a:ext cx="1527463" cy="1527463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solidFill>
                <a:schemeClr val="accent2">
                  <a:shade val="50000"/>
                  <a:alpha val="3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7C8119-004B-4403-92B1-27E2880275D1}"/>
                </a:ext>
              </a:extLst>
            </p:cNvPr>
            <p:cNvSpPr txBox="1"/>
            <p:nvPr/>
          </p:nvSpPr>
          <p:spPr>
            <a:xfrm>
              <a:off x="8803992" y="2600714"/>
              <a:ext cx="3162502" cy="47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The 20 best-performing hyperparameter configurations per each surrogate family.</a:t>
              </a:r>
              <a:endParaRPr lang="en-GB" sz="1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A4BFB1-C1F3-488D-B6E7-D2886B279B6D}"/>
                </a:ext>
              </a:extLst>
            </p:cNvPr>
            <p:cNvCxnSpPr/>
            <p:nvPr/>
          </p:nvCxnSpPr>
          <p:spPr>
            <a:xfrm flipH="1">
              <a:off x="7835168" y="2540016"/>
              <a:ext cx="304430" cy="3880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D13168-8F94-4143-B3D4-322CED821B9D}"/>
                </a:ext>
              </a:extLst>
            </p:cNvPr>
            <p:cNvSpPr txBox="1"/>
            <p:nvPr/>
          </p:nvSpPr>
          <p:spPr>
            <a:xfrm>
              <a:off x="7759447" y="2317173"/>
              <a:ext cx="3366905" cy="331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The best &amp; fastest approximators</a:t>
              </a:r>
              <a:endParaRPr lang="en-GB" sz="1200" dirty="0"/>
            </a:p>
          </p:txBody>
        </p: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4643AA-E8E7-4EBE-B6F1-DE7574B44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6869" y="924791"/>
            <a:ext cx="11465691" cy="50981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decoupled approach:</a:t>
            </a:r>
          </a:p>
          <a:p>
            <a:pPr marL="628544" lvl="1" indent="-285750">
              <a:buFont typeface="Arial" panose="020B0604020202020204" pitchFamily="34" charset="0"/>
              <a:buChar char="•"/>
            </a:pPr>
            <a:r>
              <a:rPr lang="en-US" dirty="0"/>
              <a:t>Generated 900K samples from </a:t>
            </a:r>
            <a:r>
              <a:rPr lang="en-US" dirty="0" err="1"/>
              <a:t>OpenMC</a:t>
            </a:r>
            <a:r>
              <a:rPr lang="en-US" dirty="0"/>
              <a:t> simulation (using simplified spherical model).</a:t>
            </a:r>
          </a:p>
          <a:p>
            <a:pPr marL="628544" lvl="1" indent="-285750">
              <a:buFont typeface="Arial" panose="020B0604020202020204" pitchFamily="34" charset="0"/>
              <a:buChar char="•"/>
            </a:pPr>
            <a:r>
              <a:rPr lang="en-US" dirty="0"/>
              <a:t>Trained &amp; reviewed a diverse set of surrogate families in a 5-fold cross-validation setting.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Metrics of interest:</a:t>
            </a:r>
          </a:p>
          <a:p>
            <a:pPr marL="628544" lvl="1" indent="-285750">
              <a:buFont typeface="Arial" panose="020B0604020202020204" pitchFamily="34" charset="0"/>
              <a:buChar char="•"/>
            </a:pPr>
            <a:r>
              <a:rPr lang="en-US" dirty="0"/>
              <a:t>Regression performance (as coefficient of determination, R</a:t>
            </a:r>
            <a:r>
              <a:rPr lang="en-US" baseline="30000" dirty="0"/>
              <a:t>2</a:t>
            </a:r>
            <a:r>
              <a:rPr lang="en-US" dirty="0"/>
              <a:t>),</a:t>
            </a:r>
          </a:p>
          <a:p>
            <a:pPr marL="628544" lvl="1" indent="-285750">
              <a:buFont typeface="Arial" panose="020B0604020202020204" pitchFamily="34" charset="0"/>
              <a:buChar char="•"/>
            </a:pPr>
            <a:r>
              <a:rPr lang="en-US" dirty="0"/>
              <a:t>Prediction time per sample (measured as wall time).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datapoints are needed for learning a sufficiently </a:t>
            </a:r>
            <a:br>
              <a:rPr lang="en-US" dirty="0"/>
            </a:br>
            <a:r>
              <a:rPr lang="en-US" dirty="0"/>
              <a:t>accurate surrogate?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C0A7570-A6E3-427F-801E-D8FBBD5D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7" y="3456647"/>
            <a:ext cx="3661930" cy="32550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8894D4-D35B-4F04-87D0-A75F3864E40A}"/>
              </a:ext>
            </a:extLst>
          </p:cNvPr>
          <p:cNvSpPr txBox="1"/>
          <p:nvPr/>
        </p:nvSpPr>
        <p:spPr>
          <a:xfrm>
            <a:off x="532185" y="3318147"/>
            <a:ext cx="316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Prediction time per sample [</a:t>
            </a:r>
            <a:r>
              <a:rPr lang="en-US" sz="1200" dirty="0" err="1"/>
              <a:t>ms</a:t>
            </a:r>
            <a:r>
              <a:rPr lang="en-US" sz="1200" dirty="0"/>
              <a:t>]</a:t>
            </a:r>
            <a:endParaRPr lang="en-GB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C53883-9E86-4EC5-AE6E-CD747589F7AC}"/>
              </a:ext>
            </a:extLst>
          </p:cNvPr>
          <p:cNvSpPr txBox="1"/>
          <p:nvPr/>
        </p:nvSpPr>
        <p:spPr>
          <a:xfrm>
            <a:off x="4108771" y="3322846"/>
            <a:ext cx="316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Regression performance (R</a:t>
            </a:r>
            <a:r>
              <a:rPr lang="en-US" sz="1200" baseline="30000" dirty="0"/>
              <a:t>2</a:t>
            </a:r>
            <a:r>
              <a:rPr lang="en-US" sz="1200" dirty="0"/>
              <a:t>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9080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4643AA-E8E7-4EBE-B6F1-DE7574B44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6869" y="924791"/>
            <a:ext cx="11465691" cy="50981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clear winners: </a:t>
            </a:r>
            <a:r>
              <a:rPr lang="en-US" u="sng" dirty="0"/>
              <a:t>decision trees</a:t>
            </a:r>
            <a:r>
              <a:rPr lang="en-US" dirty="0"/>
              <a:t> (gradient boosted, extremely </a:t>
            </a:r>
            <a:r>
              <a:rPr lang="en-US" dirty="0" err="1"/>
              <a:t>randomised</a:t>
            </a:r>
            <a:r>
              <a:rPr lang="en-US" dirty="0"/>
              <a:t>) and </a:t>
            </a:r>
            <a:r>
              <a:rPr lang="en-US" u="sng" dirty="0"/>
              <a:t>dense neural networks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are fast: observed relative speedups of order 10</a:t>
            </a:r>
            <a:r>
              <a:rPr lang="en-US" baseline="30000" dirty="0"/>
              <a:t>6</a:t>
            </a:r>
            <a:r>
              <a:rPr lang="en-US" dirty="0"/>
              <a:t> </a:t>
            </a:r>
            <a:r>
              <a:rPr lang="en-US" dirty="0" err="1"/>
              <a:t>w.r.t.</a:t>
            </a:r>
            <a:r>
              <a:rPr lang="en-US" dirty="0"/>
              <a:t> multi-threaded TBR MC (on 40 CPUs)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proposed heuristic depending on amount of training data available:</a:t>
            </a:r>
          </a:p>
          <a:p>
            <a:pPr marL="628544" lvl="1" indent="-285750">
              <a:buFont typeface="Arial" panose="020B0604020202020204" pitchFamily="34" charset="0"/>
              <a:buChar char="•"/>
            </a:pPr>
            <a:r>
              <a:rPr lang="en-US" dirty="0"/>
              <a:t>Small dataset (or has yet to be obtained) </a:t>
            </a:r>
            <a:r>
              <a:rPr lang="en-US" dirty="0">
                <a:sym typeface="Wingdings" panose="05000000000000000000" pitchFamily="2" charset="2"/>
              </a:rPr>
              <a:t> DTs provide satisfactory approximation early on in training with as little as </a:t>
            </a:r>
            <a:r>
              <a:rPr lang="en-US" dirty="0"/>
              <a:t>~10K points.</a:t>
            </a:r>
          </a:p>
          <a:p>
            <a:pPr marL="628544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Data available in large quantities (</a:t>
            </a:r>
            <a:r>
              <a:rPr lang="en-US" dirty="0"/>
              <a:t>~100K+ points</a:t>
            </a:r>
            <a:r>
              <a:rPr lang="en-US" dirty="0">
                <a:sym typeface="Wingdings" panose="05000000000000000000" pitchFamily="2" charset="2"/>
              </a:rPr>
              <a:t>)  DNNs overall scale better in R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, offer constant prediction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D54EC0-9185-4B7F-BECD-E320CE19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68" y="205430"/>
            <a:ext cx="10018853" cy="629596"/>
          </a:xfrm>
        </p:spPr>
        <p:txBody>
          <a:bodyPr/>
          <a:lstStyle/>
          <a:p>
            <a:r>
              <a:rPr lang="en-US" dirty="0"/>
              <a:t>Surrogate modelling of TBR: Results</a:t>
            </a:r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DF1A67-30ED-4F1C-8229-40E19A88F65E}"/>
              </a:ext>
            </a:extLst>
          </p:cNvPr>
          <p:cNvGrpSpPr/>
          <p:nvPr/>
        </p:nvGrpSpPr>
        <p:grpSpPr>
          <a:xfrm>
            <a:off x="1361684" y="2768600"/>
            <a:ext cx="4662297" cy="4144264"/>
            <a:chOff x="166868" y="2713736"/>
            <a:chExt cx="4662297" cy="41442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52E0015-4ECF-4DA7-809F-123BD4254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868" y="2713736"/>
              <a:ext cx="4662297" cy="414426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6650BD-D1F0-4104-A8C7-06D4B1411475}"/>
                </a:ext>
              </a:extLst>
            </p:cNvPr>
            <p:cNvSpPr txBox="1"/>
            <p:nvPr/>
          </p:nvSpPr>
          <p:spPr>
            <a:xfrm>
              <a:off x="1487424" y="2852928"/>
              <a:ext cx="23823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GBT, 10K training samples</a:t>
              </a:r>
            </a:p>
            <a:p>
              <a:r>
                <a:rPr lang="en-US" sz="1400" dirty="0"/>
                <a:t>Rel. speedup: 1,269,777x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57496-476E-45AF-A295-407BB4AAF1E3}"/>
              </a:ext>
            </a:extLst>
          </p:cNvPr>
          <p:cNvGrpSpPr/>
          <p:nvPr/>
        </p:nvGrpSpPr>
        <p:grpSpPr>
          <a:xfrm>
            <a:off x="6953769" y="2768600"/>
            <a:ext cx="4662296" cy="4144264"/>
            <a:chOff x="5039625" y="2756408"/>
            <a:chExt cx="4662296" cy="414426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E768E8F-8888-4BE5-B99B-53E873494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9625" y="2756408"/>
              <a:ext cx="4662296" cy="414426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4E3A37-9293-4892-BEF5-9F84CB1262F1}"/>
                </a:ext>
              </a:extLst>
            </p:cNvPr>
            <p:cNvSpPr txBox="1"/>
            <p:nvPr/>
          </p:nvSpPr>
          <p:spPr>
            <a:xfrm>
              <a:off x="6360181" y="2895600"/>
              <a:ext cx="244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DNN, 500K training samples</a:t>
              </a:r>
            </a:p>
            <a:p>
              <a:r>
                <a:rPr lang="en-US" sz="1400" dirty="0"/>
                <a:t>Rel. speedup: 8,659,251x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3059981"/>
      </p:ext>
    </p:extLst>
  </p:cSld>
  <p:clrMapOvr>
    <a:masterClrMapping/>
  </p:clrMapOvr>
</p:sld>
</file>

<file path=ppt/theme/theme1.xml><?xml version="1.0" encoding="utf-8"?>
<a:theme xmlns:a="http://schemas.openxmlformats.org/drawingml/2006/main" name="UKAEA-s">
  <a:themeElements>
    <a:clrScheme name="Custom 1">
      <a:dk1>
        <a:srgbClr val="002F56"/>
      </a:dk1>
      <a:lt1>
        <a:srgbClr val="FFFFFF"/>
      </a:lt1>
      <a:dk2>
        <a:srgbClr val="000000"/>
      </a:dk2>
      <a:lt2>
        <a:srgbClr val="D1D2D3"/>
      </a:lt2>
      <a:accent1>
        <a:srgbClr val="002F56"/>
      </a:accent1>
      <a:accent2>
        <a:srgbClr val="F6D34D"/>
      </a:accent2>
      <a:accent3>
        <a:srgbClr val="006F45"/>
      </a:accent3>
      <a:accent4>
        <a:srgbClr val="0082CA"/>
      </a:accent4>
      <a:accent5>
        <a:srgbClr val="C9242C"/>
      </a:accent5>
      <a:accent6>
        <a:srgbClr val="808283"/>
      </a:accent6>
      <a:hlink>
        <a:srgbClr val="002F56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7" id="{769B28D3-B7B6-E74F-8754-0EC2F7FDE920}" vid="{E81ABBE3-32E0-5A42-B735-ADB3CCDCF8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UKAEA-s</Template>
  <TotalTime>107</TotalTime>
  <Words>230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Wingdings</vt:lpstr>
      <vt:lpstr>UKAEA-s</vt:lpstr>
      <vt:lpstr>Surrogate modelling of TBR: Methodology</vt:lpstr>
      <vt:lpstr>Surrogate modelling of TBR: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Surrogate modelling of TBR</dc:title>
  <dc:creator>Manek, Petr</dc:creator>
  <cp:lastModifiedBy>Manek, Petr</cp:lastModifiedBy>
  <cp:revision>14</cp:revision>
  <dcterms:created xsi:type="dcterms:W3CDTF">2020-04-28T19:16:55Z</dcterms:created>
  <dcterms:modified xsi:type="dcterms:W3CDTF">2020-04-28T21:04:41Z</dcterms:modified>
</cp:coreProperties>
</file>