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24E5E-24DB-484A-B724-91F49E0766B5}" v="255" dt="2020-08-12T09:20:39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9287A7-999C-4B48-962E-185B16BC8CE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9E8909-E37A-43D1-9B0F-4BA8EBDBEA79}">
      <dgm:prSet custT="1"/>
      <dgm:spPr/>
      <dgm:t>
        <a:bodyPr/>
        <a:lstStyle/>
        <a:p>
          <a:r>
            <a:rPr lang="en-US" sz="2800" dirty="0"/>
            <a:t>Modern apps which are designed for scalability in mind.</a:t>
          </a:r>
        </a:p>
      </dgm:t>
    </dgm:pt>
    <dgm:pt modelId="{18B663C5-D297-42FC-9C58-A8A47D581326}" type="parTrans" cxnId="{9C31ECEA-650C-488E-9907-B4D58770A57B}">
      <dgm:prSet/>
      <dgm:spPr/>
      <dgm:t>
        <a:bodyPr/>
        <a:lstStyle/>
        <a:p>
          <a:endParaRPr lang="en-US"/>
        </a:p>
      </dgm:t>
    </dgm:pt>
    <dgm:pt modelId="{991B1F00-8836-4AF6-BDFA-A03CF183DD6C}" type="sibTrans" cxnId="{9C31ECEA-650C-488E-9907-B4D58770A57B}">
      <dgm:prSet/>
      <dgm:spPr/>
      <dgm:t>
        <a:bodyPr/>
        <a:lstStyle/>
        <a:p>
          <a:endParaRPr lang="en-US"/>
        </a:p>
      </dgm:t>
    </dgm:pt>
    <dgm:pt modelId="{95F0C423-9FC3-4AF5-8A94-4903B472542B}">
      <dgm:prSet custT="1"/>
      <dgm:spPr/>
      <dgm:t>
        <a:bodyPr/>
        <a:lstStyle/>
        <a:p>
          <a:r>
            <a:rPr lang="en-IN" sz="2000" dirty="0"/>
            <a:t>Packaged as lightweight containers</a:t>
          </a:r>
          <a:endParaRPr lang="en-US" sz="2000" dirty="0"/>
        </a:p>
      </dgm:t>
    </dgm:pt>
    <dgm:pt modelId="{8AA893F3-BB8C-4286-B58B-54651C50096F}" type="parTrans" cxnId="{977F656F-62D4-4C7B-9172-E70F49366931}">
      <dgm:prSet/>
      <dgm:spPr/>
      <dgm:t>
        <a:bodyPr/>
        <a:lstStyle/>
        <a:p>
          <a:endParaRPr lang="en-US"/>
        </a:p>
      </dgm:t>
    </dgm:pt>
    <dgm:pt modelId="{90268D0C-920A-4309-9CF9-9A757518E234}" type="sibTrans" cxnId="{977F656F-62D4-4C7B-9172-E70F49366931}">
      <dgm:prSet/>
      <dgm:spPr/>
      <dgm:t>
        <a:bodyPr/>
        <a:lstStyle/>
        <a:p>
          <a:endParaRPr lang="en-US"/>
        </a:p>
      </dgm:t>
    </dgm:pt>
    <dgm:pt modelId="{31C8925C-43AE-46E3-8F1E-BB20D63B744D}">
      <dgm:prSet custT="1"/>
      <dgm:spPr/>
      <dgm:t>
        <a:bodyPr/>
        <a:lstStyle/>
        <a:p>
          <a:r>
            <a:rPr lang="en-IN" sz="2000" dirty="0"/>
            <a:t>Designed as loosely coupled microservices</a:t>
          </a:r>
          <a:endParaRPr lang="en-US" sz="2000" dirty="0"/>
        </a:p>
      </dgm:t>
    </dgm:pt>
    <dgm:pt modelId="{F4497961-9E7B-41AF-B4A9-F3F0AEFFD968}" type="parTrans" cxnId="{CFF5563D-4255-4333-8A3D-BE3FD58E960F}">
      <dgm:prSet/>
      <dgm:spPr/>
      <dgm:t>
        <a:bodyPr/>
        <a:lstStyle/>
        <a:p>
          <a:endParaRPr lang="en-US"/>
        </a:p>
      </dgm:t>
    </dgm:pt>
    <dgm:pt modelId="{0C6158BB-6425-4F71-A07D-72ABAB53971E}" type="sibTrans" cxnId="{CFF5563D-4255-4333-8A3D-BE3FD58E960F}">
      <dgm:prSet/>
      <dgm:spPr/>
      <dgm:t>
        <a:bodyPr/>
        <a:lstStyle/>
        <a:p>
          <a:endParaRPr lang="en-US"/>
        </a:p>
      </dgm:t>
    </dgm:pt>
    <dgm:pt modelId="{5DC1E021-4E8E-43B2-A963-5B1E9444D036}">
      <dgm:prSet custT="1"/>
      <dgm:spPr/>
      <dgm:t>
        <a:bodyPr/>
        <a:lstStyle/>
        <a:p>
          <a:r>
            <a:rPr lang="en-IN" sz="2000" dirty="0" err="1"/>
            <a:t>Centered</a:t>
          </a:r>
          <a:r>
            <a:rPr lang="en-IN" sz="2000" dirty="0"/>
            <a:t> around APIs for interaction and collaboration</a:t>
          </a:r>
          <a:endParaRPr lang="en-US" sz="2000" dirty="0"/>
        </a:p>
      </dgm:t>
    </dgm:pt>
    <dgm:pt modelId="{17319AFA-A4E0-4A2B-9643-C0AEE8DBBE3B}" type="parTrans" cxnId="{6062EEF9-A01C-4620-8FC5-FAEF3D1B2B01}">
      <dgm:prSet/>
      <dgm:spPr/>
      <dgm:t>
        <a:bodyPr/>
        <a:lstStyle/>
        <a:p>
          <a:endParaRPr lang="en-US"/>
        </a:p>
      </dgm:t>
    </dgm:pt>
    <dgm:pt modelId="{1D427718-DCCF-4F6E-9090-16852D3EA5BD}" type="sibTrans" cxnId="{6062EEF9-A01C-4620-8FC5-FAEF3D1B2B01}">
      <dgm:prSet/>
      <dgm:spPr/>
      <dgm:t>
        <a:bodyPr/>
        <a:lstStyle/>
        <a:p>
          <a:endParaRPr lang="en-US"/>
        </a:p>
      </dgm:t>
    </dgm:pt>
    <dgm:pt modelId="{A04CC57E-6F04-4E59-88A6-3E660C7C31AB}">
      <dgm:prSet custT="1"/>
      <dgm:spPr/>
      <dgm:t>
        <a:bodyPr/>
        <a:lstStyle/>
        <a:p>
          <a:r>
            <a:rPr lang="en-IN" sz="2000" dirty="0"/>
            <a:t>Architected with a clean separation of stateless and stateful services</a:t>
          </a:r>
          <a:endParaRPr lang="en-US" sz="2000" dirty="0"/>
        </a:p>
      </dgm:t>
    </dgm:pt>
    <dgm:pt modelId="{6F87D2C2-E447-4DB6-BBC3-40C2BD3BD8E8}" type="parTrans" cxnId="{5F1E30BF-26D4-45C8-B82D-B9CE20B72DCA}">
      <dgm:prSet/>
      <dgm:spPr/>
      <dgm:t>
        <a:bodyPr/>
        <a:lstStyle/>
        <a:p>
          <a:endParaRPr lang="en-US"/>
        </a:p>
      </dgm:t>
    </dgm:pt>
    <dgm:pt modelId="{2C5F492B-E967-4D58-898B-ECDAB9C5F221}" type="sibTrans" cxnId="{5F1E30BF-26D4-45C8-B82D-B9CE20B72DCA}">
      <dgm:prSet/>
      <dgm:spPr/>
      <dgm:t>
        <a:bodyPr/>
        <a:lstStyle/>
        <a:p>
          <a:endParaRPr lang="en-US"/>
        </a:p>
      </dgm:t>
    </dgm:pt>
    <dgm:pt modelId="{FD99566A-6AE4-41A8-BBFA-6D1895DB8AEB}">
      <dgm:prSet custT="1"/>
      <dgm:spPr/>
      <dgm:t>
        <a:bodyPr/>
        <a:lstStyle/>
        <a:p>
          <a:r>
            <a:rPr lang="en-IN" sz="2000" dirty="0"/>
            <a:t>Isolated from server and operating system dependencies</a:t>
          </a:r>
          <a:endParaRPr lang="en-US" sz="2000" dirty="0"/>
        </a:p>
      </dgm:t>
    </dgm:pt>
    <dgm:pt modelId="{7A4A7FAC-10A3-4F30-9D8C-B53C0BA65741}" type="parTrans" cxnId="{BFFD0A4B-0D83-4CFA-BA1A-B8B71AAE0D29}">
      <dgm:prSet/>
      <dgm:spPr/>
      <dgm:t>
        <a:bodyPr/>
        <a:lstStyle/>
        <a:p>
          <a:endParaRPr lang="en-US"/>
        </a:p>
      </dgm:t>
    </dgm:pt>
    <dgm:pt modelId="{640576CA-E362-4FDF-9DEE-A39A49621B53}" type="sibTrans" cxnId="{BFFD0A4B-0D83-4CFA-BA1A-B8B71AAE0D29}">
      <dgm:prSet/>
      <dgm:spPr/>
      <dgm:t>
        <a:bodyPr/>
        <a:lstStyle/>
        <a:p>
          <a:endParaRPr lang="en-US"/>
        </a:p>
      </dgm:t>
    </dgm:pt>
    <dgm:pt modelId="{6F0C68F7-ECDD-4DB9-A44B-FE64BFC4DA1A}">
      <dgm:prSet custT="1"/>
      <dgm:spPr/>
      <dgm:t>
        <a:bodyPr/>
        <a:lstStyle/>
        <a:p>
          <a:r>
            <a:rPr lang="en-IN" sz="2000" dirty="0"/>
            <a:t>Deployed on self-service, elastic, cloud infrastructure</a:t>
          </a:r>
          <a:endParaRPr lang="en-US" sz="2000" dirty="0"/>
        </a:p>
      </dgm:t>
    </dgm:pt>
    <dgm:pt modelId="{3CA0802A-4228-4A00-BC84-8121C577FCC8}" type="parTrans" cxnId="{A7E125F3-8AF0-40C2-B295-838D7CE3DC79}">
      <dgm:prSet/>
      <dgm:spPr/>
      <dgm:t>
        <a:bodyPr/>
        <a:lstStyle/>
        <a:p>
          <a:endParaRPr lang="en-US"/>
        </a:p>
      </dgm:t>
    </dgm:pt>
    <dgm:pt modelId="{47B9D445-6C57-46D1-9249-99AB82B4417A}" type="sibTrans" cxnId="{A7E125F3-8AF0-40C2-B295-838D7CE3DC79}">
      <dgm:prSet/>
      <dgm:spPr/>
      <dgm:t>
        <a:bodyPr/>
        <a:lstStyle/>
        <a:p>
          <a:endParaRPr lang="en-US"/>
        </a:p>
      </dgm:t>
    </dgm:pt>
    <dgm:pt modelId="{3709E9C1-C753-4B5F-B512-7F3C3064B620}">
      <dgm:prSet custT="1"/>
      <dgm:spPr/>
      <dgm:t>
        <a:bodyPr/>
        <a:lstStyle/>
        <a:p>
          <a:r>
            <a:rPr lang="en-IN" sz="2000" dirty="0"/>
            <a:t>Managed through agile DevOps processes(CI/CD) </a:t>
          </a:r>
          <a:endParaRPr lang="en-US" sz="2000" dirty="0"/>
        </a:p>
      </dgm:t>
    </dgm:pt>
    <dgm:pt modelId="{34680190-11AC-4B0B-8A27-40AA7F7D743F}" type="parTrans" cxnId="{C963055B-A9AE-43A1-AD30-EE41BF8CC7AC}">
      <dgm:prSet/>
      <dgm:spPr/>
      <dgm:t>
        <a:bodyPr/>
        <a:lstStyle/>
        <a:p>
          <a:endParaRPr lang="en-US"/>
        </a:p>
      </dgm:t>
    </dgm:pt>
    <dgm:pt modelId="{6F34957A-DE04-419C-A1A1-F78C5D61C2EB}" type="sibTrans" cxnId="{C963055B-A9AE-43A1-AD30-EE41BF8CC7AC}">
      <dgm:prSet/>
      <dgm:spPr/>
      <dgm:t>
        <a:bodyPr/>
        <a:lstStyle/>
        <a:p>
          <a:endParaRPr lang="en-US"/>
        </a:p>
      </dgm:t>
    </dgm:pt>
    <dgm:pt modelId="{90F5ADD5-B28F-411E-8E8C-9FF7D9F60076}">
      <dgm:prSet custT="1"/>
      <dgm:spPr/>
      <dgm:t>
        <a:bodyPr/>
        <a:lstStyle/>
        <a:p>
          <a:r>
            <a:rPr lang="en-IN" sz="2000" dirty="0"/>
            <a:t>Defined, policy-driven resource allocation</a:t>
          </a:r>
          <a:endParaRPr lang="en-US" sz="2000" dirty="0"/>
        </a:p>
      </dgm:t>
    </dgm:pt>
    <dgm:pt modelId="{082E7497-602A-46BC-92FF-E85EAAD53825}" type="parTrans" cxnId="{05EB0193-5260-4553-B42D-FFE2999B7007}">
      <dgm:prSet/>
      <dgm:spPr/>
      <dgm:t>
        <a:bodyPr/>
        <a:lstStyle/>
        <a:p>
          <a:endParaRPr lang="en-US"/>
        </a:p>
      </dgm:t>
    </dgm:pt>
    <dgm:pt modelId="{07D5CB69-297B-4F31-B210-4D9B402ACBCF}" type="sibTrans" cxnId="{05EB0193-5260-4553-B42D-FFE2999B7007}">
      <dgm:prSet/>
      <dgm:spPr/>
      <dgm:t>
        <a:bodyPr/>
        <a:lstStyle/>
        <a:p>
          <a:endParaRPr lang="en-US"/>
        </a:p>
      </dgm:t>
    </dgm:pt>
    <dgm:pt modelId="{2F44644F-C90B-7549-860F-1D40264F2E08}" type="pres">
      <dgm:prSet presAssocID="{499287A7-999C-4B48-962E-185B16BC8CE8}" presName="diagram" presStyleCnt="0">
        <dgm:presLayoutVars>
          <dgm:dir/>
          <dgm:resizeHandles val="exact"/>
        </dgm:presLayoutVars>
      </dgm:prSet>
      <dgm:spPr/>
    </dgm:pt>
    <dgm:pt modelId="{31B62AF7-8E7F-D24F-A9B4-39FDD5EAA4F2}" type="pres">
      <dgm:prSet presAssocID="{DE9E8909-E37A-43D1-9B0F-4BA8EBDBEA79}" presName="node" presStyleLbl="node1" presStyleIdx="0" presStyleCnt="1" custScaleX="156459">
        <dgm:presLayoutVars>
          <dgm:bulletEnabled val="1"/>
        </dgm:presLayoutVars>
      </dgm:prSet>
      <dgm:spPr/>
    </dgm:pt>
  </dgm:ptLst>
  <dgm:cxnLst>
    <dgm:cxn modelId="{4DAFB022-58DB-804B-9829-249DC3F67035}" type="presOf" srcId="{90F5ADD5-B28F-411E-8E8C-9FF7D9F60076}" destId="{31B62AF7-8E7F-D24F-A9B4-39FDD5EAA4F2}" srcOrd="0" destOrd="8" presId="urn:microsoft.com/office/officeart/2005/8/layout/default"/>
    <dgm:cxn modelId="{81517E27-5F1E-F34D-8FD2-3DE19215E525}" type="presOf" srcId="{DE9E8909-E37A-43D1-9B0F-4BA8EBDBEA79}" destId="{31B62AF7-8E7F-D24F-A9B4-39FDD5EAA4F2}" srcOrd="0" destOrd="0" presId="urn:microsoft.com/office/officeart/2005/8/layout/default"/>
    <dgm:cxn modelId="{CFF5563D-4255-4333-8A3D-BE3FD58E960F}" srcId="{DE9E8909-E37A-43D1-9B0F-4BA8EBDBEA79}" destId="{31C8925C-43AE-46E3-8F1E-BB20D63B744D}" srcOrd="1" destOrd="0" parTransId="{F4497961-9E7B-41AF-B4A9-F3F0AEFFD968}" sibTransId="{0C6158BB-6425-4F71-A07D-72ABAB53971E}"/>
    <dgm:cxn modelId="{BFFD0A4B-0D83-4CFA-BA1A-B8B71AAE0D29}" srcId="{DE9E8909-E37A-43D1-9B0F-4BA8EBDBEA79}" destId="{FD99566A-6AE4-41A8-BBFA-6D1895DB8AEB}" srcOrd="4" destOrd="0" parTransId="{7A4A7FAC-10A3-4F30-9D8C-B53C0BA65741}" sibTransId="{640576CA-E362-4FDF-9DEE-A39A49621B53}"/>
    <dgm:cxn modelId="{C963055B-A9AE-43A1-AD30-EE41BF8CC7AC}" srcId="{DE9E8909-E37A-43D1-9B0F-4BA8EBDBEA79}" destId="{3709E9C1-C753-4B5F-B512-7F3C3064B620}" srcOrd="6" destOrd="0" parTransId="{34680190-11AC-4B0B-8A27-40AA7F7D743F}" sibTransId="{6F34957A-DE04-419C-A1A1-F78C5D61C2EB}"/>
    <dgm:cxn modelId="{977F656F-62D4-4C7B-9172-E70F49366931}" srcId="{DE9E8909-E37A-43D1-9B0F-4BA8EBDBEA79}" destId="{95F0C423-9FC3-4AF5-8A94-4903B472542B}" srcOrd="0" destOrd="0" parTransId="{8AA893F3-BB8C-4286-B58B-54651C50096F}" sibTransId="{90268D0C-920A-4309-9CF9-9A757518E234}"/>
    <dgm:cxn modelId="{677B0785-63CE-124C-8E90-163C1347B651}" type="presOf" srcId="{5DC1E021-4E8E-43B2-A963-5B1E9444D036}" destId="{31B62AF7-8E7F-D24F-A9B4-39FDD5EAA4F2}" srcOrd="0" destOrd="3" presId="urn:microsoft.com/office/officeart/2005/8/layout/default"/>
    <dgm:cxn modelId="{4880C288-3EF1-1947-8139-67B4957EB7AF}" type="presOf" srcId="{FD99566A-6AE4-41A8-BBFA-6D1895DB8AEB}" destId="{31B62AF7-8E7F-D24F-A9B4-39FDD5EAA4F2}" srcOrd="0" destOrd="5" presId="urn:microsoft.com/office/officeart/2005/8/layout/default"/>
    <dgm:cxn modelId="{05EB0193-5260-4553-B42D-FFE2999B7007}" srcId="{DE9E8909-E37A-43D1-9B0F-4BA8EBDBEA79}" destId="{90F5ADD5-B28F-411E-8E8C-9FF7D9F60076}" srcOrd="7" destOrd="0" parTransId="{082E7497-602A-46BC-92FF-E85EAAD53825}" sibTransId="{07D5CB69-297B-4F31-B210-4D9B402ACBCF}"/>
    <dgm:cxn modelId="{C327E39F-397A-4842-91AA-41A14369C4FE}" type="presOf" srcId="{6F0C68F7-ECDD-4DB9-A44B-FE64BFC4DA1A}" destId="{31B62AF7-8E7F-D24F-A9B4-39FDD5EAA4F2}" srcOrd="0" destOrd="6" presId="urn:microsoft.com/office/officeart/2005/8/layout/default"/>
    <dgm:cxn modelId="{69C497A9-6BA3-F745-9709-F6E5CAEA1D84}" type="presOf" srcId="{A04CC57E-6F04-4E59-88A6-3E660C7C31AB}" destId="{31B62AF7-8E7F-D24F-A9B4-39FDD5EAA4F2}" srcOrd="0" destOrd="4" presId="urn:microsoft.com/office/officeart/2005/8/layout/default"/>
    <dgm:cxn modelId="{5F1E30BF-26D4-45C8-B82D-B9CE20B72DCA}" srcId="{DE9E8909-E37A-43D1-9B0F-4BA8EBDBEA79}" destId="{A04CC57E-6F04-4E59-88A6-3E660C7C31AB}" srcOrd="3" destOrd="0" parTransId="{6F87D2C2-E447-4DB6-BBC3-40C2BD3BD8E8}" sibTransId="{2C5F492B-E967-4D58-898B-ECDAB9C5F221}"/>
    <dgm:cxn modelId="{6EEEF2C8-D1A1-2842-8820-D9660D57E71F}" type="presOf" srcId="{3709E9C1-C753-4B5F-B512-7F3C3064B620}" destId="{31B62AF7-8E7F-D24F-A9B4-39FDD5EAA4F2}" srcOrd="0" destOrd="7" presId="urn:microsoft.com/office/officeart/2005/8/layout/default"/>
    <dgm:cxn modelId="{856C8CDB-55A9-1842-A244-4ADC97405F23}" type="presOf" srcId="{31C8925C-43AE-46E3-8F1E-BB20D63B744D}" destId="{31B62AF7-8E7F-D24F-A9B4-39FDD5EAA4F2}" srcOrd="0" destOrd="2" presId="urn:microsoft.com/office/officeart/2005/8/layout/default"/>
    <dgm:cxn modelId="{9C31ECEA-650C-488E-9907-B4D58770A57B}" srcId="{499287A7-999C-4B48-962E-185B16BC8CE8}" destId="{DE9E8909-E37A-43D1-9B0F-4BA8EBDBEA79}" srcOrd="0" destOrd="0" parTransId="{18B663C5-D297-42FC-9C58-A8A47D581326}" sibTransId="{991B1F00-8836-4AF6-BDFA-A03CF183DD6C}"/>
    <dgm:cxn modelId="{76B6DBF0-1E2E-CE4C-A0B8-34C88995548C}" type="presOf" srcId="{95F0C423-9FC3-4AF5-8A94-4903B472542B}" destId="{31B62AF7-8E7F-D24F-A9B4-39FDD5EAA4F2}" srcOrd="0" destOrd="1" presId="urn:microsoft.com/office/officeart/2005/8/layout/default"/>
    <dgm:cxn modelId="{D3B2BCF1-45BA-D744-8DB6-C253B47C8BA7}" type="presOf" srcId="{499287A7-999C-4B48-962E-185B16BC8CE8}" destId="{2F44644F-C90B-7549-860F-1D40264F2E08}" srcOrd="0" destOrd="0" presId="urn:microsoft.com/office/officeart/2005/8/layout/default"/>
    <dgm:cxn modelId="{A7E125F3-8AF0-40C2-B295-838D7CE3DC79}" srcId="{DE9E8909-E37A-43D1-9B0F-4BA8EBDBEA79}" destId="{6F0C68F7-ECDD-4DB9-A44B-FE64BFC4DA1A}" srcOrd="5" destOrd="0" parTransId="{3CA0802A-4228-4A00-BC84-8121C577FCC8}" sibTransId="{47B9D445-6C57-46D1-9249-99AB82B4417A}"/>
    <dgm:cxn modelId="{6062EEF9-A01C-4620-8FC5-FAEF3D1B2B01}" srcId="{DE9E8909-E37A-43D1-9B0F-4BA8EBDBEA79}" destId="{5DC1E021-4E8E-43B2-A963-5B1E9444D036}" srcOrd="2" destOrd="0" parTransId="{17319AFA-A4E0-4A2B-9643-C0AEE8DBBE3B}" sibTransId="{1D427718-DCCF-4F6E-9090-16852D3EA5BD}"/>
    <dgm:cxn modelId="{435D72A5-5F29-BD4D-BD9C-A4A944AECF34}" type="presParOf" srcId="{2F44644F-C90B-7549-860F-1D40264F2E08}" destId="{31B62AF7-8E7F-D24F-A9B4-39FDD5EAA4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B9B3E0-5EAB-914E-9D02-FB45C97FE231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4AA3A5E8-F7F2-2F40-B1C9-0DF180EA0CE7}">
      <dgm:prSet phldrT="[Text]"/>
      <dgm:spPr/>
      <dgm:t>
        <a:bodyPr/>
        <a:lstStyle/>
        <a:p>
          <a:r>
            <a:rPr lang="en-GB" dirty="0"/>
            <a:t>NO</a:t>
          </a:r>
        </a:p>
      </dgm:t>
    </dgm:pt>
    <dgm:pt modelId="{5059EC69-8C81-BC40-8A10-8099A64FDFA7}" type="parTrans" cxnId="{EE131919-FEF5-4F4F-A6D8-3474B24454C4}">
      <dgm:prSet/>
      <dgm:spPr/>
      <dgm:t>
        <a:bodyPr/>
        <a:lstStyle/>
        <a:p>
          <a:endParaRPr lang="en-GB"/>
        </a:p>
      </dgm:t>
    </dgm:pt>
    <dgm:pt modelId="{4322FD27-E974-CA41-97FF-B537EAE91C76}" type="sibTrans" cxnId="{EE131919-FEF5-4F4F-A6D8-3474B24454C4}">
      <dgm:prSet/>
      <dgm:spPr/>
      <dgm:t>
        <a:bodyPr/>
        <a:lstStyle/>
        <a:p>
          <a:endParaRPr lang="en-GB"/>
        </a:p>
      </dgm:t>
    </dgm:pt>
    <dgm:pt modelId="{F27F47D3-FA9C-AC4A-B718-598C9D917E19}">
      <dgm:prSet phldrT="[Text]"/>
      <dgm:spPr/>
      <dgm:t>
        <a:bodyPr/>
        <a:lstStyle/>
        <a:p>
          <a:r>
            <a:rPr lang="en-GB" dirty="0"/>
            <a:t>Can Run Any Where</a:t>
          </a:r>
        </a:p>
      </dgm:t>
    </dgm:pt>
    <dgm:pt modelId="{E751004E-9CF1-3C4F-A46F-CC3AB30D667F}" type="parTrans" cxnId="{F41A3BD5-5F93-4D4C-B087-DD10A94B1DAB}">
      <dgm:prSet/>
      <dgm:spPr/>
      <dgm:t>
        <a:bodyPr/>
        <a:lstStyle/>
        <a:p>
          <a:endParaRPr lang="en-GB"/>
        </a:p>
      </dgm:t>
    </dgm:pt>
    <dgm:pt modelId="{7912920E-9C38-EF43-B146-7B85D2718384}" type="sibTrans" cxnId="{F41A3BD5-5F93-4D4C-B087-DD10A94B1DAB}">
      <dgm:prSet/>
      <dgm:spPr/>
      <dgm:t>
        <a:bodyPr/>
        <a:lstStyle/>
        <a:p>
          <a:endParaRPr lang="en-GB"/>
        </a:p>
      </dgm:t>
    </dgm:pt>
    <dgm:pt modelId="{419CC4E8-9FA4-1444-BCE6-7616CE9FC8B2}">
      <dgm:prSet phldrT="[Text]"/>
      <dgm:spPr/>
      <dgm:t>
        <a:bodyPr/>
        <a:lstStyle/>
        <a:p>
          <a:r>
            <a:rPr lang="en-GB" dirty="0"/>
            <a:t>Generally such apps require elastic resources </a:t>
          </a:r>
        </a:p>
      </dgm:t>
    </dgm:pt>
    <dgm:pt modelId="{1E52C26D-E8AC-3648-A541-3F99857AEA95}" type="parTrans" cxnId="{921188D1-2E71-F347-ABC9-FA47DD682D75}">
      <dgm:prSet/>
      <dgm:spPr/>
      <dgm:t>
        <a:bodyPr/>
        <a:lstStyle/>
        <a:p>
          <a:endParaRPr lang="en-GB"/>
        </a:p>
      </dgm:t>
    </dgm:pt>
    <dgm:pt modelId="{409C3FDD-72BA-D540-AD00-91F776A8AA0E}" type="sibTrans" cxnId="{921188D1-2E71-F347-ABC9-FA47DD682D75}">
      <dgm:prSet/>
      <dgm:spPr/>
      <dgm:t>
        <a:bodyPr/>
        <a:lstStyle/>
        <a:p>
          <a:endParaRPr lang="en-GB"/>
        </a:p>
      </dgm:t>
    </dgm:pt>
    <dgm:pt modelId="{98B24BA0-6509-7F40-88B4-03D612258E83}" type="pres">
      <dgm:prSet presAssocID="{46B9B3E0-5EAB-914E-9D02-FB45C97FE231}" presName="composite" presStyleCnt="0">
        <dgm:presLayoutVars>
          <dgm:chMax val="5"/>
          <dgm:dir/>
          <dgm:resizeHandles val="exact"/>
        </dgm:presLayoutVars>
      </dgm:prSet>
      <dgm:spPr/>
    </dgm:pt>
    <dgm:pt modelId="{33F806CB-2E8F-1E43-AD77-AD3C1C33C34F}" type="pres">
      <dgm:prSet presAssocID="{4AA3A5E8-F7F2-2F40-B1C9-0DF180EA0CE7}" presName="circle1" presStyleLbl="lnNode1" presStyleIdx="0" presStyleCnt="3"/>
      <dgm:spPr/>
    </dgm:pt>
    <dgm:pt modelId="{DA5CCAD2-8AD2-CA47-8B02-2AA995DED50B}" type="pres">
      <dgm:prSet presAssocID="{4AA3A5E8-F7F2-2F40-B1C9-0DF180EA0CE7}" presName="text1" presStyleLbl="revTx" presStyleIdx="0" presStyleCnt="3">
        <dgm:presLayoutVars>
          <dgm:bulletEnabled val="1"/>
        </dgm:presLayoutVars>
      </dgm:prSet>
      <dgm:spPr/>
    </dgm:pt>
    <dgm:pt modelId="{1D27071A-7CA7-364D-9FDB-9E98CF76C96B}" type="pres">
      <dgm:prSet presAssocID="{4AA3A5E8-F7F2-2F40-B1C9-0DF180EA0CE7}" presName="line1" presStyleLbl="callout" presStyleIdx="0" presStyleCnt="6"/>
      <dgm:spPr/>
    </dgm:pt>
    <dgm:pt modelId="{96951ECA-3D57-8846-AB34-030DBA363242}" type="pres">
      <dgm:prSet presAssocID="{4AA3A5E8-F7F2-2F40-B1C9-0DF180EA0CE7}" presName="d1" presStyleLbl="callout" presStyleIdx="1" presStyleCnt="6"/>
      <dgm:spPr/>
    </dgm:pt>
    <dgm:pt modelId="{C5B4A247-3254-D144-B955-7A0FC58135FB}" type="pres">
      <dgm:prSet presAssocID="{F27F47D3-FA9C-AC4A-B718-598C9D917E19}" presName="circle2" presStyleLbl="lnNode1" presStyleIdx="1" presStyleCnt="3"/>
      <dgm:spPr/>
    </dgm:pt>
    <dgm:pt modelId="{1049C98D-3173-5241-A13E-D6CF3666013F}" type="pres">
      <dgm:prSet presAssocID="{F27F47D3-FA9C-AC4A-B718-598C9D917E19}" presName="text2" presStyleLbl="revTx" presStyleIdx="1" presStyleCnt="3">
        <dgm:presLayoutVars>
          <dgm:bulletEnabled val="1"/>
        </dgm:presLayoutVars>
      </dgm:prSet>
      <dgm:spPr/>
    </dgm:pt>
    <dgm:pt modelId="{EFA92F2E-B939-B941-A0CF-F82297E61B4F}" type="pres">
      <dgm:prSet presAssocID="{F27F47D3-FA9C-AC4A-B718-598C9D917E19}" presName="line2" presStyleLbl="callout" presStyleIdx="2" presStyleCnt="6"/>
      <dgm:spPr/>
    </dgm:pt>
    <dgm:pt modelId="{130113AF-733A-6B4F-B2B0-4B5F78F0E550}" type="pres">
      <dgm:prSet presAssocID="{F27F47D3-FA9C-AC4A-B718-598C9D917E19}" presName="d2" presStyleLbl="callout" presStyleIdx="3" presStyleCnt="6"/>
      <dgm:spPr/>
    </dgm:pt>
    <dgm:pt modelId="{283F6E8B-110A-DB4B-8889-20D94AA4E4F6}" type="pres">
      <dgm:prSet presAssocID="{419CC4E8-9FA4-1444-BCE6-7616CE9FC8B2}" presName="circle3" presStyleLbl="lnNode1" presStyleIdx="2" presStyleCnt="3"/>
      <dgm:spPr/>
    </dgm:pt>
    <dgm:pt modelId="{8A1FCCA5-9490-724D-A6FF-82437ADB697C}" type="pres">
      <dgm:prSet presAssocID="{419CC4E8-9FA4-1444-BCE6-7616CE9FC8B2}" presName="text3" presStyleLbl="revTx" presStyleIdx="2" presStyleCnt="3">
        <dgm:presLayoutVars>
          <dgm:bulletEnabled val="1"/>
        </dgm:presLayoutVars>
      </dgm:prSet>
      <dgm:spPr/>
    </dgm:pt>
    <dgm:pt modelId="{A0CDACB6-F24D-4948-868B-06E74D2699B0}" type="pres">
      <dgm:prSet presAssocID="{419CC4E8-9FA4-1444-BCE6-7616CE9FC8B2}" presName="line3" presStyleLbl="callout" presStyleIdx="4" presStyleCnt="6"/>
      <dgm:spPr/>
    </dgm:pt>
    <dgm:pt modelId="{31B816FF-1CA5-4042-B59D-8C861822B0FD}" type="pres">
      <dgm:prSet presAssocID="{419CC4E8-9FA4-1444-BCE6-7616CE9FC8B2}" presName="d3" presStyleLbl="callout" presStyleIdx="5" presStyleCnt="6"/>
      <dgm:spPr/>
    </dgm:pt>
  </dgm:ptLst>
  <dgm:cxnLst>
    <dgm:cxn modelId="{EE131919-FEF5-4F4F-A6D8-3474B24454C4}" srcId="{46B9B3E0-5EAB-914E-9D02-FB45C97FE231}" destId="{4AA3A5E8-F7F2-2F40-B1C9-0DF180EA0CE7}" srcOrd="0" destOrd="0" parTransId="{5059EC69-8C81-BC40-8A10-8099A64FDFA7}" sibTransId="{4322FD27-E974-CA41-97FF-B537EAE91C76}"/>
    <dgm:cxn modelId="{40DFF49E-5B5A-9F42-AAEE-72AB70ACDB6D}" type="presOf" srcId="{419CC4E8-9FA4-1444-BCE6-7616CE9FC8B2}" destId="{8A1FCCA5-9490-724D-A6FF-82437ADB697C}" srcOrd="0" destOrd="0" presId="urn:microsoft.com/office/officeart/2005/8/layout/target1"/>
    <dgm:cxn modelId="{16220BA4-099F-D74A-8118-5F204EFAEDE7}" type="presOf" srcId="{46B9B3E0-5EAB-914E-9D02-FB45C97FE231}" destId="{98B24BA0-6509-7F40-88B4-03D612258E83}" srcOrd="0" destOrd="0" presId="urn:microsoft.com/office/officeart/2005/8/layout/target1"/>
    <dgm:cxn modelId="{08558EB7-CEE5-DA4C-AFA3-489D75D447DF}" type="presOf" srcId="{F27F47D3-FA9C-AC4A-B718-598C9D917E19}" destId="{1049C98D-3173-5241-A13E-D6CF3666013F}" srcOrd="0" destOrd="0" presId="urn:microsoft.com/office/officeart/2005/8/layout/target1"/>
    <dgm:cxn modelId="{38118BBB-1370-2E46-BF61-4F10229261F8}" type="presOf" srcId="{4AA3A5E8-F7F2-2F40-B1C9-0DF180EA0CE7}" destId="{DA5CCAD2-8AD2-CA47-8B02-2AA995DED50B}" srcOrd="0" destOrd="0" presId="urn:microsoft.com/office/officeart/2005/8/layout/target1"/>
    <dgm:cxn modelId="{921188D1-2E71-F347-ABC9-FA47DD682D75}" srcId="{46B9B3E0-5EAB-914E-9D02-FB45C97FE231}" destId="{419CC4E8-9FA4-1444-BCE6-7616CE9FC8B2}" srcOrd="2" destOrd="0" parTransId="{1E52C26D-E8AC-3648-A541-3F99857AEA95}" sibTransId="{409C3FDD-72BA-D540-AD00-91F776A8AA0E}"/>
    <dgm:cxn modelId="{F41A3BD5-5F93-4D4C-B087-DD10A94B1DAB}" srcId="{46B9B3E0-5EAB-914E-9D02-FB45C97FE231}" destId="{F27F47D3-FA9C-AC4A-B718-598C9D917E19}" srcOrd="1" destOrd="0" parTransId="{E751004E-9CF1-3C4F-A46F-CC3AB30D667F}" sibTransId="{7912920E-9C38-EF43-B146-7B85D2718384}"/>
    <dgm:cxn modelId="{C1D3A3BA-2C68-E74D-B25E-7EEFEE7B9D94}" type="presParOf" srcId="{98B24BA0-6509-7F40-88B4-03D612258E83}" destId="{33F806CB-2E8F-1E43-AD77-AD3C1C33C34F}" srcOrd="0" destOrd="0" presId="urn:microsoft.com/office/officeart/2005/8/layout/target1"/>
    <dgm:cxn modelId="{CA477E5D-681F-884A-8F69-89C825D41E5E}" type="presParOf" srcId="{98B24BA0-6509-7F40-88B4-03D612258E83}" destId="{DA5CCAD2-8AD2-CA47-8B02-2AA995DED50B}" srcOrd="1" destOrd="0" presId="urn:microsoft.com/office/officeart/2005/8/layout/target1"/>
    <dgm:cxn modelId="{F6294856-9A89-2A4C-A414-83354E1E3064}" type="presParOf" srcId="{98B24BA0-6509-7F40-88B4-03D612258E83}" destId="{1D27071A-7CA7-364D-9FDB-9E98CF76C96B}" srcOrd="2" destOrd="0" presId="urn:microsoft.com/office/officeart/2005/8/layout/target1"/>
    <dgm:cxn modelId="{80586401-27BF-0F41-A58B-FB597D5A380C}" type="presParOf" srcId="{98B24BA0-6509-7F40-88B4-03D612258E83}" destId="{96951ECA-3D57-8846-AB34-030DBA363242}" srcOrd="3" destOrd="0" presId="urn:microsoft.com/office/officeart/2005/8/layout/target1"/>
    <dgm:cxn modelId="{83AE4581-FF38-AD42-8F8C-97D158CAF80E}" type="presParOf" srcId="{98B24BA0-6509-7F40-88B4-03D612258E83}" destId="{C5B4A247-3254-D144-B955-7A0FC58135FB}" srcOrd="4" destOrd="0" presId="urn:microsoft.com/office/officeart/2005/8/layout/target1"/>
    <dgm:cxn modelId="{B333EF2F-7AA8-6444-A3CC-2DC8EA9BA717}" type="presParOf" srcId="{98B24BA0-6509-7F40-88B4-03D612258E83}" destId="{1049C98D-3173-5241-A13E-D6CF3666013F}" srcOrd="5" destOrd="0" presId="urn:microsoft.com/office/officeart/2005/8/layout/target1"/>
    <dgm:cxn modelId="{FBE4701A-B3D3-194B-8C54-9C88B770BB94}" type="presParOf" srcId="{98B24BA0-6509-7F40-88B4-03D612258E83}" destId="{EFA92F2E-B939-B941-A0CF-F82297E61B4F}" srcOrd="6" destOrd="0" presId="urn:microsoft.com/office/officeart/2005/8/layout/target1"/>
    <dgm:cxn modelId="{18B8861D-FA1E-8847-88DD-3469BDE47931}" type="presParOf" srcId="{98B24BA0-6509-7F40-88B4-03D612258E83}" destId="{130113AF-733A-6B4F-B2B0-4B5F78F0E550}" srcOrd="7" destOrd="0" presId="urn:microsoft.com/office/officeart/2005/8/layout/target1"/>
    <dgm:cxn modelId="{4D4038B5-8424-9644-9C4D-B5D9795D2D9D}" type="presParOf" srcId="{98B24BA0-6509-7F40-88B4-03D612258E83}" destId="{283F6E8B-110A-DB4B-8889-20D94AA4E4F6}" srcOrd="8" destOrd="0" presId="urn:microsoft.com/office/officeart/2005/8/layout/target1"/>
    <dgm:cxn modelId="{F0738A1E-4636-B04F-A874-C1F093D31FC5}" type="presParOf" srcId="{98B24BA0-6509-7F40-88B4-03D612258E83}" destId="{8A1FCCA5-9490-724D-A6FF-82437ADB697C}" srcOrd="9" destOrd="0" presId="urn:microsoft.com/office/officeart/2005/8/layout/target1"/>
    <dgm:cxn modelId="{D5C04A02-A5FC-694D-B30E-2D5654E78AF0}" type="presParOf" srcId="{98B24BA0-6509-7F40-88B4-03D612258E83}" destId="{A0CDACB6-F24D-4948-868B-06E74D2699B0}" srcOrd="10" destOrd="0" presId="urn:microsoft.com/office/officeart/2005/8/layout/target1"/>
    <dgm:cxn modelId="{FDF1C2CA-4A32-934F-A043-DC58B3480F96}" type="presParOf" srcId="{98B24BA0-6509-7F40-88B4-03D612258E83}" destId="{31B816FF-1CA5-4042-B59D-8C861822B0FD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FF3240-DB3B-4DE0-8865-37A151EB9CC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EB80CB-339E-4D78-8EF8-517E1DCF5DCE}">
      <dgm:prSet/>
      <dgm:spPr/>
      <dgm:t>
        <a:bodyPr/>
        <a:lstStyle/>
        <a:p>
          <a:r>
            <a:rPr lang="en-US" dirty="0"/>
            <a:t>1.Code base                                                     9. Disposability </a:t>
          </a:r>
        </a:p>
      </dgm:t>
    </dgm:pt>
    <dgm:pt modelId="{0E774060-EB8B-4791-B1DE-EF31DEA0425F}" type="parTrans" cxnId="{740F9391-D57B-4A0A-9AB3-1E48307DABE5}">
      <dgm:prSet/>
      <dgm:spPr/>
      <dgm:t>
        <a:bodyPr/>
        <a:lstStyle/>
        <a:p>
          <a:endParaRPr lang="en-US"/>
        </a:p>
      </dgm:t>
    </dgm:pt>
    <dgm:pt modelId="{5C7434AC-5258-45AB-9183-D6D6D1536731}" type="sibTrans" cxnId="{740F9391-D57B-4A0A-9AB3-1E48307DABE5}">
      <dgm:prSet/>
      <dgm:spPr/>
      <dgm:t>
        <a:bodyPr/>
        <a:lstStyle/>
        <a:p>
          <a:endParaRPr lang="en-US"/>
        </a:p>
      </dgm:t>
    </dgm:pt>
    <dgm:pt modelId="{526D09B2-3918-4C92-AC1D-65CAE4BAB81B}">
      <dgm:prSet/>
      <dgm:spPr/>
      <dgm:t>
        <a:bodyPr/>
        <a:lstStyle/>
        <a:p>
          <a:r>
            <a:rPr lang="en-US" dirty="0"/>
            <a:t>2.Dependencies                                             10. Development/Production Parity </a:t>
          </a:r>
        </a:p>
      </dgm:t>
    </dgm:pt>
    <dgm:pt modelId="{73A64657-DB42-4C17-8E77-300229DCC67E}" type="parTrans" cxnId="{F73C3966-CAF8-4FB9-A9E9-742B13797A30}">
      <dgm:prSet/>
      <dgm:spPr/>
      <dgm:t>
        <a:bodyPr/>
        <a:lstStyle/>
        <a:p>
          <a:endParaRPr lang="en-US"/>
        </a:p>
      </dgm:t>
    </dgm:pt>
    <dgm:pt modelId="{351EE67D-1CE6-4C5B-8272-1920738F8000}" type="sibTrans" cxnId="{F73C3966-CAF8-4FB9-A9E9-742B13797A30}">
      <dgm:prSet/>
      <dgm:spPr/>
      <dgm:t>
        <a:bodyPr/>
        <a:lstStyle/>
        <a:p>
          <a:endParaRPr lang="en-US"/>
        </a:p>
      </dgm:t>
    </dgm:pt>
    <dgm:pt modelId="{E719AC42-27C1-4F60-AEC0-3FA523FD88D3}">
      <dgm:prSet/>
      <dgm:spPr/>
      <dgm:t>
        <a:bodyPr/>
        <a:lstStyle/>
        <a:p>
          <a:r>
            <a:rPr lang="en-US" dirty="0"/>
            <a:t>3.Config                                                           11. Logs</a:t>
          </a:r>
        </a:p>
      </dgm:t>
    </dgm:pt>
    <dgm:pt modelId="{04E24F0B-15E8-4792-9E10-2B713FCFB710}" type="parTrans" cxnId="{A3118175-020B-4E8E-8067-78D621D82892}">
      <dgm:prSet/>
      <dgm:spPr/>
      <dgm:t>
        <a:bodyPr/>
        <a:lstStyle/>
        <a:p>
          <a:endParaRPr lang="en-US"/>
        </a:p>
      </dgm:t>
    </dgm:pt>
    <dgm:pt modelId="{84025A90-5283-44D3-87A0-C99892B0B92B}" type="sibTrans" cxnId="{A3118175-020B-4E8E-8067-78D621D82892}">
      <dgm:prSet/>
      <dgm:spPr/>
      <dgm:t>
        <a:bodyPr/>
        <a:lstStyle/>
        <a:p>
          <a:endParaRPr lang="en-US"/>
        </a:p>
      </dgm:t>
    </dgm:pt>
    <dgm:pt modelId="{5016FB08-D450-4C42-B314-1D8FCEE65449}">
      <dgm:prSet/>
      <dgm:spPr/>
      <dgm:t>
        <a:bodyPr/>
        <a:lstStyle/>
        <a:p>
          <a:r>
            <a:rPr lang="en-US" dirty="0"/>
            <a:t>4.Backing services                                         12. Admin Processes</a:t>
          </a:r>
        </a:p>
      </dgm:t>
    </dgm:pt>
    <dgm:pt modelId="{8055A4A4-9937-4A23-82D1-752CE4A8F26F}" type="parTrans" cxnId="{6200D477-C741-4127-854A-185A18A7F2EC}">
      <dgm:prSet/>
      <dgm:spPr/>
      <dgm:t>
        <a:bodyPr/>
        <a:lstStyle/>
        <a:p>
          <a:endParaRPr lang="en-US"/>
        </a:p>
      </dgm:t>
    </dgm:pt>
    <dgm:pt modelId="{FE8C14AA-6CA0-4F3A-9272-3C1C9821A8F8}" type="sibTrans" cxnId="{6200D477-C741-4127-854A-185A18A7F2EC}">
      <dgm:prSet/>
      <dgm:spPr/>
      <dgm:t>
        <a:bodyPr/>
        <a:lstStyle/>
        <a:p>
          <a:endParaRPr lang="en-US"/>
        </a:p>
      </dgm:t>
    </dgm:pt>
    <dgm:pt modelId="{47D726BC-5DB9-41A8-8753-64EE746C11E6}">
      <dgm:prSet/>
      <dgm:spPr/>
      <dgm:t>
        <a:bodyPr/>
        <a:lstStyle/>
        <a:p>
          <a:r>
            <a:rPr lang="en-US" dirty="0"/>
            <a:t>5.Build, release, run</a:t>
          </a:r>
        </a:p>
      </dgm:t>
    </dgm:pt>
    <dgm:pt modelId="{2E4F6D22-4E9F-4695-ABA9-68BA2B4C34B5}" type="parTrans" cxnId="{B063E12B-21E4-4201-B69F-FC689F5E4241}">
      <dgm:prSet/>
      <dgm:spPr/>
      <dgm:t>
        <a:bodyPr/>
        <a:lstStyle/>
        <a:p>
          <a:endParaRPr lang="en-US"/>
        </a:p>
      </dgm:t>
    </dgm:pt>
    <dgm:pt modelId="{28487355-E2CE-4DE9-A825-2CB2618403FF}" type="sibTrans" cxnId="{B063E12B-21E4-4201-B69F-FC689F5E4241}">
      <dgm:prSet/>
      <dgm:spPr/>
      <dgm:t>
        <a:bodyPr/>
        <a:lstStyle/>
        <a:p>
          <a:endParaRPr lang="en-US"/>
        </a:p>
      </dgm:t>
    </dgm:pt>
    <dgm:pt modelId="{AE7A2817-22C2-48BD-A4C3-70369151A703}">
      <dgm:prSet/>
      <dgm:spPr/>
      <dgm:t>
        <a:bodyPr/>
        <a:lstStyle/>
        <a:p>
          <a:r>
            <a:rPr lang="en-US"/>
            <a:t>6.Processes</a:t>
          </a:r>
        </a:p>
      </dgm:t>
    </dgm:pt>
    <dgm:pt modelId="{4E59E556-C1DC-4053-AFE5-5D83AC41940B}" type="parTrans" cxnId="{8F51A5E2-270C-476B-8010-0F6C0CF90E03}">
      <dgm:prSet/>
      <dgm:spPr/>
      <dgm:t>
        <a:bodyPr/>
        <a:lstStyle/>
        <a:p>
          <a:endParaRPr lang="en-US"/>
        </a:p>
      </dgm:t>
    </dgm:pt>
    <dgm:pt modelId="{AA0107EA-3129-42C7-9A60-DE94E5BB5CA1}" type="sibTrans" cxnId="{8F51A5E2-270C-476B-8010-0F6C0CF90E03}">
      <dgm:prSet/>
      <dgm:spPr/>
      <dgm:t>
        <a:bodyPr/>
        <a:lstStyle/>
        <a:p>
          <a:endParaRPr lang="en-US"/>
        </a:p>
      </dgm:t>
    </dgm:pt>
    <dgm:pt modelId="{696E867C-1B24-495A-A52E-B5B40C59C95E}">
      <dgm:prSet/>
      <dgm:spPr/>
      <dgm:t>
        <a:bodyPr/>
        <a:lstStyle/>
        <a:p>
          <a:r>
            <a:rPr lang="en-US"/>
            <a:t>7. Port binding</a:t>
          </a:r>
        </a:p>
      </dgm:t>
    </dgm:pt>
    <dgm:pt modelId="{DBA139E4-F889-424F-9A24-1BD7D14FF615}" type="parTrans" cxnId="{E1EE4CFA-F72E-4548-9261-A10E6D60231D}">
      <dgm:prSet/>
      <dgm:spPr/>
      <dgm:t>
        <a:bodyPr/>
        <a:lstStyle/>
        <a:p>
          <a:endParaRPr lang="en-US"/>
        </a:p>
      </dgm:t>
    </dgm:pt>
    <dgm:pt modelId="{10F107E0-0F44-4025-987A-D63A27A3772F}" type="sibTrans" cxnId="{E1EE4CFA-F72E-4548-9261-A10E6D60231D}">
      <dgm:prSet/>
      <dgm:spPr/>
      <dgm:t>
        <a:bodyPr/>
        <a:lstStyle/>
        <a:p>
          <a:endParaRPr lang="en-US"/>
        </a:p>
      </dgm:t>
    </dgm:pt>
    <dgm:pt modelId="{6DA5EB1F-C1DB-4C9B-AC38-65D9D95D2F40}">
      <dgm:prSet/>
      <dgm:spPr/>
      <dgm:t>
        <a:bodyPr/>
        <a:lstStyle/>
        <a:p>
          <a:r>
            <a:rPr lang="en-US"/>
            <a:t>8. Concurrency</a:t>
          </a:r>
        </a:p>
      </dgm:t>
    </dgm:pt>
    <dgm:pt modelId="{C82F8876-EAE6-40E0-9D7D-E70FD20C3B20}" type="parTrans" cxnId="{59E0C40F-056A-46D6-AD4E-A358ED5BC24B}">
      <dgm:prSet/>
      <dgm:spPr/>
      <dgm:t>
        <a:bodyPr/>
        <a:lstStyle/>
        <a:p>
          <a:endParaRPr lang="en-US"/>
        </a:p>
      </dgm:t>
    </dgm:pt>
    <dgm:pt modelId="{947404F1-A221-4766-B705-11B4D37BB19C}" type="sibTrans" cxnId="{59E0C40F-056A-46D6-AD4E-A358ED5BC24B}">
      <dgm:prSet/>
      <dgm:spPr/>
      <dgm:t>
        <a:bodyPr/>
        <a:lstStyle/>
        <a:p>
          <a:endParaRPr lang="en-US"/>
        </a:p>
      </dgm:t>
    </dgm:pt>
    <dgm:pt modelId="{F7B4D053-3A4C-3941-A040-976161ABEBF0}" type="pres">
      <dgm:prSet presAssocID="{E9FF3240-DB3B-4DE0-8865-37A151EB9CC8}" presName="linear" presStyleCnt="0">
        <dgm:presLayoutVars>
          <dgm:animLvl val="lvl"/>
          <dgm:resizeHandles val="exact"/>
        </dgm:presLayoutVars>
      </dgm:prSet>
      <dgm:spPr/>
    </dgm:pt>
    <dgm:pt modelId="{4A3CE231-DBE2-A54C-BFBF-8C3A87E74B0B}" type="pres">
      <dgm:prSet presAssocID="{FCEB80CB-339E-4D78-8EF8-517E1DCF5DCE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97BB86FE-0334-BC4F-9B3B-9E5B5F73B1FA}" type="pres">
      <dgm:prSet presAssocID="{5C7434AC-5258-45AB-9183-D6D6D1536731}" presName="spacer" presStyleCnt="0"/>
      <dgm:spPr/>
    </dgm:pt>
    <dgm:pt modelId="{7B99776F-9391-6146-AB0B-50E95982A469}" type="pres">
      <dgm:prSet presAssocID="{526D09B2-3918-4C92-AC1D-65CAE4BAB81B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AA39AFCA-53ED-9342-AA7C-B44027FDA6FE}" type="pres">
      <dgm:prSet presAssocID="{351EE67D-1CE6-4C5B-8272-1920738F8000}" presName="spacer" presStyleCnt="0"/>
      <dgm:spPr/>
    </dgm:pt>
    <dgm:pt modelId="{0EF7C45D-2AD9-DC49-A3EA-090C112E0842}" type="pres">
      <dgm:prSet presAssocID="{E719AC42-27C1-4F60-AEC0-3FA523FD88D3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5F2007F3-738E-FC48-A5A3-E7E941D668D4}" type="pres">
      <dgm:prSet presAssocID="{84025A90-5283-44D3-87A0-C99892B0B92B}" presName="spacer" presStyleCnt="0"/>
      <dgm:spPr/>
    </dgm:pt>
    <dgm:pt modelId="{F4B60AEB-62C0-1341-A15F-A407A02DA33F}" type="pres">
      <dgm:prSet presAssocID="{5016FB08-D450-4C42-B314-1D8FCEE65449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9C49875-8401-E64E-A024-D7DA7D93AEA2}" type="pres">
      <dgm:prSet presAssocID="{FE8C14AA-6CA0-4F3A-9272-3C1C9821A8F8}" presName="spacer" presStyleCnt="0"/>
      <dgm:spPr/>
    </dgm:pt>
    <dgm:pt modelId="{449C5763-0C4D-F047-9B6E-4ED9A2F0E714}" type="pres">
      <dgm:prSet presAssocID="{47D726BC-5DB9-41A8-8753-64EE746C11E6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B002262C-1CB8-5644-818F-AE5E5E5D6262}" type="pres">
      <dgm:prSet presAssocID="{28487355-E2CE-4DE9-A825-2CB2618403FF}" presName="spacer" presStyleCnt="0"/>
      <dgm:spPr/>
    </dgm:pt>
    <dgm:pt modelId="{688797AD-4425-B744-89B2-92624A91F7B9}" type="pres">
      <dgm:prSet presAssocID="{AE7A2817-22C2-48BD-A4C3-70369151A703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ABCE9B3-E64B-F648-B463-8F6E00C34ABC}" type="pres">
      <dgm:prSet presAssocID="{AA0107EA-3129-42C7-9A60-DE94E5BB5CA1}" presName="spacer" presStyleCnt="0"/>
      <dgm:spPr/>
    </dgm:pt>
    <dgm:pt modelId="{B161685B-1FA8-A14C-97BC-2F558F1093C4}" type="pres">
      <dgm:prSet presAssocID="{696E867C-1B24-495A-A52E-B5B40C59C95E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4E0B221-AA23-C947-BF6B-2150FB366A60}" type="pres">
      <dgm:prSet presAssocID="{10F107E0-0F44-4025-987A-D63A27A3772F}" presName="spacer" presStyleCnt="0"/>
      <dgm:spPr/>
    </dgm:pt>
    <dgm:pt modelId="{8B87BBAE-FF02-744C-AA1F-BCA9CA51B128}" type="pres">
      <dgm:prSet presAssocID="{6DA5EB1F-C1DB-4C9B-AC38-65D9D95D2F40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A31A7102-054E-7D4F-BDE8-4C066355469C}" type="presOf" srcId="{526D09B2-3918-4C92-AC1D-65CAE4BAB81B}" destId="{7B99776F-9391-6146-AB0B-50E95982A469}" srcOrd="0" destOrd="0" presId="urn:microsoft.com/office/officeart/2005/8/layout/vList2"/>
    <dgm:cxn modelId="{B9A56006-D6F7-724A-9ADB-7998291864E5}" type="presOf" srcId="{FCEB80CB-339E-4D78-8EF8-517E1DCF5DCE}" destId="{4A3CE231-DBE2-A54C-BFBF-8C3A87E74B0B}" srcOrd="0" destOrd="0" presId="urn:microsoft.com/office/officeart/2005/8/layout/vList2"/>
    <dgm:cxn modelId="{59E0C40F-056A-46D6-AD4E-A358ED5BC24B}" srcId="{E9FF3240-DB3B-4DE0-8865-37A151EB9CC8}" destId="{6DA5EB1F-C1DB-4C9B-AC38-65D9D95D2F40}" srcOrd="7" destOrd="0" parTransId="{C82F8876-EAE6-40E0-9D7D-E70FD20C3B20}" sibTransId="{947404F1-A221-4766-B705-11B4D37BB19C}"/>
    <dgm:cxn modelId="{181B6623-F9A8-BA4C-9F69-60DFBB1E5B64}" type="presOf" srcId="{E719AC42-27C1-4F60-AEC0-3FA523FD88D3}" destId="{0EF7C45D-2AD9-DC49-A3EA-090C112E0842}" srcOrd="0" destOrd="0" presId="urn:microsoft.com/office/officeart/2005/8/layout/vList2"/>
    <dgm:cxn modelId="{B063E12B-21E4-4201-B69F-FC689F5E4241}" srcId="{E9FF3240-DB3B-4DE0-8865-37A151EB9CC8}" destId="{47D726BC-5DB9-41A8-8753-64EE746C11E6}" srcOrd="4" destOrd="0" parTransId="{2E4F6D22-4E9F-4695-ABA9-68BA2B4C34B5}" sibTransId="{28487355-E2CE-4DE9-A825-2CB2618403FF}"/>
    <dgm:cxn modelId="{D21B3B30-8CAB-2340-B637-E571D3D3045C}" type="presOf" srcId="{6DA5EB1F-C1DB-4C9B-AC38-65D9D95D2F40}" destId="{8B87BBAE-FF02-744C-AA1F-BCA9CA51B128}" srcOrd="0" destOrd="0" presId="urn:microsoft.com/office/officeart/2005/8/layout/vList2"/>
    <dgm:cxn modelId="{F73C3966-CAF8-4FB9-A9E9-742B13797A30}" srcId="{E9FF3240-DB3B-4DE0-8865-37A151EB9CC8}" destId="{526D09B2-3918-4C92-AC1D-65CAE4BAB81B}" srcOrd="1" destOrd="0" parTransId="{73A64657-DB42-4C17-8E77-300229DCC67E}" sibTransId="{351EE67D-1CE6-4C5B-8272-1920738F8000}"/>
    <dgm:cxn modelId="{A3118175-020B-4E8E-8067-78D621D82892}" srcId="{E9FF3240-DB3B-4DE0-8865-37A151EB9CC8}" destId="{E719AC42-27C1-4F60-AEC0-3FA523FD88D3}" srcOrd="2" destOrd="0" parTransId="{04E24F0B-15E8-4792-9E10-2B713FCFB710}" sibTransId="{84025A90-5283-44D3-87A0-C99892B0B92B}"/>
    <dgm:cxn modelId="{96CE9575-ADA8-8A45-B0F6-766F7108C930}" type="presOf" srcId="{AE7A2817-22C2-48BD-A4C3-70369151A703}" destId="{688797AD-4425-B744-89B2-92624A91F7B9}" srcOrd="0" destOrd="0" presId="urn:microsoft.com/office/officeart/2005/8/layout/vList2"/>
    <dgm:cxn modelId="{6200D477-C741-4127-854A-185A18A7F2EC}" srcId="{E9FF3240-DB3B-4DE0-8865-37A151EB9CC8}" destId="{5016FB08-D450-4C42-B314-1D8FCEE65449}" srcOrd="3" destOrd="0" parTransId="{8055A4A4-9937-4A23-82D1-752CE4A8F26F}" sibTransId="{FE8C14AA-6CA0-4F3A-9272-3C1C9821A8F8}"/>
    <dgm:cxn modelId="{0575D98F-5C22-B342-850B-69A046B66795}" type="presOf" srcId="{696E867C-1B24-495A-A52E-B5B40C59C95E}" destId="{B161685B-1FA8-A14C-97BC-2F558F1093C4}" srcOrd="0" destOrd="0" presId="urn:microsoft.com/office/officeart/2005/8/layout/vList2"/>
    <dgm:cxn modelId="{740F9391-D57B-4A0A-9AB3-1E48307DABE5}" srcId="{E9FF3240-DB3B-4DE0-8865-37A151EB9CC8}" destId="{FCEB80CB-339E-4D78-8EF8-517E1DCF5DCE}" srcOrd="0" destOrd="0" parTransId="{0E774060-EB8B-4791-B1DE-EF31DEA0425F}" sibTransId="{5C7434AC-5258-45AB-9183-D6D6D1536731}"/>
    <dgm:cxn modelId="{E2111AA8-47A9-834E-A17F-7A06ADD5BA05}" type="presOf" srcId="{47D726BC-5DB9-41A8-8753-64EE746C11E6}" destId="{449C5763-0C4D-F047-9B6E-4ED9A2F0E714}" srcOrd="0" destOrd="0" presId="urn:microsoft.com/office/officeart/2005/8/layout/vList2"/>
    <dgm:cxn modelId="{8F51A5E2-270C-476B-8010-0F6C0CF90E03}" srcId="{E9FF3240-DB3B-4DE0-8865-37A151EB9CC8}" destId="{AE7A2817-22C2-48BD-A4C3-70369151A703}" srcOrd="5" destOrd="0" parTransId="{4E59E556-C1DC-4053-AFE5-5D83AC41940B}" sibTransId="{AA0107EA-3129-42C7-9A60-DE94E5BB5CA1}"/>
    <dgm:cxn modelId="{A88207F2-8461-194C-8B58-AF971D28DFCF}" type="presOf" srcId="{E9FF3240-DB3B-4DE0-8865-37A151EB9CC8}" destId="{F7B4D053-3A4C-3941-A040-976161ABEBF0}" srcOrd="0" destOrd="0" presId="urn:microsoft.com/office/officeart/2005/8/layout/vList2"/>
    <dgm:cxn modelId="{05C36DF5-4E53-F84E-A858-A1A12FDD62FF}" type="presOf" srcId="{5016FB08-D450-4C42-B314-1D8FCEE65449}" destId="{F4B60AEB-62C0-1341-A15F-A407A02DA33F}" srcOrd="0" destOrd="0" presId="urn:microsoft.com/office/officeart/2005/8/layout/vList2"/>
    <dgm:cxn modelId="{E1EE4CFA-F72E-4548-9261-A10E6D60231D}" srcId="{E9FF3240-DB3B-4DE0-8865-37A151EB9CC8}" destId="{696E867C-1B24-495A-A52E-B5B40C59C95E}" srcOrd="6" destOrd="0" parTransId="{DBA139E4-F889-424F-9A24-1BD7D14FF615}" sibTransId="{10F107E0-0F44-4025-987A-D63A27A3772F}"/>
    <dgm:cxn modelId="{93BE29A3-3477-F44F-B792-AB90DA807B30}" type="presParOf" srcId="{F7B4D053-3A4C-3941-A040-976161ABEBF0}" destId="{4A3CE231-DBE2-A54C-BFBF-8C3A87E74B0B}" srcOrd="0" destOrd="0" presId="urn:microsoft.com/office/officeart/2005/8/layout/vList2"/>
    <dgm:cxn modelId="{4D2B421D-2E06-FD4F-991C-8698EFE46FB9}" type="presParOf" srcId="{F7B4D053-3A4C-3941-A040-976161ABEBF0}" destId="{97BB86FE-0334-BC4F-9B3B-9E5B5F73B1FA}" srcOrd="1" destOrd="0" presId="urn:microsoft.com/office/officeart/2005/8/layout/vList2"/>
    <dgm:cxn modelId="{04A4769C-7C25-D943-9CD2-5A58BD997763}" type="presParOf" srcId="{F7B4D053-3A4C-3941-A040-976161ABEBF0}" destId="{7B99776F-9391-6146-AB0B-50E95982A469}" srcOrd="2" destOrd="0" presId="urn:microsoft.com/office/officeart/2005/8/layout/vList2"/>
    <dgm:cxn modelId="{940D872C-63B7-7E4C-8589-03BD0242CF29}" type="presParOf" srcId="{F7B4D053-3A4C-3941-A040-976161ABEBF0}" destId="{AA39AFCA-53ED-9342-AA7C-B44027FDA6FE}" srcOrd="3" destOrd="0" presId="urn:microsoft.com/office/officeart/2005/8/layout/vList2"/>
    <dgm:cxn modelId="{D1591ED7-D0C2-AC4A-A8C4-AE4BFD1EBE30}" type="presParOf" srcId="{F7B4D053-3A4C-3941-A040-976161ABEBF0}" destId="{0EF7C45D-2AD9-DC49-A3EA-090C112E0842}" srcOrd="4" destOrd="0" presId="urn:microsoft.com/office/officeart/2005/8/layout/vList2"/>
    <dgm:cxn modelId="{5C325159-C819-C341-B0E1-CEF764132A22}" type="presParOf" srcId="{F7B4D053-3A4C-3941-A040-976161ABEBF0}" destId="{5F2007F3-738E-FC48-A5A3-E7E941D668D4}" srcOrd="5" destOrd="0" presId="urn:microsoft.com/office/officeart/2005/8/layout/vList2"/>
    <dgm:cxn modelId="{7A9090BC-7F33-C846-AFFD-C3B50878DE9C}" type="presParOf" srcId="{F7B4D053-3A4C-3941-A040-976161ABEBF0}" destId="{F4B60AEB-62C0-1341-A15F-A407A02DA33F}" srcOrd="6" destOrd="0" presId="urn:microsoft.com/office/officeart/2005/8/layout/vList2"/>
    <dgm:cxn modelId="{DA46D2AF-E782-7147-948E-FCC32FEBF945}" type="presParOf" srcId="{F7B4D053-3A4C-3941-A040-976161ABEBF0}" destId="{E9C49875-8401-E64E-A024-D7DA7D93AEA2}" srcOrd="7" destOrd="0" presId="urn:microsoft.com/office/officeart/2005/8/layout/vList2"/>
    <dgm:cxn modelId="{E843094B-3EE1-AF4B-A071-D31FBFEF807F}" type="presParOf" srcId="{F7B4D053-3A4C-3941-A040-976161ABEBF0}" destId="{449C5763-0C4D-F047-9B6E-4ED9A2F0E714}" srcOrd="8" destOrd="0" presId="urn:microsoft.com/office/officeart/2005/8/layout/vList2"/>
    <dgm:cxn modelId="{5232F8C6-D563-634A-A6A7-7FA2E00A31A9}" type="presParOf" srcId="{F7B4D053-3A4C-3941-A040-976161ABEBF0}" destId="{B002262C-1CB8-5644-818F-AE5E5E5D6262}" srcOrd="9" destOrd="0" presId="urn:microsoft.com/office/officeart/2005/8/layout/vList2"/>
    <dgm:cxn modelId="{AC2CF06A-215E-294D-A7A9-8B03DCE6974E}" type="presParOf" srcId="{F7B4D053-3A4C-3941-A040-976161ABEBF0}" destId="{688797AD-4425-B744-89B2-92624A91F7B9}" srcOrd="10" destOrd="0" presId="urn:microsoft.com/office/officeart/2005/8/layout/vList2"/>
    <dgm:cxn modelId="{C0BB98A2-7059-1346-9357-911320F52DCE}" type="presParOf" srcId="{F7B4D053-3A4C-3941-A040-976161ABEBF0}" destId="{6ABCE9B3-E64B-F648-B463-8F6E00C34ABC}" srcOrd="11" destOrd="0" presId="urn:microsoft.com/office/officeart/2005/8/layout/vList2"/>
    <dgm:cxn modelId="{F6A00672-3F3F-D84C-AAFC-76112E7AF99E}" type="presParOf" srcId="{F7B4D053-3A4C-3941-A040-976161ABEBF0}" destId="{B161685B-1FA8-A14C-97BC-2F558F1093C4}" srcOrd="12" destOrd="0" presId="urn:microsoft.com/office/officeart/2005/8/layout/vList2"/>
    <dgm:cxn modelId="{9DBD9F45-C649-9640-88D1-943E3D2F8B50}" type="presParOf" srcId="{F7B4D053-3A4C-3941-A040-976161ABEBF0}" destId="{84E0B221-AA23-C947-BF6B-2150FB366A60}" srcOrd="13" destOrd="0" presId="urn:microsoft.com/office/officeart/2005/8/layout/vList2"/>
    <dgm:cxn modelId="{11BC5E1C-CA3D-3040-9DC8-A514225166E0}" type="presParOf" srcId="{F7B4D053-3A4C-3941-A040-976161ABEBF0}" destId="{8B87BBAE-FF02-744C-AA1F-BCA9CA51B12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62AF7-8E7F-D24F-A9B4-39FDD5EAA4F2}">
      <dsp:nvSpPr>
        <dsp:cNvPr id="0" name=""/>
        <dsp:cNvSpPr/>
      </dsp:nvSpPr>
      <dsp:spPr>
        <a:xfrm>
          <a:off x="142900" y="825"/>
          <a:ext cx="9833559" cy="37710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Modern apps which are designed for scalability in mind.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Packaged as lightweight containers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Designed as loosely coupled microservices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/>
            <a:t>Centered</a:t>
          </a:r>
          <a:r>
            <a:rPr lang="en-IN" sz="2000" kern="1200" dirty="0"/>
            <a:t> around APIs for interaction and collaboration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Architected with a clean separation of stateless and stateful services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Isolated from server and operating system dependencies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Deployed on self-service, elastic, cloud infrastructure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Managed through agile DevOps processes(CI/CD)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Defined, policy-driven resource allocation</a:t>
          </a:r>
          <a:endParaRPr lang="en-US" sz="2000" kern="1200" dirty="0"/>
        </a:p>
      </dsp:txBody>
      <dsp:txXfrm>
        <a:off x="142900" y="825"/>
        <a:ext cx="9833559" cy="3771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F6E8B-110A-DB4B-8889-20D94AA4E4F6}">
      <dsp:nvSpPr>
        <dsp:cNvPr id="0" name=""/>
        <dsp:cNvSpPr/>
      </dsp:nvSpPr>
      <dsp:spPr>
        <a:xfrm>
          <a:off x="2538213" y="1087834"/>
          <a:ext cx="3263503" cy="3263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4A247-3254-D144-B955-7A0FC58135FB}">
      <dsp:nvSpPr>
        <dsp:cNvPr id="0" name=""/>
        <dsp:cNvSpPr/>
      </dsp:nvSpPr>
      <dsp:spPr>
        <a:xfrm>
          <a:off x="3190914" y="1740535"/>
          <a:ext cx="1958102" cy="19581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806CB-2E8F-1E43-AD77-AD3C1C33C34F}">
      <dsp:nvSpPr>
        <dsp:cNvPr id="0" name=""/>
        <dsp:cNvSpPr/>
      </dsp:nvSpPr>
      <dsp:spPr>
        <a:xfrm>
          <a:off x="3843615" y="2393235"/>
          <a:ext cx="652700" cy="652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CCAD2-8AD2-CA47-8B02-2AA995DED50B}">
      <dsp:nvSpPr>
        <dsp:cNvPr id="0" name=""/>
        <dsp:cNvSpPr/>
      </dsp:nvSpPr>
      <dsp:spPr>
        <a:xfrm>
          <a:off x="6345634" y="0"/>
          <a:ext cx="1631751" cy="951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NO</a:t>
          </a:r>
        </a:p>
      </dsp:txBody>
      <dsp:txXfrm>
        <a:off x="6345634" y="0"/>
        <a:ext cx="1631751" cy="951855"/>
      </dsp:txXfrm>
    </dsp:sp>
    <dsp:sp modelId="{1D27071A-7CA7-364D-9FDB-9E98CF76C96B}">
      <dsp:nvSpPr>
        <dsp:cNvPr id="0" name=""/>
        <dsp:cNvSpPr/>
      </dsp:nvSpPr>
      <dsp:spPr>
        <a:xfrm>
          <a:off x="5937696" y="475927"/>
          <a:ext cx="4079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51ECA-3D57-8846-AB34-030DBA363242}">
      <dsp:nvSpPr>
        <dsp:cNvPr id="0" name=""/>
        <dsp:cNvSpPr/>
      </dsp:nvSpPr>
      <dsp:spPr>
        <a:xfrm rot="5400000">
          <a:off x="3931457" y="714979"/>
          <a:ext cx="2243114" cy="176609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9C98D-3173-5241-A13E-D6CF3666013F}">
      <dsp:nvSpPr>
        <dsp:cNvPr id="0" name=""/>
        <dsp:cNvSpPr/>
      </dsp:nvSpPr>
      <dsp:spPr>
        <a:xfrm>
          <a:off x="6345634" y="951855"/>
          <a:ext cx="1631751" cy="951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Can Run Any Where</a:t>
          </a:r>
        </a:p>
      </dsp:txBody>
      <dsp:txXfrm>
        <a:off x="6345634" y="951855"/>
        <a:ext cx="1631751" cy="951855"/>
      </dsp:txXfrm>
    </dsp:sp>
    <dsp:sp modelId="{EFA92F2E-B939-B941-A0CF-F82297E61B4F}">
      <dsp:nvSpPr>
        <dsp:cNvPr id="0" name=""/>
        <dsp:cNvSpPr/>
      </dsp:nvSpPr>
      <dsp:spPr>
        <a:xfrm>
          <a:off x="5937696" y="1427782"/>
          <a:ext cx="4079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113AF-733A-6B4F-B2B0-4B5F78F0E550}">
      <dsp:nvSpPr>
        <dsp:cNvPr id="0" name=""/>
        <dsp:cNvSpPr/>
      </dsp:nvSpPr>
      <dsp:spPr>
        <a:xfrm rot="5400000">
          <a:off x="4412933" y="1651985"/>
          <a:ext cx="1747932" cy="129833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FCCA5-9490-724D-A6FF-82437ADB697C}">
      <dsp:nvSpPr>
        <dsp:cNvPr id="0" name=""/>
        <dsp:cNvSpPr/>
      </dsp:nvSpPr>
      <dsp:spPr>
        <a:xfrm>
          <a:off x="6345634" y="1903710"/>
          <a:ext cx="1631751" cy="951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Generally such apps require elastic resources </a:t>
          </a:r>
        </a:p>
      </dsp:txBody>
      <dsp:txXfrm>
        <a:off x="6345634" y="1903710"/>
        <a:ext cx="1631751" cy="951855"/>
      </dsp:txXfrm>
    </dsp:sp>
    <dsp:sp modelId="{A0CDACB6-F24D-4948-868B-06E74D2699B0}">
      <dsp:nvSpPr>
        <dsp:cNvPr id="0" name=""/>
        <dsp:cNvSpPr/>
      </dsp:nvSpPr>
      <dsp:spPr>
        <a:xfrm>
          <a:off x="5937696" y="2379637"/>
          <a:ext cx="4079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816FF-1CA5-4042-B59D-8C861822B0FD}">
      <dsp:nvSpPr>
        <dsp:cNvPr id="0" name=""/>
        <dsp:cNvSpPr/>
      </dsp:nvSpPr>
      <dsp:spPr>
        <a:xfrm rot="5400000">
          <a:off x="4895007" y="2588230"/>
          <a:ext cx="1248834" cy="83056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CE231-DBE2-A54C-BFBF-8C3A87E74B0B}">
      <dsp:nvSpPr>
        <dsp:cNvPr id="0" name=""/>
        <dsp:cNvSpPr/>
      </dsp:nvSpPr>
      <dsp:spPr>
        <a:xfrm>
          <a:off x="0" y="2699"/>
          <a:ext cx="11692237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1.Code base                                                     9. Disposability </a:t>
          </a:r>
        </a:p>
      </dsp:txBody>
      <dsp:txXfrm>
        <a:off x="21075" y="23774"/>
        <a:ext cx="11650087" cy="389580"/>
      </dsp:txXfrm>
    </dsp:sp>
    <dsp:sp modelId="{7B99776F-9391-6146-AB0B-50E95982A469}">
      <dsp:nvSpPr>
        <dsp:cNvPr id="0" name=""/>
        <dsp:cNvSpPr/>
      </dsp:nvSpPr>
      <dsp:spPr>
        <a:xfrm>
          <a:off x="0" y="486269"/>
          <a:ext cx="11692237" cy="431730"/>
        </a:xfrm>
        <a:prstGeom prst="round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2.Dependencies                                             10. Development/Production Parity </a:t>
          </a:r>
        </a:p>
      </dsp:txBody>
      <dsp:txXfrm>
        <a:off x="21075" y="507344"/>
        <a:ext cx="11650087" cy="389580"/>
      </dsp:txXfrm>
    </dsp:sp>
    <dsp:sp modelId="{0EF7C45D-2AD9-DC49-A3EA-090C112E0842}">
      <dsp:nvSpPr>
        <dsp:cNvPr id="0" name=""/>
        <dsp:cNvSpPr/>
      </dsp:nvSpPr>
      <dsp:spPr>
        <a:xfrm>
          <a:off x="0" y="969840"/>
          <a:ext cx="11692237" cy="431730"/>
        </a:xfrm>
        <a:prstGeom prst="round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3.Config                                                           11. Logs</a:t>
          </a:r>
        </a:p>
      </dsp:txBody>
      <dsp:txXfrm>
        <a:off x="21075" y="990915"/>
        <a:ext cx="11650087" cy="389580"/>
      </dsp:txXfrm>
    </dsp:sp>
    <dsp:sp modelId="{F4B60AEB-62C0-1341-A15F-A407A02DA33F}">
      <dsp:nvSpPr>
        <dsp:cNvPr id="0" name=""/>
        <dsp:cNvSpPr/>
      </dsp:nvSpPr>
      <dsp:spPr>
        <a:xfrm>
          <a:off x="0" y="1453409"/>
          <a:ext cx="11692237" cy="431730"/>
        </a:xfrm>
        <a:prstGeom prst="round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4.Backing services                                         12. Admin Processes</a:t>
          </a:r>
        </a:p>
      </dsp:txBody>
      <dsp:txXfrm>
        <a:off x="21075" y="1474484"/>
        <a:ext cx="11650087" cy="389580"/>
      </dsp:txXfrm>
    </dsp:sp>
    <dsp:sp modelId="{449C5763-0C4D-F047-9B6E-4ED9A2F0E714}">
      <dsp:nvSpPr>
        <dsp:cNvPr id="0" name=""/>
        <dsp:cNvSpPr/>
      </dsp:nvSpPr>
      <dsp:spPr>
        <a:xfrm>
          <a:off x="0" y="1936979"/>
          <a:ext cx="11692237" cy="431730"/>
        </a:xfrm>
        <a:prstGeom prst="round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5.Build, release, run</a:t>
          </a:r>
        </a:p>
      </dsp:txBody>
      <dsp:txXfrm>
        <a:off x="21075" y="1958054"/>
        <a:ext cx="11650087" cy="389580"/>
      </dsp:txXfrm>
    </dsp:sp>
    <dsp:sp modelId="{688797AD-4425-B744-89B2-92624A91F7B9}">
      <dsp:nvSpPr>
        <dsp:cNvPr id="0" name=""/>
        <dsp:cNvSpPr/>
      </dsp:nvSpPr>
      <dsp:spPr>
        <a:xfrm>
          <a:off x="0" y="2420549"/>
          <a:ext cx="11692237" cy="431730"/>
        </a:xfrm>
        <a:prstGeom prst="round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6.Processes</a:t>
          </a:r>
        </a:p>
      </dsp:txBody>
      <dsp:txXfrm>
        <a:off x="21075" y="2441624"/>
        <a:ext cx="11650087" cy="389580"/>
      </dsp:txXfrm>
    </dsp:sp>
    <dsp:sp modelId="{B161685B-1FA8-A14C-97BC-2F558F1093C4}">
      <dsp:nvSpPr>
        <dsp:cNvPr id="0" name=""/>
        <dsp:cNvSpPr/>
      </dsp:nvSpPr>
      <dsp:spPr>
        <a:xfrm>
          <a:off x="0" y="2904119"/>
          <a:ext cx="11692237" cy="431730"/>
        </a:xfrm>
        <a:prstGeom prst="round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7. Port binding</a:t>
          </a:r>
        </a:p>
      </dsp:txBody>
      <dsp:txXfrm>
        <a:off x="21075" y="2925194"/>
        <a:ext cx="11650087" cy="389580"/>
      </dsp:txXfrm>
    </dsp:sp>
    <dsp:sp modelId="{8B87BBAE-FF02-744C-AA1F-BCA9CA51B128}">
      <dsp:nvSpPr>
        <dsp:cNvPr id="0" name=""/>
        <dsp:cNvSpPr/>
      </dsp:nvSpPr>
      <dsp:spPr>
        <a:xfrm>
          <a:off x="0" y="3387690"/>
          <a:ext cx="11692237" cy="43173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8. Concurrency</a:t>
          </a:r>
        </a:p>
      </dsp:txBody>
      <dsp:txXfrm>
        <a:off x="21075" y="3408765"/>
        <a:ext cx="11650087" cy="38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0782-FAC7-1249-B88D-8C2CCC35B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E9739-8F8D-9947-BDE2-BA09D130C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E500E-A103-D941-A250-F8EF4EE0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2DFE9-69A4-FD4D-890D-FC7F59BD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317AC-8A06-8849-80D9-27037DA4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8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9200-9CC2-1449-ACE3-A567B5B2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24DB9-FEE4-424F-8704-E92EC36F8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8E6FD-1E5D-C447-A926-BA64B5F3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8748C-A80B-4A4C-9355-28F371CB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9BCD2-685A-764C-AD0C-758615E2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870BF-63E2-4A41-A34A-AB319D667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CD785-A77A-624A-8D9F-6CB05FD0C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AF210-8276-FA44-B983-04ECA584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AEEA5-8CEA-854F-B6B6-A7513BB4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82D67-A254-D943-BA6B-1B9CFFE0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4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7037-E4C1-8E4C-A22D-C5210782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0842-EBCA-104D-9447-106FA0C5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E4184-FFAD-B248-805E-838E6B1F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23B0B-F77B-214E-93A3-4D41F49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29471-F6C9-7049-97DA-0B6791C1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4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F58D-9739-2D4B-96F1-80FEBE31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13E5D-0EA2-2045-888A-B63938052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B9C1F-BE71-CC4D-BEB7-9C7433E3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0233F-4714-9843-9218-6AC2362D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44899-01FE-CB4F-9327-B31112B2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9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A695-BBFC-8141-B4C7-0A24F015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707C5-BFDB-1F4E-9EA4-4AF83E7D2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E83B8-CFCE-1E41-A3B8-9D36E99B7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ED926-4C44-544C-8F68-0B30BCD5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991B9-00F4-3F41-B233-27136F34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7AE8B-981E-D14D-9003-0DEDB0DC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6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230A-8EB9-2948-8C0D-FFC9C7CC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69FCC-C081-F34B-9B58-99C07C83D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F9CC9-A802-D047-96C6-C34AA06EB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CFD3C-8B9D-B641-A0FF-CA30F7C88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C3782-0A86-8042-8256-EAD7EBDF5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611BC4-04B7-414C-A9CC-A44F6417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24C42-4749-B246-AB19-8B433CD9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7814B-57E9-9A4D-8689-9E771351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9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E85D-3755-A14E-9F43-845F217E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E55F6-A491-744F-8740-F4C8A575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B448C-F089-B240-B873-EF1E0ED5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173D5-800C-CD46-8353-6066A138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0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273AB-6572-0B47-A476-37EFC4A8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78BDF-58EE-784D-8A5A-4503BA8B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3DA43-8D7E-3043-A39C-3299DC21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3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A5B2-E779-8D43-A0A4-177B91CB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4C0E-37AE-5749-9455-D97FC610E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D0EB8-EC85-9D46-B013-FEAD6DC93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2F0A4-001C-2549-9DBD-7C5BA178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1157D-5750-E143-9ECF-92175161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E9FC9-BC3A-BE4F-B6D6-D68A04B3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8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A728-4DAF-3146-9C20-1A61B380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D5C67-6903-4049-B0D2-6FEDB3AC1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78D70-F464-424C-BDC8-618C2D5F5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DF5C2-BD2A-C04D-ACF4-6E3104BC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B20FF-E22E-134D-9923-55C50F2D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F234-F626-4243-872F-AA69F0C5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6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256C0-4518-A349-B505-F30C7217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D820F-0B78-F946-B4A6-77B1A67AC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920B8-04B5-2148-B434-F18B1A3EC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E13B9-21AC-EC44-9DBA-0FE1B8589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4C71-3408-AF42-BD40-AA7757495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nikunj/fd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7449D0-617E-2F44-8923-EEC99D182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Native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B3C31-06A3-5C41-B6B6-8498F936E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 - </a:t>
            </a:r>
            <a:r>
              <a:rPr lang="en-US" dirty="0" err="1">
                <a:solidFill>
                  <a:srgbClr val="FFFFFF"/>
                </a:solidFill>
              </a:rPr>
              <a:t>Nilabh</a:t>
            </a:r>
            <a:r>
              <a:rPr lang="en-US" dirty="0">
                <a:solidFill>
                  <a:srgbClr val="FFFFFF"/>
                </a:solidFill>
              </a:rPr>
              <a:t> Nikunj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Sr. Member Tech Staff at </a:t>
            </a:r>
            <a:r>
              <a:rPr lang="en-US" dirty="0" err="1">
                <a:solidFill>
                  <a:srgbClr val="FFFFFF"/>
                </a:solidFill>
              </a:rPr>
              <a:t>Vmware</a:t>
            </a:r>
            <a:r>
              <a:rPr lang="en-US" dirty="0">
                <a:solidFill>
                  <a:srgbClr val="FFFFFF"/>
                </a:solidFill>
              </a:rPr>
              <a:t> Cloud Services BU(R&amp;D) </a:t>
            </a:r>
          </a:p>
        </p:txBody>
      </p:sp>
    </p:spTree>
    <p:extLst>
      <p:ext uri="{BB962C8B-B14F-4D97-AF65-F5344CB8AC3E}">
        <p14:creationId xmlns:p14="http://schemas.microsoft.com/office/powerpoint/2010/main" val="14158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33C447-CB2F-C04D-9446-7184811E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E3CA5-4A75-8644-B1BE-003638A7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rgbClr val="000000"/>
                </a:solidFill>
              </a:rPr>
              <a:t>What is Cloud native APP</a:t>
            </a:r>
          </a:p>
          <a:p>
            <a:r>
              <a:rPr lang="en-US" sz="1900" dirty="0">
                <a:solidFill>
                  <a:srgbClr val="000000"/>
                </a:solidFill>
              </a:rPr>
              <a:t>Does cloud native app works only in public cloud eco system</a:t>
            </a:r>
          </a:p>
          <a:p>
            <a:r>
              <a:rPr lang="en-US" sz="1900" dirty="0">
                <a:solidFill>
                  <a:srgbClr val="000000"/>
                </a:solidFill>
              </a:rPr>
              <a:t>Brief glimpse of 12 factor app </a:t>
            </a:r>
          </a:p>
          <a:p>
            <a:r>
              <a:rPr lang="en-US" sz="1900" dirty="0">
                <a:solidFill>
                  <a:srgbClr val="000000"/>
                </a:solidFill>
              </a:rPr>
              <a:t>scratching the containers </a:t>
            </a:r>
          </a:p>
          <a:p>
            <a:r>
              <a:rPr lang="en-US" sz="1900" dirty="0">
                <a:solidFill>
                  <a:srgbClr val="000000"/>
                </a:solidFill>
              </a:rPr>
              <a:t>Containers with Docker (Hello world App)</a:t>
            </a:r>
          </a:p>
          <a:p>
            <a:r>
              <a:rPr lang="en-US" sz="1900" dirty="0">
                <a:solidFill>
                  <a:srgbClr val="000000"/>
                </a:solidFill>
              </a:rPr>
              <a:t>Disadvantages</a:t>
            </a:r>
          </a:p>
          <a:p>
            <a:r>
              <a:rPr lang="en-US" sz="1900" dirty="0">
                <a:solidFill>
                  <a:srgbClr val="000000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3877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E45F43-AB75-6D4B-8C87-E463806D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Cloud Native App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068AF0-C613-45E2-9F0C-1D388D105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943065"/>
              </p:ext>
            </p:extLst>
          </p:nvPr>
        </p:nvGraphicFramePr>
        <p:xfrm>
          <a:off x="1036320" y="2899955"/>
          <a:ext cx="10119360" cy="3772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979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8553-E803-1D4A-9A81-793833E8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cloud native app works only in public cloud eco system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9A2371-2CA4-514D-AF03-122C157FB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9286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303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3C3B6B-B632-FC4A-8C9C-89EBD3DC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Brief glimpse of 12 factor app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F9A4B3-0244-4C9E-BF6C-2BDD91BB3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742171"/>
              </p:ext>
            </p:extLst>
          </p:nvPr>
        </p:nvGraphicFramePr>
        <p:xfrm>
          <a:off x="355601" y="2899956"/>
          <a:ext cx="11692237" cy="382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853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EC1D204-2A07-8A46-B812-6784C7104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29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2F087-0F4A-2F45-8E8A-76CE45C8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Scratching the containers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005F-FC49-F145-8AB1-214C0EDDA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2977978"/>
            <a:ext cx="6394268" cy="388002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They are not VMs</a:t>
            </a:r>
          </a:p>
          <a:p>
            <a:r>
              <a:rPr lang="en-US" sz="1800" dirty="0"/>
              <a:t>They are used for Shipping apps</a:t>
            </a:r>
          </a:p>
          <a:p>
            <a:r>
              <a:rPr lang="en-US" sz="1800" dirty="0"/>
              <a:t>Takes care of N/W</a:t>
            </a:r>
          </a:p>
          <a:p>
            <a:r>
              <a:rPr lang="en-US" sz="1800" dirty="0"/>
              <a:t>Uses same kernel</a:t>
            </a:r>
          </a:p>
          <a:p>
            <a:r>
              <a:rPr lang="en-US" sz="1800" dirty="0"/>
              <a:t>Docker is not the only technology (Mesos/</a:t>
            </a:r>
            <a:r>
              <a:rPr lang="en-US" sz="1800" dirty="0" err="1"/>
              <a:t>podman</a:t>
            </a:r>
            <a:r>
              <a:rPr lang="en-US" sz="1800" dirty="0"/>
              <a:t>/rocket)</a:t>
            </a:r>
          </a:p>
          <a:p>
            <a:r>
              <a:rPr lang="en-US" sz="1800" dirty="0"/>
              <a:t>Its never VM vs </a:t>
            </a:r>
            <a:r>
              <a:rPr lang="en-US" sz="1800" dirty="0" err="1"/>
              <a:t>Contianer</a:t>
            </a:r>
            <a:r>
              <a:rPr lang="en-US" sz="1800" dirty="0"/>
              <a:t> its always VM and Container(Google example)</a:t>
            </a:r>
          </a:p>
          <a:p>
            <a:r>
              <a:rPr lang="en-US" sz="1800" dirty="0"/>
              <a:t>1 Container 1 Process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827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5F25-710D-0A4F-A534-2F445E85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Containers with 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F5614-47B1-EE41-867E-5D18E4EDB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run -it </a:t>
            </a:r>
            <a:r>
              <a:rPr lang="en-IN" dirty="0" err="1"/>
              <a:t>centos:latest</a:t>
            </a:r>
            <a:endParaRPr lang="en-IN" dirty="0"/>
          </a:p>
          <a:p>
            <a:r>
              <a:rPr lang="en-IN" dirty="0">
                <a:hlinkClick r:id="rId2"/>
              </a:rPr>
              <a:t>https://github.com/nnikunj/fdp</a:t>
            </a:r>
            <a:endParaRPr lang="en-IN" dirty="0"/>
          </a:p>
          <a:p>
            <a:endParaRPr lang="en-IN" dirty="0"/>
          </a:p>
          <a:p>
            <a:r>
              <a:rPr lang="en-IN" dirty="0"/>
              <a:t>docker rm </a:t>
            </a:r>
            <a:r>
              <a:rPr lang="en-IN" dirty="0" err="1"/>
              <a:t>fdp</a:t>
            </a:r>
            <a:r>
              <a:rPr lang="en-IN" dirty="0"/>
              <a:t>-app -f</a:t>
            </a:r>
          </a:p>
          <a:p>
            <a:r>
              <a:rPr lang="en-IN" dirty="0"/>
              <a:t>docker run --restart=always --name </a:t>
            </a:r>
            <a:r>
              <a:rPr lang="en-IN" dirty="0" err="1"/>
              <a:t>fdp</a:t>
            </a:r>
            <a:r>
              <a:rPr lang="en-IN" dirty="0"/>
              <a:t>-app   -p 6443:8181 -d -v /opt/</a:t>
            </a:r>
            <a:r>
              <a:rPr lang="en-IN" dirty="0" err="1"/>
              <a:t>fdp</a:t>
            </a:r>
            <a:r>
              <a:rPr lang="en-IN" dirty="0"/>
              <a:t>/logs/:/opt/</a:t>
            </a:r>
            <a:r>
              <a:rPr lang="en-IN" dirty="0" err="1"/>
              <a:t>fdp</a:t>
            </a:r>
            <a:r>
              <a:rPr lang="en-IN" dirty="0"/>
              <a:t>/logs/ fdp-app:1.0.0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2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8FFF2F-8CED-3D49-81D6-ED261D68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271FF-09C2-6D44-B18F-3046FC752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Complex Service to service communications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Debugging such system is complex</a:t>
            </a:r>
          </a:p>
          <a:p>
            <a:r>
              <a:rPr lang="en-IN" sz="2400" dirty="0">
                <a:solidFill>
                  <a:srgbClr val="000000"/>
                </a:solidFill>
              </a:rPr>
              <a:t>Difficult to manage large number of services</a:t>
            </a:r>
          </a:p>
          <a:p>
            <a:r>
              <a:rPr lang="en-IN" sz="2400" dirty="0">
                <a:solidFill>
                  <a:srgbClr val="000000"/>
                </a:solidFill>
              </a:rPr>
              <a:t>The developer needs to solve the problem, such as network latency and load balancing.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5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E8171-AB1A-994F-9493-7554EB72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Questions?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3DD4A32-3E6C-2441-8CBD-25462BBAA7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3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347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Cloud Native Apps</vt:lpstr>
      <vt:lpstr>Agenda</vt:lpstr>
      <vt:lpstr>Cloud Native App</vt:lpstr>
      <vt:lpstr>Does cloud native app works only in public cloud eco system</vt:lpstr>
      <vt:lpstr>Brief glimpse of 12 factor app </vt:lpstr>
      <vt:lpstr>Scratching the containers</vt:lpstr>
      <vt:lpstr>Containers with Docker</vt:lpstr>
      <vt:lpstr>Disadvantages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Native Apps</dc:title>
  <dc:creator>Nilabh Nikunj</dc:creator>
  <cp:lastModifiedBy>Nilabh Nikunj</cp:lastModifiedBy>
  <cp:revision>1</cp:revision>
  <dcterms:created xsi:type="dcterms:W3CDTF">2020-08-12T09:06:33Z</dcterms:created>
  <dcterms:modified xsi:type="dcterms:W3CDTF">2020-08-12T09:21:09Z</dcterms:modified>
</cp:coreProperties>
</file>