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24E5E-24DB-484A-B724-91F49E0766B5}" v="131" dt="2020-08-12T07:00:01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9B3E0-5EAB-914E-9D02-FB45C97FE231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4AA3A5E8-F7F2-2F40-B1C9-0DF180EA0CE7}">
      <dgm:prSet phldrT="[Text]"/>
      <dgm:spPr/>
      <dgm:t>
        <a:bodyPr/>
        <a:lstStyle/>
        <a:p>
          <a:r>
            <a:rPr lang="en-GB" dirty="0"/>
            <a:t>NO</a:t>
          </a:r>
        </a:p>
      </dgm:t>
    </dgm:pt>
    <dgm:pt modelId="{5059EC69-8C81-BC40-8A10-8099A64FDFA7}" type="parTrans" cxnId="{EE131919-FEF5-4F4F-A6D8-3474B24454C4}">
      <dgm:prSet/>
      <dgm:spPr/>
      <dgm:t>
        <a:bodyPr/>
        <a:lstStyle/>
        <a:p>
          <a:endParaRPr lang="en-GB"/>
        </a:p>
      </dgm:t>
    </dgm:pt>
    <dgm:pt modelId="{4322FD27-E974-CA41-97FF-B537EAE91C76}" type="sibTrans" cxnId="{EE131919-FEF5-4F4F-A6D8-3474B24454C4}">
      <dgm:prSet/>
      <dgm:spPr/>
      <dgm:t>
        <a:bodyPr/>
        <a:lstStyle/>
        <a:p>
          <a:endParaRPr lang="en-GB"/>
        </a:p>
      </dgm:t>
    </dgm:pt>
    <dgm:pt modelId="{F27F47D3-FA9C-AC4A-B718-598C9D917E19}">
      <dgm:prSet phldrT="[Text]"/>
      <dgm:spPr/>
      <dgm:t>
        <a:bodyPr/>
        <a:lstStyle/>
        <a:p>
          <a:r>
            <a:rPr lang="en-GB" dirty="0"/>
            <a:t>Can Run Any Where</a:t>
          </a:r>
        </a:p>
      </dgm:t>
    </dgm:pt>
    <dgm:pt modelId="{E751004E-9CF1-3C4F-A46F-CC3AB30D667F}" type="parTrans" cxnId="{F41A3BD5-5F93-4D4C-B087-DD10A94B1DAB}">
      <dgm:prSet/>
      <dgm:spPr/>
      <dgm:t>
        <a:bodyPr/>
        <a:lstStyle/>
        <a:p>
          <a:endParaRPr lang="en-GB"/>
        </a:p>
      </dgm:t>
    </dgm:pt>
    <dgm:pt modelId="{7912920E-9C38-EF43-B146-7B85D2718384}" type="sibTrans" cxnId="{F41A3BD5-5F93-4D4C-B087-DD10A94B1DAB}">
      <dgm:prSet/>
      <dgm:spPr/>
      <dgm:t>
        <a:bodyPr/>
        <a:lstStyle/>
        <a:p>
          <a:endParaRPr lang="en-GB"/>
        </a:p>
      </dgm:t>
    </dgm:pt>
    <dgm:pt modelId="{419CC4E8-9FA4-1444-BCE6-7616CE9FC8B2}">
      <dgm:prSet phldrT="[Text]"/>
      <dgm:spPr/>
      <dgm:t>
        <a:bodyPr/>
        <a:lstStyle/>
        <a:p>
          <a:r>
            <a:rPr lang="en-GB" dirty="0"/>
            <a:t>Generally such apps require elastic resources </a:t>
          </a:r>
        </a:p>
      </dgm:t>
    </dgm:pt>
    <dgm:pt modelId="{1E52C26D-E8AC-3648-A541-3F99857AEA95}" type="parTrans" cxnId="{921188D1-2E71-F347-ABC9-FA47DD682D75}">
      <dgm:prSet/>
      <dgm:spPr/>
      <dgm:t>
        <a:bodyPr/>
        <a:lstStyle/>
        <a:p>
          <a:endParaRPr lang="en-GB"/>
        </a:p>
      </dgm:t>
    </dgm:pt>
    <dgm:pt modelId="{409C3FDD-72BA-D540-AD00-91F776A8AA0E}" type="sibTrans" cxnId="{921188D1-2E71-F347-ABC9-FA47DD682D75}">
      <dgm:prSet/>
      <dgm:spPr/>
      <dgm:t>
        <a:bodyPr/>
        <a:lstStyle/>
        <a:p>
          <a:endParaRPr lang="en-GB"/>
        </a:p>
      </dgm:t>
    </dgm:pt>
    <dgm:pt modelId="{98B24BA0-6509-7F40-88B4-03D612258E83}" type="pres">
      <dgm:prSet presAssocID="{46B9B3E0-5EAB-914E-9D02-FB45C97FE231}" presName="composite" presStyleCnt="0">
        <dgm:presLayoutVars>
          <dgm:chMax val="5"/>
          <dgm:dir/>
          <dgm:resizeHandles val="exact"/>
        </dgm:presLayoutVars>
      </dgm:prSet>
      <dgm:spPr/>
    </dgm:pt>
    <dgm:pt modelId="{33F806CB-2E8F-1E43-AD77-AD3C1C33C34F}" type="pres">
      <dgm:prSet presAssocID="{4AA3A5E8-F7F2-2F40-B1C9-0DF180EA0CE7}" presName="circle1" presStyleLbl="lnNode1" presStyleIdx="0" presStyleCnt="3"/>
      <dgm:spPr/>
    </dgm:pt>
    <dgm:pt modelId="{DA5CCAD2-8AD2-CA47-8B02-2AA995DED50B}" type="pres">
      <dgm:prSet presAssocID="{4AA3A5E8-F7F2-2F40-B1C9-0DF180EA0CE7}" presName="text1" presStyleLbl="revTx" presStyleIdx="0" presStyleCnt="3">
        <dgm:presLayoutVars>
          <dgm:bulletEnabled val="1"/>
        </dgm:presLayoutVars>
      </dgm:prSet>
      <dgm:spPr/>
    </dgm:pt>
    <dgm:pt modelId="{1D27071A-7CA7-364D-9FDB-9E98CF76C96B}" type="pres">
      <dgm:prSet presAssocID="{4AA3A5E8-F7F2-2F40-B1C9-0DF180EA0CE7}" presName="line1" presStyleLbl="callout" presStyleIdx="0" presStyleCnt="6"/>
      <dgm:spPr/>
    </dgm:pt>
    <dgm:pt modelId="{96951ECA-3D57-8846-AB34-030DBA363242}" type="pres">
      <dgm:prSet presAssocID="{4AA3A5E8-F7F2-2F40-B1C9-0DF180EA0CE7}" presName="d1" presStyleLbl="callout" presStyleIdx="1" presStyleCnt="6"/>
      <dgm:spPr/>
    </dgm:pt>
    <dgm:pt modelId="{C5B4A247-3254-D144-B955-7A0FC58135FB}" type="pres">
      <dgm:prSet presAssocID="{F27F47D3-FA9C-AC4A-B718-598C9D917E19}" presName="circle2" presStyleLbl="lnNode1" presStyleIdx="1" presStyleCnt="3"/>
      <dgm:spPr/>
    </dgm:pt>
    <dgm:pt modelId="{1049C98D-3173-5241-A13E-D6CF3666013F}" type="pres">
      <dgm:prSet presAssocID="{F27F47D3-FA9C-AC4A-B718-598C9D917E19}" presName="text2" presStyleLbl="revTx" presStyleIdx="1" presStyleCnt="3">
        <dgm:presLayoutVars>
          <dgm:bulletEnabled val="1"/>
        </dgm:presLayoutVars>
      </dgm:prSet>
      <dgm:spPr/>
    </dgm:pt>
    <dgm:pt modelId="{EFA92F2E-B939-B941-A0CF-F82297E61B4F}" type="pres">
      <dgm:prSet presAssocID="{F27F47D3-FA9C-AC4A-B718-598C9D917E19}" presName="line2" presStyleLbl="callout" presStyleIdx="2" presStyleCnt="6"/>
      <dgm:spPr/>
    </dgm:pt>
    <dgm:pt modelId="{130113AF-733A-6B4F-B2B0-4B5F78F0E550}" type="pres">
      <dgm:prSet presAssocID="{F27F47D3-FA9C-AC4A-B718-598C9D917E19}" presName="d2" presStyleLbl="callout" presStyleIdx="3" presStyleCnt="6"/>
      <dgm:spPr/>
    </dgm:pt>
    <dgm:pt modelId="{283F6E8B-110A-DB4B-8889-20D94AA4E4F6}" type="pres">
      <dgm:prSet presAssocID="{419CC4E8-9FA4-1444-BCE6-7616CE9FC8B2}" presName="circle3" presStyleLbl="lnNode1" presStyleIdx="2" presStyleCnt="3"/>
      <dgm:spPr/>
    </dgm:pt>
    <dgm:pt modelId="{8A1FCCA5-9490-724D-A6FF-82437ADB697C}" type="pres">
      <dgm:prSet presAssocID="{419CC4E8-9FA4-1444-BCE6-7616CE9FC8B2}" presName="text3" presStyleLbl="revTx" presStyleIdx="2" presStyleCnt="3">
        <dgm:presLayoutVars>
          <dgm:bulletEnabled val="1"/>
        </dgm:presLayoutVars>
      </dgm:prSet>
      <dgm:spPr/>
    </dgm:pt>
    <dgm:pt modelId="{A0CDACB6-F24D-4948-868B-06E74D2699B0}" type="pres">
      <dgm:prSet presAssocID="{419CC4E8-9FA4-1444-BCE6-7616CE9FC8B2}" presName="line3" presStyleLbl="callout" presStyleIdx="4" presStyleCnt="6"/>
      <dgm:spPr/>
    </dgm:pt>
    <dgm:pt modelId="{31B816FF-1CA5-4042-B59D-8C861822B0FD}" type="pres">
      <dgm:prSet presAssocID="{419CC4E8-9FA4-1444-BCE6-7616CE9FC8B2}" presName="d3" presStyleLbl="callout" presStyleIdx="5" presStyleCnt="6"/>
      <dgm:spPr/>
    </dgm:pt>
  </dgm:ptLst>
  <dgm:cxnLst>
    <dgm:cxn modelId="{EE131919-FEF5-4F4F-A6D8-3474B24454C4}" srcId="{46B9B3E0-5EAB-914E-9D02-FB45C97FE231}" destId="{4AA3A5E8-F7F2-2F40-B1C9-0DF180EA0CE7}" srcOrd="0" destOrd="0" parTransId="{5059EC69-8C81-BC40-8A10-8099A64FDFA7}" sibTransId="{4322FD27-E974-CA41-97FF-B537EAE91C76}"/>
    <dgm:cxn modelId="{40DFF49E-5B5A-9F42-AAEE-72AB70ACDB6D}" type="presOf" srcId="{419CC4E8-9FA4-1444-BCE6-7616CE9FC8B2}" destId="{8A1FCCA5-9490-724D-A6FF-82437ADB697C}" srcOrd="0" destOrd="0" presId="urn:microsoft.com/office/officeart/2005/8/layout/target1"/>
    <dgm:cxn modelId="{16220BA4-099F-D74A-8118-5F204EFAEDE7}" type="presOf" srcId="{46B9B3E0-5EAB-914E-9D02-FB45C97FE231}" destId="{98B24BA0-6509-7F40-88B4-03D612258E83}" srcOrd="0" destOrd="0" presId="urn:microsoft.com/office/officeart/2005/8/layout/target1"/>
    <dgm:cxn modelId="{08558EB7-CEE5-DA4C-AFA3-489D75D447DF}" type="presOf" srcId="{F27F47D3-FA9C-AC4A-B718-598C9D917E19}" destId="{1049C98D-3173-5241-A13E-D6CF3666013F}" srcOrd="0" destOrd="0" presId="urn:microsoft.com/office/officeart/2005/8/layout/target1"/>
    <dgm:cxn modelId="{38118BBB-1370-2E46-BF61-4F10229261F8}" type="presOf" srcId="{4AA3A5E8-F7F2-2F40-B1C9-0DF180EA0CE7}" destId="{DA5CCAD2-8AD2-CA47-8B02-2AA995DED50B}" srcOrd="0" destOrd="0" presId="urn:microsoft.com/office/officeart/2005/8/layout/target1"/>
    <dgm:cxn modelId="{921188D1-2E71-F347-ABC9-FA47DD682D75}" srcId="{46B9B3E0-5EAB-914E-9D02-FB45C97FE231}" destId="{419CC4E8-9FA4-1444-BCE6-7616CE9FC8B2}" srcOrd="2" destOrd="0" parTransId="{1E52C26D-E8AC-3648-A541-3F99857AEA95}" sibTransId="{409C3FDD-72BA-D540-AD00-91F776A8AA0E}"/>
    <dgm:cxn modelId="{F41A3BD5-5F93-4D4C-B087-DD10A94B1DAB}" srcId="{46B9B3E0-5EAB-914E-9D02-FB45C97FE231}" destId="{F27F47D3-FA9C-AC4A-B718-598C9D917E19}" srcOrd="1" destOrd="0" parTransId="{E751004E-9CF1-3C4F-A46F-CC3AB30D667F}" sibTransId="{7912920E-9C38-EF43-B146-7B85D2718384}"/>
    <dgm:cxn modelId="{C1D3A3BA-2C68-E74D-B25E-7EEFEE7B9D94}" type="presParOf" srcId="{98B24BA0-6509-7F40-88B4-03D612258E83}" destId="{33F806CB-2E8F-1E43-AD77-AD3C1C33C34F}" srcOrd="0" destOrd="0" presId="urn:microsoft.com/office/officeart/2005/8/layout/target1"/>
    <dgm:cxn modelId="{CA477E5D-681F-884A-8F69-89C825D41E5E}" type="presParOf" srcId="{98B24BA0-6509-7F40-88B4-03D612258E83}" destId="{DA5CCAD2-8AD2-CA47-8B02-2AA995DED50B}" srcOrd="1" destOrd="0" presId="urn:microsoft.com/office/officeart/2005/8/layout/target1"/>
    <dgm:cxn modelId="{F6294856-9A89-2A4C-A414-83354E1E3064}" type="presParOf" srcId="{98B24BA0-6509-7F40-88B4-03D612258E83}" destId="{1D27071A-7CA7-364D-9FDB-9E98CF76C96B}" srcOrd="2" destOrd="0" presId="urn:microsoft.com/office/officeart/2005/8/layout/target1"/>
    <dgm:cxn modelId="{80586401-27BF-0F41-A58B-FB597D5A380C}" type="presParOf" srcId="{98B24BA0-6509-7F40-88B4-03D612258E83}" destId="{96951ECA-3D57-8846-AB34-030DBA363242}" srcOrd="3" destOrd="0" presId="urn:microsoft.com/office/officeart/2005/8/layout/target1"/>
    <dgm:cxn modelId="{83AE4581-FF38-AD42-8F8C-97D158CAF80E}" type="presParOf" srcId="{98B24BA0-6509-7F40-88B4-03D612258E83}" destId="{C5B4A247-3254-D144-B955-7A0FC58135FB}" srcOrd="4" destOrd="0" presId="urn:microsoft.com/office/officeart/2005/8/layout/target1"/>
    <dgm:cxn modelId="{B333EF2F-7AA8-6444-A3CC-2DC8EA9BA717}" type="presParOf" srcId="{98B24BA0-6509-7F40-88B4-03D612258E83}" destId="{1049C98D-3173-5241-A13E-D6CF3666013F}" srcOrd="5" destOrd="0" presId="urn:microsoft.com/office/officeart/2005/8/layout/target1"/>
    <dgm:cxn modelId="{FBE4701A-B3D3-194B-8C54-9C88B770BB94}" type="presParOf" srcId="{98B24BA0-6509-7F40-88B4-03D612258E83}" destId="{EFA92F2E-B939-B941-A0CF-F82297E61B4F}" srcOrd="6" destOrd="0" presId="urn:microsoft.com/office/officeart/2005/8/layout/target1"/>
    <dgm:cxn modelId="{18B8861D-FA1E-8847-88DD-3469BDE47931}" type="presParOf" srcId="{98B24BA0-6509-7F40-88B4-03D612258E83}" destId="{130113AF-733A-6B4F-B2B0-4B5F78F0E550}" srcOrd="7" destOrd="0" presId="urn:microsoft.com/office/officeart/2005/8/layout/target1"/>
    <dgm:cxn modelId="{4D4038B5-8424-9644-9C4D-B5D9795D2D9D}" type="presParOf" srcId="{98B24BA0-6509-7F40-88B4-03D612258E83}" destId="{283F6E8B-110A-DB4B-8889-20D94AA4E4F6}" srcOrd="8" destOrd="0" presId="urn:microsoft.com/office/officeart/2005/8/layout/target1"/>
    <dgm:cxn modelId="{F0738A1E-4636-B04F-A874-C1F093D31FC5}" type="presParOf" srcId="{98B24BA0-6509-7F40-88B4-03D612258E83}" destId="{8A1FCCA5-9490-724D-A6FF-82437ADB697C}" srcOrd="9" destOrd="0" presId="urn:microsoft.com/office/officeart/2005/8/layout/target1"/>
    <dgm:cxn modelId="{D5C04A02-A5FC-694D-B30E-2D5654E78AF0}" type="presParOf" srcId="{98B24BA0-6509-7F40-88B4-03D612258E83}" destId="{A0CDACB6-F24D-4948-868B-06E74D2699B0}" srcOrd="10" destOrd="0" presId="urn:microsoft.com/office/officeart/2005/8/layout/target1"/>
    <dgm:cxn modelId="{FDF1C2CA-4A32-934F-A043-DC58B3480F96}" type="presParOf" srcId="{98B24BA0-6509-7F40-88B4-03D612258E83}" destId="{31B816FF-1CA5-4042-B59D-8C861822B0FD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F6E8B-110A-DB4B-8889-20D94AA4E4F6}">
      <dsp:nvSpPr>
        <dsp:cNvPr id="0" name=""/>
        <dsp:cNvSpPr/>
      </dsp:nvSpPr>
      <dsp:spPr>
        <a:xfrm>
          <a:off x="2538213" y="1087834"/>
          <a:ext cx="3263503" cy="3263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4A247-3254-D144-B955-7A0FC58135FB}">
      <dsp:nvSpPr>
        <dsp:cNvPr id="0" name=""/>
        <dsp:cNvSpPr/>
      </dsp:nvSpPr>
      <dsp:spPr>
        <a:xfrm>
          <a:off x="3190914" y="1740535"/>
          <a:ext cx="1958102" cy="1958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806CB-2E8F-1E43-AD77-AD3C1C33C34F}">
      <dsp:nvSpPr>
        <dsp:cNvPr id="0" name=""/>
        <dsp:cNvSpPr/>
      </dsp:nvSpPr>
      <dsp:spPr>
        <a:xfrm>
          <a:off x="3843615" y="2393235"/>
          <a:ext cx="652700" cy="652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CCAD2-8AD2-CA47-8B02-2AA995DED50B}">
      <dsp:nvSpPr>
        <dsp:cNvPr id="0" name=""/>
        <dsp:cNvSpPr/>
      </dsp:nvSpPr>
      <dsp:spPr>
        <a:xfrm>
          <a:off x="6345634" y="0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NO</a:t>
          </a:r>
        </a:p>
      </dsp:txBody>
      <dsp:txXfrm>
        <a:off x="6345634" y="0"/>
        <a:ext cx="1631751" cy="951855"/>
      </dsp:txXfrm>
    </dsp:sp>
    <dsp:sp modelId="{1D27071A-7CA7-364D-9FDB-9E98CF76C96B}">
      <dsp:nvSpPr>
        <dsp:cNvPr id="0" name=""/>
        <dsp:cNvSpPr/>
      </dsp:nvSpPr>
      <dsp:spPr>
        <a:xfrm>
          <a:off x="5937696" y="475927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51ECA-3D57-8846-AB34-030DBA363242}">
      <dsp:nvSpPr>
        <dsp:cNvPr id="0" name=""/>
        <dsp:cNvSpPr/>
      </dsp:nvSpPr>
      <dsp:spPr>
        <a:xfrm rot="5400000">
          <a:off x="3931457" y="714979"/>
          <a:ext cx="2243114" cy="176609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9C98D-3173-5241-A13E-D6CF3666013F}">
      <dsp:nvSpPr>
        <dsp:cNvPr id="0" name=""/>
        <dsp:cNvSpPr/>
      </dsp:nvSpPr>
      <dsp:spPr>
        <a:xfrm>
          <a:off x="6345634" y="951855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Can Run Any Where</a:t>
          </a:r>
        </a:p>
      </dsp:txBody>
      <dsp:txXfrm>
        <a:off x="6345634" y="951855"/>
        <a:ext cx="1631751" cy="951855"/>
      </dsp:txXfrm>
    </dsp:sp>
    <dsp:sp modelId="{EFA92F2E-B939-B941-A0CF-F82297E61B4F}">
      <dsp:nvSpPr>
        <dsp:cNvPr id="0" name=""/>
        <dsp:cNvSpPr/>
      </dsp:nvSpPr>
      <dsp:spPr>
        <a:xfrm>
          <a:off x="5937696" y="1427782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13AF-733A-6B4F-B2B0-4B5F78F0E550}">
      <dsp:nvSpPr>
        <dsp:cNvPr id="0" name=""/>
        <dsp:cNvSpPr/>
      </dsp:nvSpPr>
      <dsp:spPr>
        <a:xfrm rot="5400000">
          <a:off x="4412933" y="1651985"/>
          <a:ext cx="1747932" cy="12983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FCCA5-9490-724D-A6FF-82437ADB697C}">
      <dsp:nvSpPr>
        <dsp:cNvPr id="0" name=""/>
        <dsp:cNvSpPr/>
      </dsp:nvSpPr>
      <dsp:spPr>
        <a:xfrm>
          <a:off x="6345634" y="1903710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Generally such apps require elastic resources </a:t>
          </a:r>
        </a:p>
      </dsp:txBody>
      <dsp:txXfrm>
        <a:off x="6345634" y="1903710"/>
        <a:ext cx="1631751" cy="951855"/>
      </dsp:txXfrm>
    </dsp:sp>
    <dsp:sp modelId="{A0CDACB6-F24D-4948-868B-06E74D2699B0}">
      <dsp:nvSpPr>
        <dsp:cNvPr id="0" name=""/>
        <dsp:cNvSpPr/>
      </dsp:nvSpPr>
      <dsp:spPr>
        <a:xfrm>
          <a:off x="5937696" y="2379637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816FF-1CA5-4042-B59D-8C861822B0FD}">
      <dsp:nvSpPr>
        <dsp:cNvPr id="0" name=""/>
        <dsp:cNvSpPr/>
      </dsp:nvSpPr>
      <dsp:spPr>
        <a:xfrm rot="5400000">
          <a:off x="4895007" y="2588230"/>
          <a:ext cx="1248834" cy="83056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0782-FAC7-1249-B88D-8C2CCC35B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E9739-8F8D-9947-BDE2-BA09D130C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E500E-A103-D941-A250-F8EF4EE0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DFE9-69A4-FD4D-890D-FC7F59BD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17AC-8A06-8849-80D9-27037DA4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9200-9CC2-1449-ACE3-A567B5B2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24DB9-FEE4-424F-8704-E92EC36F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E6FD-1E5D-C447-A926-BA64B5F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748C-A80B-4A4C-9355-28F371CB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BCD2-685A-764C-AD0C-758615E2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870BF-63E2-4A41-A34A-AB319D667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D785-A77A-624A-8D9F-6CB05FD0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F210-8276-FA44-B983-04ECA584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EEA5-8CEA-854F-B6B6-A7513BB4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2D67-A254-D943-BA6B-1B9CFFE0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7037-E4C1-8E4C-A22D-C5210782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0842-EBCA-104D-9447-106FA0C5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4184-FFAD-B248-805E-838E6B1F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3B0B-F77B-214E-93A3-4D41F49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9471-F6C9-7049-97DA-0B6791C1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58D-9739-2D4B-96F1-80FEBE31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3E5D-0EA2-2045-888A-B6393805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B9C1F-BE71-CC4D-BEB7-9C7433E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233F-4714-9843-9218-6AC2362D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4899-01FE-CB4F-9327-B31112B2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A695-BBFC-8141-B4C7-0A24F015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07C5-BFDB-1F4E-9EA4-4AF83E7D2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E83B8-CFCE-1E41-A3B8-9D36E99B7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D926-4C44-544C-8F68-0B30BCD5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91B9-00F4-3F41-B233-27136F34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7AE8B-981E-D14D-9003-0DEDB0DC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230A-8EB9-2948-8C0D-FFC9C7CC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69FCC-C081-F34B-9B58-99C07C83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9CC9-A802-D047-96C6-C34AA06EB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CFD3C-8B9D-B641-A0FF-CA30F7C88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C3782-0A86-8042-8256-EAD7EBDF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11BC4-04B7-414C-A9CC-A44F6417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24C42-4749-B246-AB19-8B433CD9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7814B-57E9-9A4D-8689-9E77135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E85D-3755-A14E-9F43-845F217E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E55F6-A491-744F-8740-F4C8A57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B448C-F089-B240-B873-EF1E0ED5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173D5-800C-CD46-8353-6066A138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273AB-6572-0B47-A476-37EFC4A8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78BDF-58EE-784D-8A5A-4503BA8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DA43-8D7E-3043-A39C-3299DC21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A5B2-E779-8D43-A0A4-177B91CB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4C0E-37AE-5749-9455-D97FC610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D0EB8-EC85-9D46-B013-FEAD6DC93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F0A4-001C-2549-9DBD-7C5BA178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1157D-5750-E143-9ECF-92175161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E9FC9-BC3A-BE4F-B6D6-D68A04B3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A728-4DAF-3146-9C20-1A61B380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5C67-6903-4049-B0D2-6FEDB3AC1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78D70-F464-424C-BDC8-618C2D5F5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DF5C2-BD2A-C04D-ACF4-6E3104BC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20FF-E22E-134D-9923-55C50F2D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F234-F626-4243-872F-AA69F0C5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256C0-4518-A349-B505-F30C7217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820F-0B78-F946-B4A6-77B1A67A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20B8-04B5-2148-B434-F18B1A3EC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5A92-2973-B842-B7C1-F5B0B9BE8A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13B9-21AC-EC44-9DBA-0FE1B8589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4C71-3408-AF42-BD40-AA7757495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9103-0E8A-0C45-8332-062B701F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nikunj/fd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449D0-617E-2F44-8923-EEC99D182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Native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3C31-06A3-5C41-B6B6-8498F936E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Nilabh</a:t>
            </a:r>
            <a:r>
              <a:rPr lang="en-US" dirty="0">
                <a:solidFill>
                  <a:srgbClr val="FFFFFF"/>
                </a:solidFill>
              </a:rPr>
              <a:t> Nikunj</a:t>
            </a:r>
          </a:p>
        </p:txBody>
      </p:sp>
    </p:spTree>
    <p:extLst>
      <p:ext uri="{BB962C8B-B14F-4D97-AF65-F5344CB8AC3E}">
        <p14:creationId xmlns:p14="http://schemas.microsoft.com/office/powerpoint/2010/main" val="14158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C447-CB2F-C04D-9446-7184811E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E3CA5-4A75-8644-B1BE-003638A7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Cloud native APP</a:t>
            </a:r>
          </a:p>
          <a:p>
            <a:r>
              <a:rPr lang="en-US" dirty="0"/>
              <a:t>Does cloud native app works only in public cloud eco system</a:t>
            </a:r>
          </a:p>
          <a:p>
            <a:r>
              <a:rPr lang="en-US" dirty="0"/>
              <a:t>Brief glimpse of 12 factor app </a:t>
            </a:r>
          </a:p>
          <a:p>
            <a:r>
              <a:rPr lang="en-US" dirty="0"/>
              <a:t>scratching the containers </a:t>
            </a:r>
          </a:p>
          <a:p>
            <a:r>
              <a:rPr lang="en-US" dirty="0"/>
              <a:t>Containers deep dive with Docker 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3877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5F43-AB75-6D4B-8C87-E463806D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Native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FEA9-23C3-DC44-B23A-53ED2919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Modern apps which are designed for scalability in mind.</a:t>
            </a:r>
          </a:p>
          <a:p>
            <a:r>
              <a:rPr lang="en-IN" dirty="0"/>
              <a:t>Packaged as lightweight containers</a:t>
            </a:r>
          </a:p>
          <a:p>
            <a:r>
              <a:rPr lang="en-IN" dirty="0"/>
              <a:t>Designed as loosely coupled microservices</a:t>
            </a:r>
          </a:p>
          <a:p>
            <a:r>
              <a:rPr lang="en-IN" dirty="0" err="1"/>
              <a:t>Centered</a:t>
            </a:r>
            <a:r>
              <a:rPr lang="en-IN" dirty="0"/>
              <a:t> around APIs for interaction and collaboration</a:t>
            </a:r>
          </a:p>
          <a:p>
            <a:r>
              <a:rPr lang="en-IN" dirty="0"/>
              <a:t>Architected with a clean separation of stateless and stateful services</a:t>
            </a:r>
          </a:p>
          <a:p>
            <a:r>
              <a:rPr lang="en-IN" dirty="0"/>
              <a:t>Isolated from server and operating system dependencies</a:t>
            </a:r>
          </a:p>
          <a:p>
            <a:r>
              <a:rPr lang="en-IN" dirty="0"/>
              <a:t>Deployed on self-service, elastic, cloud infrastructure</a:t>
            </a:r>
          </a:p>
          <a:p>
            <a:r>
              <a:rPr lang="en-IN" dirty="0"/>
              <a:t>Managed through agile DevOps processes(CI/CD) </a:t>
            </a:r>
          </a:p>
          <a:p>
            <a:r>
              <a:rPr lang="en-IN" dirty="0"/>
              <a:t>Defined, policy-driven resource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8553-E803-1D4A-9A81-793833E8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cloud native app works only in public cloud eco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9A2371-2CA4-514D-AF03-122C157FB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928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03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3B6B-B632-FC4A-8C9C-89EBD3DC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glimpse of 12 factor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EA11-9D5A-1E4A-B5C3-F02613A2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1.Code base                                                     9. Disposability </a:t>
            </a:r>
          </a:p>
          <a:p>
            <a:pPr marL="0" indent="0">
              <a:buNone/>
            </a:pPr>
            <a:r>
              <a:rPr lang="en-US" dirty="0"/>
              <a:t>2.Dependencies                                             10. Development/Production </a:t>
            </a:r>
          </a:p>
          <a:p>
            <a:pPr marL="0" indent="0">
              <a:buNone/>
            </a:pPr>
            <a:r>
              <a:rPr lang="en-US" dirty="0"/>
              <a:t>3.Config                                                                  Parity</a:t>
            </a:r>
          </a:p>
          <a:p>
            <a:pPr marL="0" indent="0">
              <a:buNone/>
            </a:pPr>
            <a:r>
              <a:rPr lang="en-US" dirty="0"/>
              <a:t>4.Backing services                                          11. Logs</a:t>
            </a:r>
          </a:p>
          <a:p>
            <a:pPr marL="0" indent="0">
              <a:buNone/>
            </a:pPr>
            <a:r>
              <a:rPr lang="en-US" dirty="0"/>
              <a:t>5.Build, release, run                                       12. Admin Processes</a:t>
            </a:r>
          </a:p>
          <a:p>
            <a:pPr marL="0" indent="0">
              <a:buNone/>
            </a:pPr>
            <a:r>
              <a:rPr lang="en-US" dirty="0"/>
              <a:t>6.Processes</a:t>
            </a:r>
          </a:p>
          <a:p>
            <a:pPr marL="0" indent="0">
              <a:buNone/>
            </a:pPr>
            <a:r>
              <a:rPr lang="en-US" dirty="0"/>
              <a:t>7. Port binding</a:t>
            </a:r>
          </a:p>
          <a:p>
            <a:pPr marL="0" indent="0">
              <a:buNone/>
            </a:pPr>
            <a:r>
              <a:rPr lang="en-US" dirty="0"/>
              <a:t>8. Concurrency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C1D204-2A07-8A46-B812-6784C7104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29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F087-0F4A-2F45-8E8A-76CE45C8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Scratching the containers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005F-FC49-F145-8AB1-214C0EDD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2977978"/>
            <a:ext cx="4593021" cy="388002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They are not VMs</a:t>
            </a:r>
          </a:p>
          <a:p>
            <a:r>
              <a:rPr lang="en-US" sz="1800" dirty="0"/>
              <a:t>They are used for Shipping apps</a:t>
            </a:r>
          </a:p>
          <a:p>
            <a:r>
              <a:rPr lang="en-US" sz="1800" dirty="0"/>
              <a:t>Takes care of N/W</a:t>
            </a:r>
          </a:p>
          <a:p>
            <a:r>
              <a:rPr lang="en-US" sz="1800" dirty="0"/>
              <a:t>Uses same kernel</a:t>
            </a:r>
          </a:p>
          <a:p>
            <a:r>
              <a:rPr lang="en-US" sz="1800" dirty="0"/>
              <a:t>Docker is not the only technology (Mesos/</a:t>
            </a:r>
            <a:r>
              <a:rPr lang="en-US" sz="1800" dirty="0" err="1"/>
              <a:t>podman</a:t>
            </a:r>
            <a:r>
              <a:rPr lang="en-US" sz="1800" dirty="0"/>
              <a:t>/rocket)</a:t>
            </a:r>
          </a:p>
          <a:p>
            <a:r>
              <a:rPr lang="en-US" sz="1800" dirty="0"/>
              <a:t>Its never VM vs </a:t>
            </a:r>
            <a:r>
              <a:rPr lang="en-US" sz="1800" dirty="0" err="1"/>
              <a:t>Contianer</a:t>
            </a:r>
            <a:r>
              <a:rPr lang="en-US" sz="1800" dirty="0"/>
              <a:t> its always VM and Container(Google example)</a:t>
            </a:r>
          </a:p>
          <a:p>
            <a:r>
              <a:rPr lang="en-US" sz="1800" dirty="0"/>
              <a:t>1 Container 1 Process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827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5F25-710D-0A4F-A534-2F445E85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5614-47B1-EE41-867E-5D18E4ED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run -it </a:t>
            </a:r>
            <a:r>
              <a:rPr lang="en-IN" dirty="0" err="1"/>
              <a:t>centos:latest</a:t>
            </a:r>
            <a:endParaRPr lang="en-IN" dirty="0"/>
          </a:p>
          <a:p>
            <a:r>
              <a:rPr lang="en-IN" dirty="0">
                <a:hlinkClick r:id="rId2"/>
              </a:rPr>
              <a:t>https://github.com/nnikunj/fdp</a:t>
            </a:r>
            <a:endParaRPr lang="en-IN" dirty="0"/>
          </a:p>
          <a:p>
            <a:endParaRPr lang="en-IN" dirty="0"/>
          </a:p>
          <a:p>
            <a:r>
              <a:rPr lang="en-IN" dirty="0"/>
              <a:t>docker rm </a:t>
            </a:r>
            <a:r>
              <a:rPr lang="en-IN" dirty="0" err="1"/>
              <a:t>fdp</a:t>
            </a:r>
            <a:r>
              <a:rPr lang="en-IN" dirty="0"/>
              <a:t>-app -f</a:t>
            </a:r>
          </a:p>
          <a:p>
            <a:r>
              <a:rPr lang="en-IN" dirty="0"/>
              <a:t>docker run --restart=always --name </a:t>
            </a:r>
            <a:r>
              <a:rPr lang="en-IN" dirty="0" err="1"/>
              <a:t>fdp</a:t>
            </a:r>
            <a:r>
              <a:rPr lang="en-IN" dirty="0"/>
              <a:t>-app   -p 6443:8181 -d -v /opt/</a:t>
            </a:r>
            <a:r>
              <a:rPr lang="en-IN" dirty="0" err="1"/>
              <a:t>fdp</a:t>
            </a:r>
            <a:r>
              <a:rPr lang="en-IN" dirty="0"/>
              <a:t>/logs/:/opt/</a:t>
            </a:r>
            <a:r>
              <a:rPr lang="en-IN" dirty="0" err="1"/>
              <a:t>fdp</a:t>
            </a:r>
            <a:r>
              <a:rPr lang="en-IN"/>
              <a:t>/logs/ fdp-app:1.0.0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2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E8171-AB1A-994F-9493-7554EB72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DD4A32-3E6C-2441-8CBD-25462BBAA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3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293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Cloud Native Apps</vt:lpstr>
      <vt:lpstr>Agenda</vt:lpstr>
      <vt:lpstr>Cloud Native App</vt:lpstr>
      <vt:lpstr>Does cloud native app works only in public cloud eco system</vt:lpstr>
      <vt:lpstr>Brief glimpse of 12 factor app </vt:lpstr>
      <vt:lpstr>Scratching the containers</vt:lpstr>
      <vt:lpstr>Hello Docker container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Apps</dc:title>
  <dc:creator>Nilabh Nikunj</dc:creator>
  <cp:lastModifiedBy>Nilabh Nikunj</cp:lastModifiedBy>
  <cp:revision>1</cp:revision>
  <dcterms:created xsi:type="dcterms:W3CDTF">2020-08-11T11:40:48Z</dcterms:created>
  <dcterms:modified xsi:type="dcterms:W3CDTF">2020-08-12T07:00:04Z</dcterms:modified>
</cp:coreProperties>
</file>