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71" r:id="rId3"/>
    <p:sldId id="257" r:id="rId4"/>
    <p:sldId id="270" r:id="rId5"/>
    <p:sldId id="272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4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D9766-FCD4-4F4C-AAA6-FA88EFAD4987}" v="1328" dt="2022-10-13T15:39:2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5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8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6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7F182ACE-4DCE-0AB2-657D-ACB5C8605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r="-2" b="1560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5300"/>
              <a:t>Advertisement Management Application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dirty="0"/>
              <a:t>By :- Narendra Niraj (Associate IT Consultant)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20289-AB61-1E6B-F2C4-66C07C17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tx1"/>
                </a:solidFill>
              </a:rPr>
              <a:t>Advertisement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9EC1-52F5-251A-B9BE-FE3DF66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pPr>
              <a:buClr>
                <a:srgbClr val="FFFFFF"/>
              </a:buClr>
            </a:pPr>
            <a:r>
              <a:rPr lang="en-US" sz="2000" dirty="0"/>
              <a:t>This Module is needed to take Advertisement details like Advt. Title, Advt. Desc., Target Audience, Target Location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000" dirty="0"/>
              <a:t>After Taking all the input it generate Details of Advertisement.</a:t>
            </a:r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9F665C-5BDF-7027-0B3E-B1493E61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94" y="2874251"/>
            <a:ext cx="5934074" cy="3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0A7A0-2AA3-278C-D849-F60EBEC9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Platform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D36-D50A-9191-23EF-B7358230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This Module is used to choose Platform for advertisement like </a:t>
            </a:r>
            <a:r>
              <a:rPr lang="en-US" sz="2000" dirty="0" err="1"/>
              <a:t>facebook</a:t>
            </a:r>
            <a:r>
              <a:rPr lang="en-US" sz="2000" dirty="0"/>
              <a:t>, </a:t>
            </a:r>
            <a:r>
              <a:rPr lang="en-US" sz="2000" dirty="0" err="1"/>
              <a:t>instagram</a:t>
            </a:r>
            <a:r>
              <a:rPr lang="en-US" sz="2000" dirty="0"/>
              <a:t>, twitter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This Module is also used for selecting Ad duration.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This module is used to Print Advertisement Platform.</a:t>
            </a:r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 marL="0" indent="0">
              <a:buClr>
                <a:srgbClr val="262626"/>
              </a:buClr>
              <a:buNone/>
            </a:pPr>
            <a:endParaRPr lang="en-US" sz="2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9B0BA2-8031-C1D5-CA35-9275045B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7" y="4103726"/>
            <a:ext cx="5481637" cy="18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543F8-293D-830C-564C-7F1241B5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Payment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B0D1-2B1E-6C5C-9BA2-50AF6FB7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This Module is used for Printing Payment details</a:t>
            </a:r>
          </a:p>
          <a:p>
            <a:pPr>
              <a:buClr>
                <a:srgbClr val="262626"/>
              </a:buClr>
            </a:pPr>
            <a:r>
              <a:rPr lang="en-US" sz="2000"/>
              <a:t>Total amount is printed by checkout method</a:t>
            </a:r>
          </a:p>
          <a:p>
            <a:pPr>
              <a:buClr>
                <a:srgbClr val="262626"/>
              </a:buClr>
            </a:pPr>
            <a:r>
              <a:rPr lang="en-US" sz="2000"/>
              <a:t>Transaction id is generated by random number and string.</a:t>
            </a:r>
          </a:p>
          <a:p>
            <a:pPr>
              <a:buClr>
                <a:srgbClr val="262626"/>
              </a:buClr>
            </a:pPr>
            <a:r>
              <a:rPr lang="en-US" sz="2000"/>
              <a:t>Payment Details Is Printed at last.</a:t>
            </a:r>
          </a:p>
        </p:txBody>
      </p:sp>
    </p:spTree>
    <p:extLst>
      <p:ext uri="{BB962C8B-B14F-4D97-AF65-F5344CB8AC3E}">
        <p14:creationId xmlns:p14="http://schemas.microsoft.com/office/powerpoint/2010/main" val="5459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A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FF422BF-DED2-25CC-70B3-9B70C844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72" y="481594"/>
            <a:ext cx="11230851" cy="58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1F5EEE8-368B-BBDE-A974-0494EB890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6" b="-2"/>
          <a:stretch/>
        </p:blipFill>
        <p:spPr>
          <a:xfrm>
            <a:off x="-3591" y="529"/>
            <a:ext cx="5770069" cy="447122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5CF31D0-A751-F639-603A-3E63168C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954" b="3"/>
          <a:stretch/>
        </p:blipFill>
        <p:spPr>
          <a:xfrm>
            <a:off x="6343027" y="1138"/>
            <a:ext cx="5685024" cy="445810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555-411F-1B80-A51F-2D759304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Payment   Module   Screenshot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6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3F007-01EB-CBAC-E005-332669C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2F8-7136-B9E3-729F-5AA2D5BF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This Module is used to combine all module at single page.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Each module is imported here.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Home Page is Child class and All others modules are parent class.</a:t>
            </a:r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4323956-0198-4936-13F1-9EBA6941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7" y="3717571"/>
            <a:ext cx="5564980" cy="19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2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5A528-664D-917A-2C98-BEB7BFD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7F0BB0D-7BEB-BA7D-2B80-EB239D2C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94959-9F5D-0BA1-EF61-8F931819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Any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C09933B-65BA-0663-0B31-7E6E4BA56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91853-5820-C458-FC7D-58D19D1E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C555-B13E-A11D-F8FF-8DAC77FE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Introduction</a:t>
            </a:r>
          </a:p>
          <a:p>
            <a:pPr>
              <a:buClr>
                <a:srgbClr val="262626"/>
              </a:buClr>
            </a:pPr>
            <a:r>
              <a:rPr lang="en-US" sz="2000"/>
              <a:t>Methodology</a:t>
            </a:r>
          </a:p>
          <a:p>
            <a:pPr>
              <a:buClr>
                <a:srgbClr val="262626"/>
              </a:buClr>
            </a:pPr>
            <a:r>
              <a:rPr lang="en-US" sz="2000"/>
              <a:t>Overview</a:t>
            </a:r>
          </a:p>
          <a:p>
            <a:pPr>
              <a:buClr>
                <a:srgbClr val="262626"/>
              </a:buClr>
            </a:pPr>
            <a:r>
              <a:rPr lang="en-US" sz="2000"/>
              <a:t>Tools &amp; Technologies used</a:t>
            </a:r>
          </a:p>
          <a:p>
            <a:pPr>
              <a:buClr>
                <a:srgbClr val="262626"/>
              </a:buClr>
            </a:pPr>
            <a:r>
              <a:rPr lang="en-US" sz="2000"/>
              <a:t>Modules Explained</a:t>
            </a:r>
          </a:p>
        </p:txBody>
      </p:sp>
    </p:spTree>
    <p:extLst>
      <p:ext uri="{BB962C8B-B14F-4D97-AF65-F5344CB8AC3E}">
        <p14:creationId xmlns:p14="http://schemas.microsoft.com/office/powerpoint/2010/main" val="178754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F1EB-9622-2E4E-B12F-FCA854DC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7EFA-9E71-C071-9707-5AE4DD35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3" y="678539"/>
            <a:ext cx="5647076" cy="547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endParaRPr lang="en-US" sz="2000" dirty="0"/>
          </a:p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This Application is capable to  manage advertisement of any individual from any domain like celebrity, industrialist, </a:t>
            </a:r>
            <a:r>
              <a:rPr lang="en-US" sz="2000" dirty="0" err="1"/>
              <a:t>politician,etc</a:t>
            </a:r>
            <a:r>
              <a:rPr lang="en-US" sz="2000" dirty="0"/>
              <a:t>.,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2000" dirty="0"/>
              <a:t>This Application is need of Time Because those who are in public domain wants to reach out to more audience and with advertisement they can reach out to audience easily.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2000" dirty="0"/>
              <a:t>People can manage their ads on different platform using this simple application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2000" dirty="0"/>
              <a:t>This Application Consist of several Modules like Registration, login, </a:t>
            </a:r>
            <a:r>
              <a:rPr lang="en-US" sz="2000" dirty="0" err="1"/>
              <a:t>Advertisevment</a:t>
            </a:r>
            <a:r>
              <a:rPr lang="en-US" sz="2000" dirty="0"/>
              <a:t>,  platform, payment and Main Module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2000"/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269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C10D1-8D8C-44BF-6715-A40FFBF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19EE6D4-D5C3-391D-26F5-9883EF43A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363784"/>
            <a:ext cx="6202238" cy="41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6B4E05-D3DE-B12F-416A-F1DD16969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5224" y="645106"/>
            <a:ext cx="7828545" cy="32292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148D1-AC22-CFE3-C115-77272456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7224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D0144-2C26-E4DF-34CA-B09E5F07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0F4F-6D01-8BAA-68D1-8344F8B9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Python</a:t>
            </a:r>
          </a:p>
          <a:p>
            <a:pPr>
              <a:buClr>
                <a:srgbClr val="262626"/>
              </a:buClr>
            </a:pPr>
            <a:r>
              <a:rPr lang="en-US" sz="2000"/>
              <a:t>Git hub</a:t>
            </a:r>
          </a:p>
          <a:p>
            <a:pPr>
              <a:buClr>
                <a:srgbClr val="262626"/>
              </a:buClr>
            </a:pPr>
            <a:r>
              <a:rPr lang="en-US" sz="2000"/>
              <a:t>Aws</a:t>
            </a:r>
          </a:p>
          <a:p>
            <a:pPr>
              <a:buClr>
                <a:srgbClr val="262626"/>
              </a:buClr>
            </a:pPr>
            <a:r>
              <a:rPr lang="en-US" sz="2000"/>
              <a:t>PyCharm IDLE</a:t>
            </a:r>
          </a:p>
        </p:txBody>
      </p:sp>
    </p:spTree>
    <p:extLst>
      <p:ext uri="{BB962C8B-B14F-4D97-AF65-F5344CB8AC3E}">
        <p14:creationId xmlns:p14="http://schemas.microsoft.com/office/powerpoint/2010/main" val="26462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D131A-D2EF-A4E3-074F-E4B5BED1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Registration Module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BD2AFF-FECD-0F92-241D-8EA5A725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2653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By the help of this module user can register themselves on our application by using mobile number or email id and password which is saved in .txt file.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sz="2000" dirty="0"/>
              <a:t>Without using this module no user can proceed further.</a:t>
            </a:r>
          </a:p>
        </p:txBody>
      </p:sp>
      <p:pic>
        <p:nvPicPr>
          <p:cNvPr id="19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E3E2523-9953-8787-2002-0698CD744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t="13818" r="1639" b="11273"/>
          <a:stretch/>
        </p:blipFill>
        <p:spPr>
          <a:xfrm>
            <a:off x="5545931" y="3431381"/>
            <a:ext cx="5779444" cy="26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42977-134D-B6F8-1798-D0A73220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Login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64E5-11B8-520A-B0BC-9A78D9EE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95195"/>
            <a:ext cx="5647076" cy="5439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Login Module is used to login into the application using  email id or phone number and password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 After login moving to the dashboard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Without login we cannot proceed to the homepage.</a:t>
            </a:r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EB45BC-35A5-62F5-CED9-9F12D0FF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96" y="4161272"/>
            <a:ext cx="5767387" cy="12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0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3D0-0712-B38A-B95E-3D897A09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User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BF8C829-8430-A79C-0539-FE5EDF13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7" y="900460"/>
            <a:ext cx="5057375" cy="3396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909E-E549-3802-C577-3C3A9B06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1757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User Module is Used to take input from user like Name, contact and address.</a:t>
            </a:r>
          </a:p>
          <a:p>
            <a:pPr>
              <a:buClr>
                <a:srgbClr val="262626"/>
              </a:buClr>
            </a:pPr>
            <a:r>
              <a:rPr lang="en-US" b="1" dirty="0"/>
              <a:t>After taking input it generate details of user with user id, username, user contact, user address.</a:t>
            </a:r>
          </a:p>
          <a:p>
            <a:pPr>
              <a:buClr>
                <a:srgbClr val="262626"/>
              </a:buClr>
            </a:pPr>
            <a:r>
              <a:rPr lang="en-US" b="1" dirty="0"/>
              <a:t>This Module is needed for Displaying user details</a:t>
            </a:r>
            <a:r>
              <a:rPr lang="en-US" dirty="0"/>
              <a:t>.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6E2E8"/>
      </a:lt2>
      <a:accent1>
        <a:srgbClr val="8BAA80"/>
      </a:accent1>
      <a:accent2>
        <a:srgbClr val="96A872"/>
      </a:accent2>
      <a:accent3>
        <a:srgbClr val="A6A27D"/>
      </a:accent3>
      <a:accent4>
        <a:srgbClr val="BA9C7F"/>
      </a:accent4>
      <a:accent5>
        <a:srgbClr val="C59793"/>
      </a:accent5>
      <a:accent6>
        <a:srgbClr val="BA7F93"/>
      </a:accent6>
      <a:hlink>
        <a:srgbClr val="9C69AE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SavonVTI</vt:lpstr>
      <vt:lpstr>Advertisement Management Application in python</vt:lpstr>
      <vt:lpstr>Agenda</vt:lpstr>
      <vt:lpstr>Introduction</vt:lpstr>
      <vt:lpstr>methodology</vt:lpstr>
      <vt:lpstr>ER DIAGRAM</vt:lpstr>
      <vt:lpstr>Technologies Used</vt:lpstr>
      <vt:lpstr>Registration Module</vt:lpstr>
      <vt:lpstr>Login Module</vt:lpstr>
      <vt:lpstr>User Module</vt:lpstr>
      <vt:lpstr>Advertisement Module</vt:lpstr>
      <vt:lpstr>Platform Module</vt:lpstr>
      <vt:lpstr>Payment Module</vt:lpstr>
      <vt:lpstr>PowerPoint Presentation</vt:lpstr>
      <vt:lpstr>Payment   Module   Screenshot</vt:lpstr>
      <vt:lpstr>Main Module</vt:lpstr>
      <vt:lpstr>Thank You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360</cp:revision>
  <dcterms:created xsi:type="dcterms:W3CDTF">2022-10-13T13:32:43Z</dcterms:created>
  <dcterms:modified xsi:type="dcterms:W3CDTF">2022-10-13T15:40:05Z</dcterms:modified>
</cp:coreProperties>
</file>