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42B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EACF-B2BF-49F6-9DCA-134E5922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A7493-BDCB-4E7C-913E-43E86CE0A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C5FF-B89B-448E-9D6A-648889A4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0C3D-32CD-4D40-A2D8-5289F3C5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BD42-7AF7-4EB7-9E1F-60FEA1DF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EF5C-3546-40B5-9EC0-660BBB2E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4DF6F-017A-4E19-87C5-5A8E7278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376F-4D52-431E-830B-C722B292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6457-63FB-46B8-AF31-427931D2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2958-CF80-4EE7-9742-B61C69C1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67B54-36C9-420E-907B-876F1D3F5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15EC5-EB0A-4F85-8EE8-70A513940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6EC2A-EA46-44B4-A901-9AFC3ED4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02BE-69B8-450C-8AD9-6991E8F0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9D09-C022-405B-BF43-92AADD7C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B346-A888-4E18-B469-1ADEE2C3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61FE-9884-49C9-AE8B-14C62B7E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6E241-564B-461D-8628-2D274030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3318-B887-49E4-9B06-A29E55A8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ACF9-F5D6-4754-A10B-60C64EF8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9A4B-E6DD-4154-AE56-8D134120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DA95-571B-4F7D-901F-A5E41355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0BB2-00AC-4DEF-B8F9-0D54BC8E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B96B-6E32-4709-8DC3-45ED48A3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FAEA-7A51-4B1F-B9C0-3F4B22C7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8071-EE3E-4B89-8A69-F4F84466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4D2A-DEAA-46F4-B1F7-DD14F4387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E3618-7B2B-4938-9D73-5FDCA270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AB58-DE67-474D-BF7D-83AD15FA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6A9A0-C4CD-4937-BD33-A56693FC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12E7A-4439-4071-B5E3-B34079F0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9006-D101-4998-9EF9-D4E036BF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A2CE7-CC6E-4E8C-9218-FEE9B303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A20F1-725F-4B41-98F7-F69E56892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EFCBC-A898-47B6-9927-3293CB3A3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F8E53-A9FB-48BF-BE09-D837EA651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D92BB-BDB8-44C7-A876-1F5F8372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DB60D-29BE-444D-8355-5CC66F67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C9321-56B0-4586-9B7F-2FB757CA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8B10-C01E-4FEB-9BF8-F75EBE6C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55091-5512-4025-9F60-DDE46625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3A337-E723-43BC-BBDE-8D62DCAE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F272E-CA0A-416F-A453-BBA0D65D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A8877-F73E-4262-B153-7BA464CF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6F810-0F95-4446-87AE-9C8AAC6A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5DF3D-1E6A-4094-B9CB-728B3818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1F3D-B63A-4F8C-911C-B30BB59D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609F-E425-4785-A7DF-CB83B577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BB92C-4FAF-4031-966C-29FA9614A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A2E76-5971-43F6-A002-9087290C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818B5-DF34-4249-97C3-CBA7DE48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F759-067A-444B-9FAB-6E07D5CD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9ABA-9CD0-46BE-A20A-9031EE08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0B4A0-A956-4831-9591-A9CEDEE8B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D44CB-FB43-4D51-9629-910A1E58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240F3-3D08-4F53-BCE9-B3116C48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38B5D-DB68-48C7-913C-A13734DC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50DE-5CA1-41F4-824A-FDEB2F62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F0911-FA22-4B6C-83E1-D7732837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C5127-B4EB-47E0-94E5-7C79A40C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C14B-5164-4D06-8CE8-2337C426E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2C51-FE81-417B-A487-CD33AC09B1C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2DAA-1F22-43D2-8100-33EE65F61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CF09-779D-4642-B78A-61EE6E81B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44C0-7452-405B-970C-8FA297BD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7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5F9F-3458-45F8-89E4-B4785DBF8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REFRESH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E0F7E-7C7B-424A-9747-9824F778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Nirmal Narayanan</a:t>
            </a:r>
          </a:p>
        </p:txBody>
      </p:sp>
    </p:spTree>
    <p:extLst>
      <p:ext uri="{BB962C8B-B14F-4D97-AF65-F5344CB8AC3E}">
        <p14:creationId xmlns:p14="http://schemas.microsoft.com/office/powerpoint/2010/main" val="184982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44E102-5C58-40FC-9C77-2D1E4CB5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03" y="408865"/>
            <a:ext cx="2218674" cy="2614465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7FD8F-B03E-4E1C-8902-1280C2269C86}"/>
              </a:ext>
            </a:extLst>
          </p:cNvPr>
          <p:cNvSpPr txBox="1"/>
          <p:nvPr/>
        </p:nvSpPr>
        <p:spPr>
          <a:xfrm>
            <a:off x="168812" y="3223177"/>
            <a:ext cx="1690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GPS register initial first location with  accuracy 68% confidence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64BF63B-811E-4A18-883D-51F7C850DC05}"/>
              </a:ext>
            </a:extLst>
          </p:cNvPr>
          <p:cNvSpPr/>
          <p:nvPr/>
        </p:nvSpPr>
        <p:spPr>
          <a:xfrm>
            <a:off x="6838640" y="562485"/>
            <a:ext cx="2209364" cy="2277547"/>
          </a:xfrm>
          <a:prstGeom prst="flowChartMagneticDisk">
            <a:avLst/>
          </a:prstGeom>
          <a:solidFill>
            <a:srgbClr val="42BE7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30403-719B-4D09-BEEF-C3B25E485E3C}"/>
              </a:ext>
            </a:extLst>
          </p:cNvPr>
          <p:cNvSpPr txBox="1"/>
          <p:nvPr/>
        </p:nvSpPr>
        <p:spPr>
          <a:xfrm>
            <a:off x="5552080" y="1599235"/>
            <a:ext cx="4866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Foursquare API</a:t>
            </a:r>
          </a:p>
          <a:p>
            <a:pPr algn="ctr"/>
            <a:r>
              <a:rPr lang="en-US" sz="2000" dirty="0"/>
              <a:t> </a:t>
            </a:r>
            <a:endParaRPr lang="en-US" sz="1400" dirty="0"/>
          </a:p>
          <a:p>
            <a:pPr algn="ctr"/>
            <a:endParaRPr lang="en-US" sz="20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6F5E0E7-50D3-4ED4-8097-55C18DCF2145}"/>
              </a:ext>
            </a:extLst>
          </p:cNvPr>
          <p:cNvSpPr/>
          <p:nvPr/>
        </p:nvSpPr>
        <p:spPr>
          <a:xfrm>
            <a:off x="1852774" y="3175114"/>
            <a:ext cx="385841" cy="13150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4E73D-0265-4158-BA09-7BBC39864339}"/>
              </a:ext>
            </a:extLst>
          </p:cNvPr>
          <p:cNvSpPr/>
          <p:nvPr/>
        </p:nvSpPr>
        <p:spPr>
          <a:xfrm>
            <a:off x="1640076" y="4669339"/>
            <a:ext cx="1358615" cy="852060"/>
          </a:xfrm>
          <a:prstGeom prst="rect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438D-1D8B-4287-8C21-2C8923C06457}"/>
              </a:ext>
            </a:extLst>
          </p:cNvPr>
          <p:cNvSpPr txBox="1"/>
          <p:nvPr/>
        </p:nvSpPr>
        <p:spPr>
          <a:xfrm>
            <a:off x="1756824" y="4784845"/>
            <a:ext cx="114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Android GPS System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E657AC-FFCB-4F7F-8E4B-31AFCC64742F}"/>
              </a:ext>
            </a:extLst>
          </p:cNvPr>
          <p:cNvSpPr/>
          <p:nvPr/>
        </p:nvSpPr>
        <p:spPr>
          <a:xfrm>
            <a:off x="3775120" y="923797"/>
            <a:ext cx="2483673" cy="37432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9D9EF69-3EDB-4797-983E-88A7BCEC3A36}"/>
              </a:ext>
            </a:extLst>
          </p:cNvPr>
          <p:cNvSpPr/>
          <p:nvPr/>
        </p:nvSpPr>
        <p:spPr>
          <a:xfrm>
            <a:off x="2516899" y="3107671"/>
            <a:ext cx="385842" cy="1346254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4C5343A-0FA0-49F1-B189-7C7CCB9863E7}"/>
              </a:ext>
            </a:extLst>
          </p:cNvPr>
          <p:cNvSpPr/>
          <p:nvPr/>
        </p:nvSpPr>
        <p:spPr>
          <a:xfrm>
            <a:off x="3775120" y="1610673"/>
            <a:ext cx="2483673" cy="374329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70A50-A3C8-4CBB-B66E-0F5DC7821464}"/>
              </a:ext>
            </a:extLst>
          </p:cNvPr>
          <p:cNvSpPr txBox="1"/>
          <p:nvPr/>
        </p:nvSpPr>
        <p:spPr>
          <a:xfrm>
            <a:off x="9154583" y="555473"/>
            <a:ext cx="321805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Parameters: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 err="1"/>
              <a:t>ll</a:t>
            </a:r>
            <a:r>
              <a:rPr lang="en-US" sz="2000" i="1" dirty="0"/>
              <a:t> (longitude , latitude)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intent</a:t>
            </a:r>
          </a:p>
          <a:p>
            <a:r>
              <a:rPr lang="en-US" sz="2000" i="1" dirty="0"/>
              <a:t>              browse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radius( r km)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limit (10 locations)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75BFA-F0EB-4378-811E-4ECC6FBB5195}"/>
              </a:ext>
            </a:extLst>
          </p:cNvPr>
          <p:cNvSpPr txBox="1"/>
          <p:nvPr/>
        </p:nvSpPr>
        <p:spPr>
          <a:xfrm>
            <a:off x="4290679" y="499381"/>
            <a:ext cx="1404730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1 to API</a:t>
            </a:r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B5E124B6-F0AA-468C-81C4-6C0F03E2D3B6}"/>
              </a:ext>
            </a:extLst>
          </p:cNvPr>
          <p:cNvSpPr/>
          <p:nvPr/>
        </p:nvSpPr>
        <p:spPr>
          <a:xfrm>
            <a:off x="9974292" y="3705042"/>
            <a:ext cx="1742043" cy="1928594"/>
          </a:xfrm>
          <a:prstGeom prst="snip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353A04-0DDF-4222-96E2-E49DD713CACF}"/>
              </a:ext>
            </a:extLst>
          </p:cNvPr>
          <p:cNvSpPr txBox="1"/>
          <p:nvPr/>
        </p:nvSpPr>
        <p:spPr>
          <a:xfrm>
            <a:off x="8512399" y="5855030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Design Cache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CBB05-D72F-4502-8735-3B3A00A68E15}"/>
              </a:ext>
            </a:extLst>
          </p:cNvPr>
          <p:cNvSpPr txBox="1"/>
          <p:nvPr/>
        </p:nvSpPr>
        <p:spPr>
          <a:xfrm>
            <a:off x="10070242" y="3818938"/>
            <a:ext cx="1646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10 location with index being  the current GPS location and date stamp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954EA7-8CA9-4E9D-B1DF-8EA12FA010E5}"/>
              </a:ext>
            </a:extLst>
          </p:cNvPr>
          <p:cNvSpPr txBox="1"/>
          <p:nvPr/>
        </p:nvSpPr>
        <p:spPr>
          <a:xfrm>
            <a:off x="4137495" y="2039627"/>
            <a:ext cx="1961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response(10 locations nearby GPS location)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D59E76-FD62-48A2-BE43-E3F8FAFD2693}"/>
              </a:ext>
            </a:extLst>
          </p:cNvPr>
          <p:cNvSpPr txBox="1"/>
          <p:nvPr/>
        </p:nvSpPr>
        <p:spPr>
          <a:xfrm>
            <a:off x="7044631" y="105969"/>
            <a:ext cx="5271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https://api.foursquare.com/v2/venues/search</a:t>
            </a:r>
          </a:p>
          <a:p>
            <a:pPr algn="ctr"/>
            <a:r>
              <a:rPr lang="en-US" sz="2000" dirty="0"/>
              <a:t> </a:t>
            </a:r>
            <a:endParaRPr lang="en-US" sz="1400" dirty="0"/>
          </a:p>
          <a:p>
            <a:pPr algn="ctr"/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94C29E-4A2C-48A8-B9A9-7D496AC91725}"/>
              </a:ext>
            </a:extLst>
          </p:cNvPr>
          <p:cNvSpPr/>
          <p:nvPr/>
        </p:nvSpPr>
        <p:spPr>
          <a:xfrm>
            <a:off x="1406769" y="351340"/>
            <a:ext cx="2138187" cy="273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9BC3FB-30C8-44FB-933E-41B8E2394989}"/>
              </a:ext>
            </a:extLst>
          </p:cNvPr>
          <p:cNvSpPr txBox="1"/>
          <p:nvPr/>
        </p:nvSpPr>
        <p:spPr>
          <a:xfrm>
            <a:off x="3572731" y="3542962"/>
            <a:ext cx="213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the 10 (limit) nearby  locations from the first API response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F175A1-AEA3-4374-BBFD-80331EED94D5}"/>
              </a:ext>
            </a:extLst>
          </p:cNvPr>
          <p:cNvCxnSpPr>
            <a:cxnSpLocks/>
          </p:cNvCxnSpPr>
          <p:nvPr/>
        </p:nvCxnSpPr>
        <p:spPr>
          <a:xfrm>
            <a:off x="3599034" y="3017582"/>
            <a:ext cx="4053094" cy="1776903"/>
          </a:xfrm>
          <a:prstGeom prst="bentConnector3">
            <a:avLst/>
          </a:prstGeom>
          <a:ln w="92075" cmpd="dbl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25E5173-4B77-4AD2-9004-8FC3CEF4202D}"/>
              </a:ext>
            </a:extLst>
          </p:cNvPr>
          <p:cNvSpPr txBox="1"/>
          <p:nvPr/>
        </p:nvSpPr>
        <p:spPr>
          <a:xfrm>
            <a:off x="1611725" y="3510724"/>
            <a:ext cx="6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F06CCF-1782-499C-9E5D-AC93ECC25F48}"/>
              </a:ext>
            </a:extLst>
          </p:cNvPr>
          <p:cNvSpPr txBox="1"/>
          <p:nvPr/>
        </p:nvSpPr>
        <p:spPr>
          <a:xfrm>
            <a:off x="2835582" y="3549766"/>
            <a:ext cx="6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823F83-2E82-4F20-9BC8-CFC2B3F4ECF7}"/>
              </a:ext>
            </a:extLst>
          </p:cNvPr>
          <p:cNvSpPr txBox="1"/>
          <p:nvPr/>
        </p:nvSpPr>
        <p:spPr>
          <a:xfrm>
            <a:off x="4803749" y="1212245"/>
            <a:ext cx="6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DC1937-ED4E-41BC-983B-183AA1BC247E}"/>
              </a:ext>
            </a:extLst>
          </p:cNvPr>
          <p:cNvSpPr txBox="1"/>
          <p:nvPr/>
        </p:nvSpPr>
        <p:spPr>
          <a:xfrm>
            <a:off x="4811387" y="1843692"/>
            <a:ext cx="6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E15E48-09A9-40FC-82D9-9AEF1F445D88}"/>
              </a:ext>
            </a:extLst>
          </p:cNvPr>
          <p:cNvSpPr txBox="1"/>
          <p:nvPr/>
        </p:nvSpPr>
        <p:spPr>
          <a:xfrm>
            <a:off x="5250682" y="3175114"/>
            <a:ext cx="6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43D36E-CE49-490C-9867-24B30750EC87}"/>
              </a:ext>
            </a:extLst>
          </p:cNvPr>
          <p:cNvSpPr txBox="1"/>
          <p:nvPr/>
        </p:nvSpPr>
        <p:spPr>
          <a:xfrm>
            <a:off x="8149370" y="3615285"/>
            <a:ext cx="6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6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3B3D87AF-041F-47FB-BFD0-327FDE418F4E}"/>
              </a:ext>
            </a:extLst>
          </p:cNvPr>
          <p:cNvSpPr/>
          <p:nvPr/>
        </p:nvSpPr>
        <p:spPr>
          <a:xfrm>
            <a:off x="9145501" y="4635197"/>
            <a:ext cx="623982" cy="37432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1143EA-3B93-4614-AE33-601FB68D8980}"/>
              </a:ext>
            </a:extLst>
          </p:cNvPr>
          <p:cNvSpPr txBox="1"/>
          <p:nvPr/>
        </p:nvSpPr>
        <p:spPr>
          <a:xfrm>
            <a:off x="3590256" y="5911462"/>
            <a:ext cx="4330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Step - 1  Initial Case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F4FA9B-D457-435C-8E49-338A87F201BB}"/>
              </a:ext>
            </a:extLst>
          </p:cNvPr>
          <p:cNvSpPr/>
          <p:nvPr/>
        </p:nvSpPr>
        <p:spPr>
          <a:xfrm>
            <a:off x="7669051" y="4368455"/>
            <a:ext cx="1358615" cy="852060"/>
          </a:xfrm>
          <a:prstGeom prst="rect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2E3D1F-6B56-4B8D-9DE9-61889AE4FDF3}"/>
              </a:ext>
            </a:extLst>
          </p:cNvPr>
          <p:cNvSpPr txBox="1"/>
          <p:nvPr/>
        </p:nvSpPr>
        <p:spPr>
          <a:xfrm>
            <a:off x="7738911" y="4511386"/>
            <a:ext cx="135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Miss</a:t>
            </a:r>
          </a:p>
          <a:p>
            <a:r>
              <a:rPr lang="en-US" dirty="0"/>
              <a:t>First entry</a:t>
            </a:r>
          </a:p>
        </p:txBody>
      </p:sp>
    </p:spTree>
    <p:extLst>
      <p:ext uri="{BB962C8B-B14F-4D97-AF65-F5344CB8AC3E}">
        <p14:creationId xmlns:p14="http://schemas.microsoft.com/office/powerpoint/2010/main" val="21416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44E102-5C58-40FC-9C77-2D1E4CB5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03" y="408865"/>
            <a:ext cx="2218674" cy="2614465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7FD8F-B03E-4E1C-8902-1280C2269C86}"/>
              </a:ext>
            </a:extLst>
          </p:cNvPr>
          <p:cNvSpPr txBox="1"/>
          <p:nvPr/>
        </p:nvSpPr>
        <p:spPr>
          <a:xfrm>
            <a:off x="242299" y="3097119"/>
            <a:ext cx="1683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GPS register check new  location if  &gt; radius (10 km) from initial location 68% confidence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64BF63B-811E-4A18-883D-51F7C850DC05}"/>
              </a:ext>
            </a:extLst>
          </p:cNvPr>
          <p:cNvSpPr/>
          <p:nvPr/>
        </p:nvSpPr>
        <p:spPr>
          <a:xfrm>
            <a:off x="6838640" y="562486"/>
            <a:ext cx="2209364" cy="2209556"/>
          </a:xfrm>
          <a:prstGeom prst="flowChartMagneticDisk">
            <a:avLst/>
          </a:prstGeom>
          <a:solidFill>
            <a:srgbClr val="42BE7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30403-719B-4D09-BEEF-C3B25E485E3C}"/>
              </a:ext>
            </a:extLst>
          </p:cNvPr>
          <p:cNvSpPr txBox="1"/>
          <p:nvPr/>
        </p:nvSpPr>
        <p:spPr>
          <a:xfrm>
            <a:off x="5552080" y="1599235"/>
            <a:ext cx="4866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Foursquare API</a:t>
            </a:r>
          </a:p>
          <a:p>
            <a:pPr algn="ctr"/>
            <a:r>
              <a:rPr lang="en-US" sz="2000" dirty="0"/>
              <a:t> </a:t>
            </a:r>
            <a:endParaRPr lang="en-US" sz="1400" dirty="0"/>
          </a:p>
          <a:p>
            <a:pPr algn="ctr"/>
            <a:endParaRPr lang="en-US" sz="20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6F5E0E7-50D3-4ED4-8097-55C18DCF2145}"/>
              </a:ext>
            </a:extLst>
          </p:cNvPr>
          <p:cNvSpPr/>
          <p:nvPr/>
        </p:nvSpPr>
        <p:spPr>
          <a:xfrm>
            <a:off x="1852774" y="3175114"/>
            <a:ext cx="385841" cy="13150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4E73D-0265-4158-BA09-7BBC39864339}"/>
              </a:ext>
            </a:extLst>
          </p:cNvPr>
          <p:cNvSpPr/>
          <p:nvPr/>
        </p:nvSpPr>
        <p:spPr>
          <a:xfrm>
            <a:off x="1640076" y="4669339"/>
            <a:ext cx="1358615" cy="852060"/>
          </a:xfrm>
          <a:prstGeom prst="rect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438D-1D8B-4287-8C21-2C8923C06457}"/>
              </a:ext>
            </a:extLst>
          </p:cNvPr>
          <p:cNvSpPr txBox="1"/>
          <p:nvPr/>
        </p:nvSpPr>
        <p:spPr>
          <a:xfrm>
            <a:off x="1756824" y="4784845"/>
            <a:ext cx="114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Android GPS System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E657AC-FFCB-4F7F-8E4B-31AFCC64742F}"/>
              </a:ext>
            </a:extLst>
          </p:cNvPr>
          <p:cNvSpPr/>
          <p:nvPr/>
        </p:nvSpPr>
        <p:spPr>
          <a:xfrm>
            <a:off x="3785577" y="638067"/>
            <a:ext cx="2483673" cy="37432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9D9EF69-3EDB-4797-983E-88A7BCEC3A36}"/>
              </a:ext>
            </a:extLst>
          </p:cNvPr>
          <p:cNvSpPr/>
          <p:nvPr/>
        </p:nvSpPr>
        <p:spPr>
          <a:xfrm>
            <a:off x="2516899" y="3107671"/>
            <a:ext cx="385842" cy="1346254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4C5343A-0FA0-49F1-B189-7C7CCB9863E7}"/>
              </a:ext>
            </a:extLst>
          </p:cNvPr>
          <p:cNvSpPr/>
          <p:nvPr/>
        </p:nvSpPr>
        <p:spPr>
          <a:xfrm>
            <a:off x="3785577" y="1258680"/>
            <a:ext cx="2483673" cy="374329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70A50-A3C8-4CBB-B66E-0F5DC7821464}"/>
              </a:ext>
            </a:extLst>
          </p:cNvPr>
          <p:cNvSpPr txBox="1"/>
          <p:nvPr/>
        </p:nvSpPr>
        <p:spPr>
          <a:xfrm>
            <a:off x="9154583" y="555473"/>
            <a:ext cx="321805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Parameters: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 err="1"/>
              <a:t>ll</a:t>
            </a:r>
            <a:r>
              <a:rPr lang="en-US" sz="2000" i="1" dirty="0"/>
              <a:t> (longitude , latitude)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intent</a:t>
            </a:r>
          </a:p>
          <a:p>
            <a:r>
              <a:rPr lang="en-US" sz="2000" i="1" dirty="0"/>
              <a:t>              browse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radius(10km)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limit (10 locations)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75BFA-F0EB-4378-811E-4ECC6FBB5195}"/>
              </a:ext>
            </a:extLst>
          </p:cNvPr>
          <p:cNvSpPr txBox="1"/>
          <p:nvPr/>
        </p:nvSpPr>
        <p:spPr>
          <a:xfrm>
            <a:off x="4314591" y="160703"/>
            <a:ext cx="1404730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 to API</a:t>
            </a:r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B5E124B6-F0AA-468C-81C4-6C0F03E2D3B6}"/>
              </a:ext>
            </a:extLst>
          </p:cNvPr>
          <p:cNvSpPr/>
          <p:nvPr/>
        </p:nvSpPr>
        <p:spPr>
          <a:xfrm>
            <a:off x="10735525" y="3477244"/>
            <a:ext cx="1279467" cy="1605765"/>
          </a:xfrm>
          <a:prstGeom prst="snip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353A04-0DDF-4222-96E2-E49DD713CACF}"/>
              </a:ext>
            </a:extLst>
          </p:cNvPr>
          <p:cNvSpPr txBox="1"/>
          <p:nvPr/>
        </p:nvSpPr>
        <p:spPr>
          <a:xfrm>
            <a:off x="10662798" y="5152067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Design Cache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954EA7-8CA9-4E9D-B1DF-8EA12FA010E5}"/>
              </a:ext>
            </a:extLst>
          </p:cNvPr>
          <p:cNvSpPr txBox="1"/>
          <p:nvPr/>
        </p:nvSpPr>
        <p:spPr>
          <a:xfrm>
            <a:off x="4211720" y="1524438"/>
            <a:ext cx="234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response (10 location nearby new GPS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D59E76-FD62-48A2-BE43-E3F8FAFD2693}"/>
              </a:ext>
            </a:extLst>
          </p:cNvPr>
          <p:cNvSpPr txBox="1"/>
          <p:nvPr/>
        </p:nvSpPr>
        <p:spPr>
          <a:xfrm>
            <a:off x="7044631" y="105969"/>
            <a:ext cx="5271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https://api.foursquare.com/v2/venues/search</a:t>
            </a:r>
          </a:p>
          <a:p>
            <a:pPr algn="ctr"/>
            <a:r>
              <a:rPr lang="en-US" sz="2000" dirty="0"/>
              <a:t> </a:t>
            </a:r>
            <a:endParaRPr lang="en-US" sz="1400" dirty="0"/>
          </a:p>
          <a:p>
            <a:pPr algn="ctr"/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94C29E-4A2C-48A8-B9A9-7D496AC91725}"/>
              </a:ext>
            </a:extLst>
          </p:cNvPr>
          <p:cNvSpPr/>
          <p:nvPr/>
        </p:nvSpPr>
        <p:spPr>
          <a:xfrm>
            <a:off x="1406769" y="351340"/>
            <a:ext cx="2138187" cy="273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9BC3FB-30C8-44FB-933E-41B8E2394989}"/>
              </a:ext>
            </a:extLst>
          </p:cNvPr>
          <p:cNvSpPr txBox="1"/>
          <p:nvPr/>
        </p:nvSpPr>
        <p:spPr>
          <a:xfrm>
            <a:off x="3402487" y="4303896"/>
            <a:ext cx="213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the 10 (limit) nearby  locations from API response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F175A1-AEA3-4374-BBFD-80331EED94D5}"/>
              </a:ext>
            </a:extLst>
          </p:cNvPr>
          <p:cNvCxnSpPr>
            <a:cxnSpLocks/>
          </p:cNvCxnSpPr>
          <p:nvPr/>
        </p:nvCxnSpPr>
        <p:spPr>
          <a:xfrm>
            <a:off x="3561155" y="2925156"/>
            <a:ext cx="2094350" cy="1221255"/>
          </a:xfrm>
          <a:prstGeom prst="bentConnector3">
            <a:avLst/>
          </a:prstGeom>
          <a:ln w="92075" cmpd="dbl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079CFADF-1BF6-4539-9C4A-897719EFDC85}"/>
              </a:ext>
            </a:extLst>
          </p:cNvPr>
          <p:cNvSpPr/>
          <p:nvPr/>
        </p:nvSpPr>
        <p:spPr>
          <a:xfrm>
            <a:off x="5649319" y="3515881"/>
            <a:ext cx="2486353" cy="130465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573BF-30F7-4B96-8AF5-CB20862C1044}"/>
              </a:ext>
            </a:extLst>
          </p:cNvPr>
          <p:cNvSpPr txBox="1"/>
          <p:nvPr/>
        </p:nvSpPr>
        <p:spPr>
          <a:xfrm>
            <a:off x="5694234" y="3930789"/>
            <a:ext cx="238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 data date &lt; 30</a:t>
            </a:r>
          </a:p>
          <a:p>
            <a:pPr algn="ctr"/>
            <a:r>
              <a:rPr lang="en-US" dirty="0"/>
              <a:t>days 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8ACF230-D5AE-4A3C-8091-07487FC3BA03}"/>
              </a:ext>
            </a:extLst>
          </p:cNvPr>
          <p:cNvSpPr/>
          <p:nvPr/>
        </p:nvSpPr>
        <p:spPr>
          <a:xfrm>
            <a:off x="8206719" y="3973250"/>
            <a:ext cx="522442" cy="37432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B77577-8BD3-467C-A6C4-7E10038675F9}"/>
              </a:ext>
            </a:extLst>
          </p:cNvPr>
          <p:cNvSpPr txBox="1"/>
          <p:nvPr/>
        </p:nvSpPr>
        <p:spPr>
          <a:xfrm>
            <a:off x="10748224" y="4069288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83596E-23FC-4629-8DC9-0F52EB84122B}"/>
              </a:ext>
            </a:extLst>
          </p:cNvPr>
          <p:cNvSpPr txBox="1"/>
          <p:nvPr/>
        </p:nvSpPr>
        <p:spPr>
          <a:xfrm>
            <a:off x="8014775" y="3535252"/>
            <a:ext cx="10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YES</a:t>
            </a:r>
          </a:p>
          <a:p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EE48013-A4CE-4A5E-91F8-28D67E20E500}"/>
              </a:ext>
            </a:extLst>
          </p:cNvPr>
          <p:cNvSpPr/>
          <p:nvPr/>
        </p:nvSpPr>
        <p:spPr>
          <a:xfrm>
            <a:off x="6710971" y="4897981"/>
            <a:ext cx="385841" cy="6775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A67BEF-855C-4524-872B-D153B61E3CF0}"/>
              </a:ext>
            </a:extLst>
          </p:cNvPr>
          <p:cNvSpPr txBox="1"/>
          <p:nvPr/>
        </p:nvSpPr>
        <p:spPr>
          <a:xfrm>
            <a:off x="7348094" y="5105257"/>
            <a:ext cx="978323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86256E60-5ADF-4C99-9F33-EBC942D87E71}"/>
              </a:ext>
            </a:extLst>
          </p:cNvPr>
          <p:cNvSpPr/>
          <p:nvPr/>
        </p:nvSpPr>
        <p:spPr>
          <a:xfrm>
            <a:off x="3651260" y="5565443"/>
            <a:ext cx="3237046" cy="1186588"/>
          </a:xfrm>
          <a:prstGeom prst="snip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BFF3EB-C276-4A89-BC09-BF81CED7EDDB}"/>
              </a:ext>
            </a:extLst>
          </p:cNvPr>
          <p:cNvSpPr txBox="1"/>
          <p:nvPr/>
        </p:nvSpPr>
        <p:spPr>
          <a:xfrm>
            <a:off x="3754178" y="5652967"/>
            <a:ext cx="3251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Check for cache hit and update new locations and overwrite all existing location entries with new four square refreshed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10F002-26C2-428D-A229-FE6586D35DB1}"/>
              </a:ext>
            </a:extLst>
          </p:cNvPr>
          <p:cNvSpPr txBox="1"/>
          <p:nvPr/>
        </p:nvSpPr>
        <p:spPr>
          <a:xfrm>
            <a:off x="1527767" y="3485706"/>
            <a:ext cx="582024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4EA83A-30ED-4B59-A8A8-9EB51D7B4FF1}"/>
              </a:ext>
            </a:extLst>
          </p:cNvPr>
          <p:cNvSpPr txBox="1"/>
          <p:nvPr/>
        </p:nvSpPr>
        <p:spPr>
          <a:xfrm>
            <a:off x="2849555" y="3556460"/>
            <a:ext cx="582024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A4991-430F-40C2-AF02-521C2AD567E9}"/>
              </a:ext>
            </a:extLst>
          </p:cNvPr>
          <p:cNvSpPr txBox="1"/>
          <p:nvPr/>
        </p:nvSpPr>
        <p:spPr>
          <a:xfrm>
            <a:off x="4827026" y="391783"/>
            <a:ext cx="582024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1D793-BA9F-4868-BAAA-063F4A7EF010}"/>
              </a:ext>
            </a:extLst>
          </p:cNvPr>
          <p:cNvSpPr txBox="1"/>
          <p:nvPr/>
        </p:nvSpPr>
        <p:spPr>
          <a:xfrm>
            <a:off x="4867967" y="1001898"/>
            <a:ext cx="582024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67C906-FD88-45FC-A3C9-839F1AEE88BC}"/>
              </a:ext>
            </a:extLst>
          </p:cNvPr>
          <p:cNvSpPr txBox="1"/>
          <p:nvPr/>
        </p:nvSpPr>
        <p:spPr>
          <a:xfrm>
            <a:off x="4110206" y="3515516"/>
            <a:ext cx="582024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32DC03-8474-487A-8077-11D3D630B112}"/>
              </a:ext>
            </a:extLst>
          </p:cNvPr>
          <p:cNvSpPr txBox="1"/>
          <p:nvPr/>
        </p:nvSpPr>
        <p:spPr>
          <a:xfrm>
            <a:off x="7013630" y="3256499"/>
            <a:ext cx="582024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B7F52CD1-7ABE-4958-8429-E467D7BD1C0A}"/>
              </a:ext>
            </a:extLst>
          </p:cNvPr>
          <p:cNvSpPr/>
          <p:nvPr/>
        </p:nvSpPr>
        <p:spPr>
          <a:xfrm>
            <a:off x="8808216" y="3524692"/>
            <a:ext cx="1118929" cy="130465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Cache 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FFFE-2312-46A3-9D62-C7CD8FC0525E}"/>
              </a:ext>
            </a:extLst>
          </p:cNvPr>
          <p:cNvSpPr txBox="1"/>
          <p:nvPr/>
        </p:nvSpPr>
        <p:spPr>
          <a:xfrm>
            <a:off x="8857511" y="3956963"/>
            <a:ext cx="140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Hit</a:t>
            </a: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1162F8-6177-4293-99A7-545D9E5E1F68}"/>
              </a:ext>
            </a:extLst>
          </p:cNvPr>
          <p:cNvSpPr txBox="1"/>
          <p:nvPr/>
        </p:nvSpPr>
        <p:spPr>
          <a:xfrm>
            <a:off x="9906152" y="3576381"/>
            <a:ext cx="140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YES</a:t>
            </a:r>
          </a:p>
          <a:p>
            <a:endParaRPr lang="en-US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43D77B6-DD2D-49CC-9BB0-7E33C218235E}"/>
              </a:ext>
            </a:extLst>
          </p:cNvPr>
          <p:cNvSpPr/>
          <p:nvPr/>
        </p:nvSpPr>
        <p:spPr>
          <a:xfrm>
            <a:off x="10046175" y="3973250"/>
            <a:ext cx="522442" cy="37432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Top Corners One Rounded and One Snipped 56">
            <a:extLst>
              <a:ext uri="{FF2B5EF4-FFF2-40B4-BE49-F238E27FC236}">
                <a16:creationId xmlns:a16="http://schemas.microsoft.com/office/drawing/2014/main" id="{297ACA63-0F73-4CCD-AAB3-6A10D282B3C5}"/>
              </a:ext>
            </a:extLst>
          </p:cNvPr>
          <p:cNvSpPr/>
          <p:nvPr/>
        </p:nvSpPr>
        <p:spPr>
          <a:xfrm>
            <a:off x="8857511" y="5521399"/>
            <a:ext cx="1976139" cy="1142118"/>
          </a:xfrm>
          <a:prstGeom prst="snip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1606EC96-2268-49EC-8CA3-07FC0E901DD8}"/>
              </a:ext>
            </a:extLst>
          </p:cNvPr>
          <p:cNvSpPr/>
          <p:nvPr/>
        </p:nvSpPr>
        <p:spPr>
          <a:xfrm>
            <a:off x="9157057" y="4865246"/>
            <a:ext cx="385841" cy="541321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93C725-B271-4594-AE27-1F8A5EA7B2EA}"/>
              </a:ext>
            </a:extLst>
          </p:cNvPr>
          <p:cNvSpPr txBox="1"/>
          <p:nvPr/>
        </p:nvSpPr>
        <p:spPr>
          <a:xfrm>
            <a:off x="9595778" y="4862462"/>
            <a:ext cx="978323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1F1B2-782E-4FC7-AC48-4536172C58D2}"/>
              </a:ext>
            </a:extLst>
          </p:cNvPr>
          <p:cNvSpPr txBox="1"/>
          <p:nvPr/>
        </p:nvSpPr>
        <p:spPr>
          <a:xfrm>
            <a:off x="8873516" y="5612148"/>
            <a:ext cx="213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cache with new value from API, Date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6FFEB9-52AD-47D0-8D11-785DCD945FC2}"/>
              </a:ext>
            </a:extLst>
          </p:cNvPr>
          <p:cNvSpPr txBox="1"/>
          <p:nvPr/>
        </p:nvSpPr>
        <p:spPr>
          <a:xfrm>
            <a:off x="8900134" y="3356582"/>
            <a:ext cx="582024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C7FCED6-C205-45B9-A0C2-2989D5D24CE3}"/>
              </a:ext>
            </a:extLst>
          </p:cNvPr>
          <p:cNvCxnSpPr>
            <a:cxnSpLocks/>
          </p:cNvCxnSpPr>
          <p:nvPr/>
        </p:nvCxnSpPr>
        <p:spPr>
          <a:xfrm rot="10800000">
            <a:off x="1151696" y="1746025"/>
            <a:ext cx="2431557" cy="4442639"/>
          </a:xfrm>
          <a:prstGeom prst="bentConnector3">
            <a:avLst>
              <a:gd name="adj1" fmla="val 141221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894055-14AF-4673-9561-1751F73E08CB}"/>
              </a:ext>
            </a:extLst>
          </p:cNvPr>
          <p:cNvSpPr txBox="1"/>
          <p:nvPr/>
        </p:nvSpPr>
        <p:spPr>
          <a:xfrm>
            <a:off x="550628" y="6333691"/>
            <a:ext cx="4330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Step - 2  New Location</a:t>
            </a:r>
          </a:p>
        </p:txBody>
      </p:sp>
    </p:spTree>
    <p:extLst>
      <p:ext uri="{BB962C8B-B14F-4D97-AF65-F5344CB8AC3E}">
        <p14:creationId xmlns:p14="http://schemas.microsoft.com/office/powerpoint/2010/main" val="12088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D64C4BAC-6A69-4341-86D7-5F76B4339B98}"/>
              </a:ext>
            </a:extLst>
          </p:cNvPr>
          <p:cNvSpPr/>
          <p:nvPr/>
        </p:nvSpPr>
        <p:spPr>
          <a:xfrm>
            <a:off x="220568" y="1018743"/>
            <a:ext cx="2342703" cy="130465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2FDA8-7019-4F24-8ED6-05512A03297A}"/>
              </a:ext>
            </a:extLst>
          </p:cNvPr>
          <p:cNvSpPr txBox="1"/>
          <p:nvPr/>
        </p:nvSpPr>
        <p:spPr>
          <a:xfrm>
            <a:off x="573679" y="1486404"/>
            <a:ext cx="17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Data &gt;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5F0B1-EFC2-45A4-AB16-894069D4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58" y="328790"/>
            <a:ext cx="2218674" cy="2614465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88656E8-4110-4375-8A54-A3CC0E5D797B}"/>
              </a:ext>
            </a:extLst>
          </p:cNvPr>
          <p:cNvSpPr/>
          <p:nvPr/>
        </p:nvSpPr>
        <p:spPr>
          <a:xfrm>
            <a:off x="7496489" y="1220763"/>
            <a:ext cx="1463040" cy="8305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51F7FA9-CE83-41D7-9EF0-BFE8735088EE}"/>
              </a:ext>
            </a:extLst>
          </p:cNvPr>
          <p:cNvSpPr/>
          <p:nvPr/>
        </p:nvSpPr>
        <p:spPr>
          <a:xfrm>
            <a:off x="9567772" y="485783"/>
            <a:ext cx="2209364" cy="2277547"/>
          </a:xfrm>
          <a:prstGeom prst="flowChartMagneticDisk">
            <a:avLst/>
          </a:prstGeom>
          <a:solidFill>
            <a:srgbClr val="42BE7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14EF72F-C4F3-481E-90FD-85E3EE7C9A71}"/>
              </a:ext>
            </a:extLst>
          </p:cNvPr>
          <p:cNvSpPr/>
          <p:nvPr/>
        </p:nvSpPr>
        <p:spPr>
          <a:xfrm>
            <a:off x="3011043" y="1188496"/>
            <a:ext cx="1463040" cy="8305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70B0C-AA62-4339-8BEE-C66E29CAB772}"/>
              </a:ext>
            </a:extLst>
          </p:cNvPr>
          <p:cNvSpPr txBox="1"/>
          <p:nvPr/>
        </p:nvSpPr>
        <p:spPr>
          <a:xfrm>
            <a:off x="9814325" y="1603755"/>
            <a:ext cx="17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Square API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CFBBD66-D192-4D20-9E61-57E18D5AF99D}"/>
              </a:ext>
            </a:extLst>
          </p:cNvPr>
          <p:cNvSpPr/>
          <p:nvPr/>
        </p:nvSpPr>
        <p:spPr>
          <a:xfrm>
            <a:off x="2325753" y="2160403"/>
            <a:ext cx="1949033" cy="374329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0F0CD75-6921-49A4-B1F9-FB69B0473764}"/>
              </a:ext>
            </a:extLst>
          </p:cNvPr>
          <p:cNvSpPr/>
          <p:nvPr/>
        </p:nvSpPr>
        <p:spPr>
          <a:xfrm>
            <a:off x="7118671" y="2173192"/>
            <a:ext cx="2218675" cy="374329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0B9-E510-406D-BCE6-115AAE85FFD0}"/>
              </a:ext>
            </a:extLst>
          </p:cNvPr>
          <p:cNvSpPr txBox="1"/>
          <p:nvPr/>
        </p:nvSpPr>
        <p:spPr>
          <a:xfrm>
            <a:off x="7496489" y="2620089"/>
            <a:ext cx="171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new 10 locations within radius 10 km of GPS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8DAA6-D0C8-4678-BE98-5E8A79081749}"/>
              </a:ext>
            </a:extLst>
          </p:cNvPr>
          <p:cNvSpPr txBox="1"/>
          <p:nvPr/>
        </p:nvSpPr>
        <p:spPr>
          <a:xfrm>
            <a:off x="1961102" y="2676122"/>
            <a:ext cx="255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 (Check for cache hit or miss and accordingly update or overwrite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9013D75-C553-419A-A298-13065CB0BA74}"/>
              </a:ext>
            </a:extLst>
          </p:cNvPr>
          <p:cNvSpPr/>
          <p:nvPr/>
        </p:nvSpPr>
        <p:spPr>
          <a:xfrm>
            <a:off x="984738" y="2649998"/>
            <a:ext cx="772431" cy="213301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21842878-7532-49E2-98E0-96A2E91A8DE0}"/>
              </a:ext>
            </a:extLst>
          </p:cNvPr>
          <p:cNvSpPr/>
          <p:nvPr/>
        </p:nvSpPr>
        <p:spPr>
          <a:xfrm>
            <a:off x="698968" y="5082887"/>
            <a:ext cx="1626785" cy="1486725"/>
          </a:xfrm>
          <a:prstGeom prst="snip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2B4D8-2E35-460D-8F69-F9B8D5593484}"/>
              </a:ext>
            </a:extLst>
          </p:cNvPr>
          <p:cNvSpPr txBox="1"/>
          <p:nvPr/>
        </p:nvSpPr>
        <p:spPr>
          <a:xfrm>
            <a:off x="698968" y="5562603"/>
            <a:ext cx="171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 overwrite cache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D38B4-2A21-49A3-A463-73388027C156}"/>
              </a:ext>
            </a:extLst>
          </p:cNvPr>
          <p:cNvSpPr txBox="1"/>
          <p:nvPr/>
        </p:nvSpPr>
        <p:spPr>
          <a:xfrm>
            <a:off x="3239863" y="918491"/>
            <a:ext cx="73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E8645-51F4-4214-B79C-FA21992ADBB7}"/>
              </a:ext>
            </a:extLst>
          </p:cNvPr>
          <p:cNvSpPr txBox="1"/>
          <p:nvPr/>
        </p:nvSpPr>
        <p:spPr>
          <a:xfrm>
            <a:off x="7862019" y="929238"/>
            <a:ext cx="73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3B296-1F80-4C86-927D-C445D1DADFC8}"/>
              </a:ext>
            </a:extLst>
          </p:cNvPr>
          <p:cNvSpPr txBox="1"/>
          <p:nvPr/>
        </p:nvSpPr>
        <p:spPr>
          <a:xfrm>
            <a:off x="7915005" y="1954065"/>
            <a:ext cx="73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498B-823F-4FB4-9A88-C6774ECFEAED}"/>
              </a:ext>
            </a:extLst>
          </p:cNvPr>
          <p:cNvSpPr txBox="1"/>
          <p:nvPr/>
        </p:nvSpPr>
        <p:spPr>
          <a:xfrm>
            <a:off x="3110329" y="1905042"/>
            <a:ext cx="73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D31C-7444-42F8-A422-4FBBDD4424F5}"/>
              </a:ext>
            </a:extLst>
          </p:cNvPr>
          <p:cNvSpPr txBox="1"/>
          <p:nvPr/>
        </p:nvSpPr>
        <p:spPr>
          <a:xfrm>
            <a:off x="664622" y="3573668"/>
            <a:ext cx="73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C4F29-DDFB-4B37-8995-48A695CE92B9}"/>
              </a:ext>
            </a:extLst>
          </p:cNvPr>
          <p:cNvSpPr txBox="1"/>
          <p:nvPr/>
        </p:nvSpPr>
        <p:spPr>
          <a:xfrm>
            <a:off x="7525643" y="554909"/>
            <a:ext cx="1404730" cy="3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 to API</a:t>
            </a:r>
          </a:p>
        </p:txBody>
      </p:sp>
    </p:spTree>
    <p:extLst>
      <p:ext uri="{BB962C8B-B14F-4D97-AF65-F5344CB8AC3E}">
        <p14:creationId xmlns:p14="http://schemas.microsoft.com/office/powerpoint/2010/main" val="197395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302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DATA REFRESH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</dc:creator>
  <cp:lastModifiedBy>Nirmal</cp:lastModifiedBy>
  <cp:revision>43</cp:revision>
  <dcterms:created xsi:type="dcterms:W3CDTF">2019-10-19T01:05:01Z</dcterms:created>
  <dcterms:modified xsi:type="dcterms:W3CDTF">2019-10-20T00:45:21Z</dcterms:modified>
</cp:coreProperties>
</file>