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nitheesh863-maker.github.io/nitheeesh8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NITHEESH KUMAR.S</a:t>
            </a:r>
          </a:p>
          <a:p>
            <a:r>
              <a:rPr lang="en-US" sz="2400" dirty="0"/>
              <a:t>REGISTER NO AND NMID: 2428BO331/82CCA6727F2A3D89C3B4E32C1BECC2B5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</a:t>
            </a:r>
            <a:r>
              <a:rPr lang="en-US" sz="2400" dirty="0" err="1"/>
              <a:t>Bsc</a:t>
            </a:r>
            <a:r>
              <a:rPr lang="en-US" sz="2400" dirty="0"/>
              <a:t> computer science with data analytics</a:t>
            </a:r>
          </a:p>
          <a:p>
            <a:r>
              <a:rPr lang="en-US" sz="2400" dirty="0"/>
              <a:t>COLLEGE:  KPR college of arts science and research/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br>
              <a:rPr lang="en-IN" sz="4250" spc="15" dirty="0"/>
            </a:br>
            <a:br>
              <a:rPr lang="en-IN" sz="4250" spc="15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205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message&#10;&#10;AI-generated content may be incorrect.">
            <a:extLst>
              <a:ext uri="{FF2B5EF4-FFF2-40B4-BE49-F238E27FC236}">
                <a16:creationId xmlns:a16="http://schemas.microsoft.com/office/drawing/2014/main" id="{1F719C12-FD90-3C02-D1E6-5DAFC4A4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632" y="2633685"/>
            <a:ext cx="5581650" cy="36979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DDADA365-B159-C90E-09AF-C4F30937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14794"/>
            <a:ext cx="982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digital portfolio was successfully created with a clean and professional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includes all key sections such as profile, projects, results, and external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design ensures easy navigation and provides visual proof through screenshots.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66750" y="897706"/>
            <a:ext cx="580085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/>
              <a:t>CONCLUSION</a:t>
            </a:r>
            <a:endParaRPr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A9FC4A9-3661-A292-9713-C30E3F54DFF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870075"/>
            <a:ext cx="8534400" cy="3877985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Digital Portfolio project</a:t>
            </a:r>
            <a:r>
              <a:rPr lang="en-US" sz="2800" dirty="0"/>
              <a:t> successfully demonstrates the importance of presenting skills, projects, and achievements in a structured and professional manner. Unlike traditional resumes, the portfolio provides an </a:t>
            </a:r>
            <a:r>
              <a:rPr lang="en-US" sz="2800" b="1" dirty="0"/>
              <a:t>interactive and visually appealing platform</a:t>
            </a:r>
            <a:r>
              <a:rPr lang="en-US" sz="2800" dirty="0"/>
              <a:t> that highlights both technical expertise and creativity. It ensures </a:t>
            </a:r>
            <a:r>
              <a:rPr lang="en-US" sz="2800" b="1" dirty="0"/>
              <a:t>easy navigation</a:t>
            </a:r>
            <a:r>
              <a:rPr lang="en-US" sz="2800" dirty="0"/>
              <a:t> for end users such as recruiters, institutions, and professionals, making it an effective career-building tool.</a:t>
            </a:r>
            <a:endParaRPr lang="en-IN"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109728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https://nnitheesh863-maker.github.io/nitheeesh82/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7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75769" y="609600"/>
            <a:ext cx="771842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r>
              <a:rPr lang="en-IN" sz="4250" spc="25" dirty="0"/>
              <a:t>       </a:t>
            </a:r>
            <a:r>
              <a:rPr lang="en-IN" sz="2800" spc="10" dirty="0"/>
              <a:t>Creative Side Projects</a:t>
            </a:r>
            <a:br>
              <a:rPr lang="en-IN" sz="4250" spc="25" dirty="0"/>
            </a:br>
            <a:br>
              <a:rPr lang="en-IN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157528" cy="46487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r>
              <a:rPr lang="en-IN" sz="4250" spc="10" dirty="0"/>
              <a:t> </a:t>
            </a:r>
            <a:r>
              <a:rPr lang="en-US" sz="2400" b="0" dirty="0"/>
              <a:t>There is a need for a professional and structured way to showcase skills, achievements, and projects. Traditional resumes often fail to demonstrate creativity and technical ability effectively. A Digital Portfolio bridges this gap by providing a more interactive and modern presentation of one’s profile.</a:t>
            </a:r>
            <a:br>
              <a:rPr lang="en-US" sz="2400" b="0" dirty="0"/>
            </a:br>
            <a:br>
              <a:rPr lang="en-IN" sz="2400" spc="10" dirty="0"/>
            </a:br>
            <a:br>
              <a:rPr lang="en-IN" sz="2400" spc="10" dirty="0"/>
            </a:br>
            <a:br>
              <a:rPr lang="en-IN" sz="2400" spc="10" dirty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251825" cy="3910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r>
              <a:rPr lang="en-US" sz="2800" b="0" dirty="0"/>
              <a:t>This project is a Digital Portfolio system that allows students and professionals to display their profile, skills, academic achievements, and projects in a clean and well-designed format</a:t>
            </a:r>
            <a:r>
              <a:rPr lang="en-US" sz="2800" dirty="0"/>
              <a:t>.</a:t>
            </a:r>
            <a:br>
              <a:rPr lang="en-US" sz="2800" dirty="0"/>
            </a:br>
            <a:br>
              <a:rPr lang="en-IN" sz="2800" spc="-20" dirty="0"/>
            </a:b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43411"/>
            <a:ext cx="8520748" cy="5433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/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b="0" spc="5" dirty="0"/>
              <a:t>1.</a:t>
            </a:r>
            <a:r>
              <a:rPr lang="en-US" sz="3200" b="0" dirty="0"/>
              <a:t>Students preparing for placements</a:t>
            </a:r>
            <a:br>
              <a:rPr lang="en-US" sz="3200" b="0" dirty="0"/>
            </a:br>
            <a:r>
              <a:rPr lang="en-US" sz="3200" b="0" dirty="0"/>
              <a:t>2.Job seekers wanting to showcase their work</a:t>
            </a:r>
            <a:br>
              <a:rPr lang="en-US" sz="3200" b="0" dirty="0"/>
            </a:br>
            <a:r>
              <a:rPr lang="en-US" sz="3200" b="0" dirty="0"/>
              <a:t>3.Recruiters looking for candidate details quickly</a:t>
            </a:r>
            <a:br>
              <a:rPr lang="en-US" sz="3200" b="0" dirty="0"/>
            </a:br>
            <a:r>
              <a:rPr lang="en-US" sz="3200" b="0" dirty="0"/>
              <a:t>4.Academic institutions evaluating student projects</a:t>
            </a:r>
            <a:br>
              <a:rPr lang="en-US" sz="3200" b="0" dirty="0"/>
            </a:br>
            <a:br>
              <a:rPr lang="en-IN" sz="3200" spc="5" dirty="0"/>
            </a:br>
            <a:br>
              <a:rPr lang="en-IN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81250" y="914400"/>
            <a:ext cx="811149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2800" spc="10" dirty="0"/>
              <a:t>         </a:t>
            </a:r>
            <a:r>
              <a:rPr lang="en-IN" sz="2800" dirty="0"/>
              <a:t>Frontend: HTML, CSS, </a:t>
            </a:r>
            <a:r>
              <a:rPr lang="en-IN" sz="2800" dirty="0" err="1"/>
              <a:t>javaScript</a:t>
            </a:r>
            <a:br>
              <a:rPr lang="en-IN" sz="3600" dirty="0"/>
            </a:br>
            <a:r>
              <a:rPr lang="en-IN" sz="2800" dirty="0"/>
              <a:t>         Version Control: GitHub</a:t>
            </a:r>
            <a:br>
              <a:rPr lang="en-IN" sz="2800" dirty="0"/>
            </a:br>
            <a:r>
              <a:rPr lang="en-IN" sz="2800" dirty="0"/>
              <a:t>         Presentation: PPT/Portfolio</a:t>
            </a:r>
            <a:br>
              <a:rPr lang="en-IN" sz="360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0ABA1-762E-F680-C6BF-3BB3A873BC3B}"/>
              </a:ext>
            </a:extLst>
          </p:cNvPr>
          <p:cNvSpPr txBox="1"/>
          <p:nvPr/>
        </p:nvSpPr>
        <p:spPr>
          <a:xfrm>
            <a:off x="685800" y="1592188"/>
            <a:ext cx="84629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Clean and professional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Sections divided into profile, skills, projects, and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Easy navigation for end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Visual elements for better engagement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620000" cy="984885"/>
          </a:xfrm>
        </p:spPr>
        <p:txBody>
          <a:bodyPr/>
          <a:lstStyle/>
          <a:p>
            <a:r>
              <a:rPr lang="en-IN" b="1" dirty="0"/>
              <a:t>FEATURES AND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1366D-6755-5729-1CAA-018BF515997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3400" y="1828800"/>
            <a:ext cx="9829800" cy="3231654"/>
          </a:xfrm>
        </p:spPr>
        <p:txBody>
          <a:bodyPr/>
          <a:lstStyle/>
          <a:p>
            <a:r>
              <a:rPr lang="en-US" sz="2400" dirty="0"/>
              <a:t>Allows users to </a:t>
            </a:r>
            <a:r>
              <a:rPr lang="en-US" sz="2400" b="1" dirty="0"/>
              <a:t>experiment with small innovative ideas</a:t>
            </a:r>
            <a:r>
              <a:rPr lang="en-US" sz="2400" dirty="0"/>
              <a:t> using coding and design.</a:t>
            </a:r>
          </a:p>
          <a:p>
            <a:r>
              <a:rPr lang="en-US" sz="2400" dirty="0"/>
              <a:t>Provides a platform to </a:t>
            </a:r>
            <a:r>
              <a:rPr lang="en-US" sz="2400" b="1" dirty="0"/>
              <a:t>practice HTML, CSS, and JavaScript</a:t>
            </a:r>
            <a:r>
              <a:rPr lang="en-US" sz="2400" dirty="0"/>
              <a:t> in real-world mini projects.</a:t>
            </a:r>
          </a:p>
          <a:p>
            <a:r>
              <a:rPr lang="en-US" sz="2400" dirty="0"/>
              <a:t>Focuses on </a:t>
            </a:r>
            <a:r>
              <a:rPr lang="en-US" sz="2400" b="1" dirty="0"/>
              <a:t>interactivity, creativity, and problem-solving</a:t>
            </a:r>
            <a:r>
              <a:rPr lang="en-US" sz="2400" dirty="0"/>
              <a:t> skills.</a:t>
            </a:r>
          </a:p>
          <a:p>
            <a:r>
              <a:rPr lang="en-US" sz="2400" dirty="0"/>
              <a:t>Each project demonstrates </a:t>
            </a:r>
            <a:r>
              <a:rPr lang="en-US" sz="2400" b="1" dirty="0"/>
              <a:t>unique features</a:t>
            </a:r>
            <a:r>
              <a:rPr lang="en-US" sz="2400" dirty="0"/>
              <a:t> such as animations, random generators, or dynamic UI elements.</a:t>
            </a:r>
          </a:p>
          <a:p>
            <a:r>
              <a:rPr lang="en-US" sz="2400" dirty="0"/>
              <a:t>Helps in </a:t>
            </a:r>
            <a:r>
              <a:rPr lang="en-US" sz="2400" b="1" dirty="0"/>
              <a:t>improving coding confidence</a:t>
            </a:r>
            <a:r>
              <a:rPr lang="en-US" sz="2400" dirty="0"/>
              <a:t> and building a </a:t>
            </a:r>
            <a:r>
              <a:rPr lang="en-US" sz="2400" b="1" dirty="0"/>
              <a:t>portfolio of side projects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485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        Creative Side Projects  </vt:lpstr>
      <vt:lpstr>AGENDA</vt:lpstr>
      <vt:lpstr>PROBLEM STATEMENT  There is a need for a professional and structured way to showcase skills, achievements, and projects. Traditional resumes often fail to demonstrate creativity and technical ability effectively. A Digital Portfolio bridges this gap by providing a more interactive and modern presentation of one’s profile.    </vt:lpstr>
      <vt:lpstr>PROJECT OVERVIEW  This project is a Digital Portfolio system that allows students and professionals to display their profile, skills, academic achievements, and projects in a clean and well-designed format.  </vt:lpstr>
      <vt:lpstr>WHO ARE THE END USERS?  1.Students preparing for placements 2.Job seekers wanting to showcase their work 3.Recruiters looking for candidate details quickly 4.Academic institutions evaluating student projects   </vt:lpstr>
      <vt:lpstr>TOOLS AND TECHNIQUES            Frontend: HTML, CSS, javaScript          Version Control: GitHub          Presentation: PPT/Portfolio   </vt:lpstr>
      <vt:lpstr>PowerPoint Presentation</vt:lpstr>
      <vt:lpstr>FEATURES AND FUNCTIONALITY</vt:lpstr>
      <vt:lpstr>RESULTS AND SCREENSHOTS  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nitheesh kumar</cp:lastModifiedBy>
  <cp:revision>30</cp:revision>
  <dcterms:created xsi:type="dcterms:W3CDTF">2024-03-29T15:07:22Z</dcterms:created>
  <dcterms:modified xsi:type="dcterms:W3CDTF">2025-09-02T10:15:00Z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