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60" r:id="rId6"/>
    <p:sldId id="268" r:id="rId7"/>
    <p:sldId id="261" r:id="rId8"/>
    <p:sldId id="265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37B75-C74A-4347-A6DA-E54D29A6594E}" type="datetimeFigureOut">
              <a:rPr lang="vi-VN" smtClean="0"/>
              <a:t>25/03/2016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9820D-6CD0-4913-A7BA-63084D4454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363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820D-6CD0-4913-A7BA-63084D4454F8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CD2C-7501-4C0D-8D05-C8BF48E81107}" type="datetime1">
              <a:rPr lang="vi-VN" smtClean="0"/>
              <a:t>25/03/2016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E9DB-7479-4E40-BBA5-7AF191C81F50}" type="datetime1">
              <a:rPr lang="vi-VN" smtClean="0"/>
              <a:t>25/03/2016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79E-3E95-4BB1-B3CB-C69D7A98406A}" type="datetime1">
              <a:rPr lang="vi-VN" smtClean="0"/>
              <a:t>25/03/2016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73C-6D36-4374-AC47-2E1E96D997C9}" type="datetime1">
              <a:rPr lang="vi-VN" smtClean="0"/>
              <a:t>25/03/2016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14C7-3AE0-4BDD-B222-81C42FC4A1B8}" type="datetime1">
              <a:rPr lang="vi-VN" smtClean="0"/>
              <a:t>25/03/2016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54A9-491F-435F-AE6D-FEC761617A57}" type="datetime1">
              <a:rPr lang="vi-VN" smtClean="0"/>
              <a:t>25/03/2016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A6F-FAA0-49EC-BF93-256ECF334637}" type="datetime1">
              <a:rPr lang="vi-VN" smtClean="0"/>
              <a:t>25/03/2016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5B47-1290-4751-B40E-3FCAB34BEF15}" type="datetime1">
              <a:rPr lang="vi-VN" smtClean="0"/>
              <a:t>25/03/2016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1276-107B-4BBF-882E-C282EBB8A08D}" type="datetime1">
              <a:rPr lang="vi-VN" smtClean="0"/>
              <a:t>25/03/2016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7EE2-4379-465D-9EB4-C355A136A4C6}" type="datetime1">
              <a:rPr lang="vi-VN" smtClean="0"/>
              <a:t>25/03/2016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083A-73DF-41F6-BEC2-50DCA239D533}" type="datetime1">
              <a:rPr lang="vi-VN" smtClean="0"/>
              <a:t>25/03/2016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83854A-CD6F-442C-8E4F-DCE9FAC46190}" type="datetime1">
              <a:rPr lang="vi-VN" smtClean="0"/>
              <a:t>25/03/2016</a:t>
            </a:fld>
            <a:endParaRPr lang="vi-V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0C1D81-2689-4AFB-809E-DB3832637B4F}" type="slidenum">
              <a:rPr lang="vi-VN" smtClean="0"/>
              <a:t>‹#›</a:t>
            </a:fld>
            <a:endParaRPr lang="vi-V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060848"/>
            <a:ext cx="7175351" cy="2304256"/>
          </a:xfrm>
        </p:spPr>
        <p:txBody>
          <a:bodyPr/>
          <a:lstStyle/>
          <a:p>
            <a:pPr algn="ctr"/>
            <a:r>
              <a:rPr lang="en-US" dirty="0" err="1" smtClean="0"/>
              <a:t>Soundcloud</a:t>
            </a:r>
            <a:r>
              <a:rPr lang="en-US" dirty="0"/>
              <a:t> </a:t>
            </a:r>
            <a:r>
              <a:rPr lang="en-US" dirty="0" smtClean="0"/>
              <a:t>music player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013176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400" dirty="0" smtClean="0"/>
              <a:t>Group </a:t>
            </a:r>
            <a:r>
              <a:rPr lang="en-US" sz="1400" dirty="0" smtClean="0"/>
              <a:t>9: </a:t>
            </a:r>
            <a:r>
              <a:rPr lang="en-US" sz="1400" dirty="0" smtClean="0"/>
              <a:t>Nguyen </a:t>
            </a:r>
            <a:r>
              <a:rPr lang="en-US" sz="1400" dirty="0" err="1" smtClean="0"/>
              <a:t>Nhu</a:t>
            </a:r>
            <a:r>
              <a:rPr lang="en-US" sz="1400" dirty="0" smtClean="0"/>
              <a:t> </a:t>
            </a:r>
            <a:r>
              <a:rPr lang="en-US" sz="1400" dirty="0" err="1" smtClean="0"/>
              <a:t>Khoa</a:t>
            </a:r>
            <a:r>
              <a:rPr lang="en-US" sz="1400" dirty="0" smtClean="0"/>
              <a:t>		Lecturer:  </a:t>
            </a:r>
            <a:r>
              <a:rPr lang="en-US" sz="1400" dirty="0" err="1" smtClean="0"/>
              <a:t>Dr.Tran</a:t>
            </a:r>
            <a:r>
              <a:rPr lang="en-US" sz="1400" dirty="0" smtClean="0"/>
              <a:t> </a:t>
            </a:r>
            <a:r>
              <a:rPr lang="en-US" sz="1400" dirty="0" err="1" smtClean="0"/>
              <a:t>Giang</a:t>
            </a:r>
            <a:r>
              <a:rPr lang="en-US" sz="1400" dirty="0" smtClean="0"/>
              <a:t> Son</a:t>
            </a:r>
          </a:p>
          <a:p>
            <a:pPr algn="l"/>
            <a:r>
              <a:rPr lang="en-US" sz="1400" dirty="0" smtClean="0"/>
              <a:t>                   Nguyen </a:t>
            </a:r>
            <a:r>
              <a:rPr lang="en-US" sz="1400" dirty="0" err="1" smtClean="0"/>
              <a:t>Thanh</a:t>
            </a:r>
            <a:r>
              <a:rPr lang="en-US" sz="1400" dirty="0" smtClean="0"/>
              <a:t> Son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smtClean="0"/>
              <a:t>                  Nguyen Van </a:t>
            </a:r>
            <a:r>
              <a:rPr lang="en-US" sz="1400" dirty="0" err="1" smtClean="0"/>
              <a:t>Quang</a:t>
            </a:r>
            <a:r>
              <a:rPr lang="en-US" sz="1400" dirty="0"/>
              <a:t>	</a:t>
            </a:r>
            <a:endParaRPr lang="vi-VN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18" y="0"/>
            <a:ext cx="2571082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was not done:</a:t>
            </a:r>
          </a:p>
          <a:p>
            <a:pPr lvl="1"/>
            <a:r>
              <a:rPr lang="en-US" dirty="0" smtClean="0"/>
              <a:t>Navigation Drawer’s correct behavior</a:t>
            </a:r>
          </a:p>
          <a:p>
            <a:pPr lvl="1"/>
            <a:r>
              <a:rPr lang="en-US" dirty="0" smtClean="0"/>
              <a:t>Playlist Fragment</a:t>
            </a:r>
          </a:p>
          <a:p>
            <a:pPr lvl="1"/>
            <a:r>
              <a:rPr lang="en-US" dirty="0" smtClean="0"/>
              <a:t>Media Player Fragment</a:t>
            </a:r>
          </a:p>
          <a:p>
            <a:pPr lvl="1"/>
            <a:r>
              <a:rPr lang="en-US" dirty="0" smtClean="0"/>
              <a:t>Player Control’s correct behavior when switching between fragment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listening!</a:t>
            </a:r>
            <a:endParaRPr lang="vi-V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6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6512511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72816"/>
            <a:ext cx="6400800" cy="3474720"/>
          </a:xfrm>
        </p:spPr>
        <p:txBody>
          <a:bodyPr/>
          <a:lstStyle/>
          <a:p>
            <a:pPr marL="502920" indent="-457200">
              <a:buFont typeface="Arial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502920" indent="-457200">
              <a:buFont typeface="Arial" pitchFamily="34" charset="0"/>
              <a:buChar char="•"/>
            </a:pPr>
            <a:r>
              <a:rPr lang="en-US" dirty="0" smtClean="0"/>
              <a:t>Architecture</a:t>
            </a:r>
          </a:p>
          <a:p>
            <a:pPr marL="502920" indent="-457200">
              <a:buFont typeface="Arial" pitchFamily="34" charset="0"/>
              <a:buChar char="•"/>
            </a:pPr>
            <a:r>
              <a:rPr lang="en-US" dirty="0" smtClean="0"/>
              <a:t>Activity</a:t>
            </a:r>
          </a:p>
          <a:p>
            <a:pPr marL="502920" indent="-457200">
              <a:buFont typeface="Arial" pitchFamily="34" charset="0"/>
              <a:buChar char="•"/>
            </a:pPr>
            <a:r>
              <a:rPr lang="en-US" dirty="0" smtClean="0"/>
              <a:t>Networking</a:t>
            </a:r>
            <a:endParaRPr lang="vi-VN" dirty="0"/>
          </a:p>
          <a:p>
            <a:pPr marL="502920" indent="-457200">
              <a:buFont typeface="Arial" pitchFamily="34" charset="0"/>
              <a:buChar char="•"/>
            </a:pPr>
            <a:r>
              <a:rPr lang="en-US" dirty="0" smtClean="0"/>
              <a:t>Demo</a:t>
            </a:r>
          </a:p>
          <a:p>
            <a:pPr marL="502920" indent="-457200">
              <a:buFont typeface="Arial" pitchFamily="34" charset="0"/>
              <a:buChar char="•"/>
            </a:pPr>
            <a:r>
              <a:rPr lang="en-US" dirty="0" smtClean="0"/>
              <a:t>Conclusion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Soundcloud</a:t>
            </a:r>
            <a:r>
              <a:rPr lang="en-US" dirty="0" smtClean="0"/>
              <a:t> music player app</a:t>
            </a:r>
          </a:p>
          <a:p>
            <a:r>
              <a:rPr lang="en-US" dirty="0" smtClean="0"/>
              <a:t>Access newest </a:t>
            </a:r>
            <a:r>
              <a:rPr lang="en-US" dirty="0" err="1" smtClean="0"/>
              <a:t>soundcloud</a:t>
            </a:r>
            <a:r>
              <a:rPr lang="en-US" dirty="0" smtClean="0"/>
              <a:t> tracks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k</a:t>
            </a:r>
            <a:r>
              <a:rPr lang="en-US" dirty="0" smtClean="0"/>
              <a:t>eep up-to-date on-the-fly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3</a:t>
            </a:fld>
            <a:endParaRPr lang="vi-V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2547367" cy="254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2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Application Layer: </a:t>
            </a:r>
            <a:r>
              <a:rPr lang="en-US" dirty="0" err="1" smtClean="0"/>
              <a:t>Soundcloud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Storage Layer: Retrieve data through </a:t>
            </a:r>
            <a:r>
              <a:rPr lang="en-US" dirty="0" err="1" smtClean="0"/>
              <a:t>Soundcloud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18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activity to get recent tracks</a:t>
            </a:r>
          </a:p>
          <a:p>
            <a:pPr lvl="1"/>
            <a:r>
              <a:rPr lang="en-US" dirty="0" smtClean="0"/>
              <a:t>Display by list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player control bar to </a:t>
            </a:r>
            <a:r>
              <a:rPr lang="en-US" dirty="0" smtClean="0"/>
              <a:t>play,</a:t>
            </a:r>
          </a:p>
          <a:p>
            <a:pPr marL="0" indent="0">
              <a:buNone/>
            </a:pPr>
            <a:r>
              <a:rPr lang="en-US" dirty="0" smtClean="0"/>
              <a:t> pause track. 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5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54965"/>
            <a:ext cx="2485618" cy="44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9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Drop-down menu to navigate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vi-VN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636912"/>
            <a:ext cx="2393032" cy="38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the back-end of </a:t>
            </a:r>
            <a:r>
              <a:rPr lang="en-US" dirty="0" err="1" smtClean="0"/>
              <a:t>Soundcloud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api.soundcloud.com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/>
              <a:t>gson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/>
              <a:t> open source </a:t>
            </a:r>
            <a:r>
              <a:rPr lang="en-US" dirty="0" err="1"/>
              <a:t>json</a:t>
            </a:r>
            <a:r>
              <a:rPr lang="en-US" dirty="0"/>
              <a:t>-to-java converter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04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(cont.)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Picasso library to download and cache android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r>
              <a:rPr lang="en-US" dirty="0"/>
              <a:t>Use Retrofit library to simplify HTTP </a:t>
            </a:r>
            <a:r>
              <a:rPr lang="en-US" dirty="0" smtClean="0"/>
              <a:t>communication</a:t>
            </a:r>
          </a:p>
          <a:p>
            <a:endParaRPr lang="en-US" dirty="0"/>
          </a:p>
          <a:p>
            <a:r>
              <a:rPr lang="en-US" dirty="0" err="1"/>
              <a:t>RestAdapter</a:t>
            </a:r>
            <a:r>
              <a:rPr lang="en-US" dirty="0"/>
              <a:t> is the class that transforms an API interface into an object which actually makes network requests</a:t>
            </a:r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67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D81-2689-4AFB-809E-DB3832637B4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32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181</TotalTime>
  <Words>167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Times New Roman</vt:lpstr>
      <vt:lpstr>Wingdings 2</vt:lpstr>
      <vt:lpstr>Flow</vt:lpstr>
      <vt:lpstr>Soundcloud music player</vt:lpstr>
      <vt:lpstr>Outline</vt:lpstr>
      <vt:lpstr>Introduction</vt:lpstr>
      <vt:lpstr>Architecture</vt:lpstr>
      <vt:lpstr>Activities</vt:lpstr>
      <vt:lpstr>Activities</vt:lpstr>
      <vt:lpstr>Networking</vt:lpstr>
      <vt:lpstr>Networking (cont.)</vt:lpstr>
      <vt:lpstr>Demo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Soundcloud music player</dc:title>
  <dc:creator>Quang</dc:creator>
  <cp:lastModifiedBy>Son</cp:lastModifiedBy>
  <cp:revision>14</cp:revision>
  <dcterms:created xsi:type="dcterms:W3CDTF">2016-03-25T03:58:55Z</dcterms:created>
  <dcterms:modified xsi:type="dcterms:W3CDTF">2016-03-25T07:24:35Z</dcterms:modified>
</cp:coreProperties>
</file>