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1" r:id="rId4"/>
    <p:sldId id="260" r:id="rId5"/>
    <p:sldId id="259" r:id="rId6"/>
    <p:sldId id="257" r:id="rId7"/>
    <p:sldId id="262" r:id="rId8"/>
    <p:sldId id="258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0FBEE-2D9E-40D3-BDCF-06DFD3480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FE93A-E8C1-035D-7C5E-B0C7B4E7A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37427-1CB1-89AD-8797-FBFF39E59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51CF-1E54-4165-B46A-9A535E21297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D265B-FE32-A836-076C-D998249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0E508-4406-A298-FF3A-97E1E631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95F7-E05D-4E9A-AC6A-23FCD9CC5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7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25FB-1FBD-14D7-42D6-5696F9AF5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7831E-3BCE-50F2-FDC6-E5B6AA292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17D4F-5F48-8E0C-629C-282D9114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51CF-1E54-4165-B46A-9A535E21297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F19A7-281B-F87A-7532-971AC0A2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42B88-F64B-CF29-3BE0-CFC36DC1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95F7-E05D-4E9A-AC6A-23FCD9CC5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0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4E8236-7F3B-6E5C-1FE4-240564E8B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B32B7-4464-141F-C563-3D2CE247B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936E7-EC1D-23D7-71E8-4996B213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51CF-1E54-4165-B46A-9A535E21297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FC3CE-F7BC-6F07-5C87-44463A3D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2131C-EFDA-EF28-0383-372F17C9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95F7-E05D-4E9A-AC6A-23FCD9CC5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3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D8A69-8584-99E1-6C89-A54CA45C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0A652-6B0B-C2B0-DFE1-4A3D5FA2D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B1F2B-F4B0-34CD-4F00-8C744549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51CF-1E54-4165-B46A-9A535E21297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DB43F-8AAE-8CB6-81CE-0D8C8D58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EDAB6-20FE-57C7-4C94-A62E22D4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95F7-E05D-4E9A-AC6A-23FCD9CC5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1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87A3-8CE5-ED29-682B-42935FCD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B442B-A814-07FD-901E-FF016660D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29996-D3CD-BC0E-2356-F99F1E5F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51CF-1E54-4165-B46A-9A535E21297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D5792-CE90-B5D5-152A-DE103D84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70E41-E5F3-3A27-697E-EF6E2987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95F7-E05D-4E9A-AC6A-23FCD9CC5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9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F1EA-699C-6574-FEA9-B223E1FA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470F0-E146-812E-32DC-240C00118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6C8BE-1243-D6A6-7A11-730E1C568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A7DCA-1D0F-1579-73AC-8EE95FDF6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51CF-1E54-4165-B46A-9A535E21297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BBDC6-EAD3-8ED3-1DE2-E912E522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D02F6-935B-B9F5-24B1-FBB957D0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95F7-E05D-4E9A-AC6A-23FCD9CC5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8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3B4C-1524-B5D5-5C74-C47038F00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0C28E-B5FB-426A-B152-58FD2A832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9F4BC-9167-221C-1755-420EE6C07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E2004F-A3DD-1502-75E0-7815F9AB7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D48DC5-9E97-FB4E-4389-B0EC18613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ED967C-5A2A-F6D3-60F2-BE74A8F2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51CF-1E54-4165-B46A-9A535E21297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7A4E71-7E03-E518-6819-A9C6ACB0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D53B5-7E22-2D3E-4CDD-35BBB369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95F7-E05D-4E9A-AC6A-23FCD9CC5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33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23AC-E0F2-E92F-40C3-5A892425F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297066-FCCD-6DD5-9637-35FCFED27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51CF-1E54-4165-B46A-9A535E21297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59E50-0399-C594-1914-A900BC94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EF870-691A-EEC5-A157-72D9760B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95F7-E05D-4E9A-AC6A-23FCD9CC5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9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4CB499-F3D3-B0EE-0D15-9264F78D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51CF-1E54-4165-B46A-9A535E21297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994B5C-DAB3-F0BD-50F3-8BB3E966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37A20-30B7-6C0F-7160-56A3B261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95F7-E05D-4E9A-AC6A-23FCD9CC5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2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D5A9C-3411-C079-B849-0D96CD47B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7F24A-2337-A0D6-6A61-31AE045F9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4001A-B785-97DA-5204-5142F8BDA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71EAC-4D88-CC87-18A3-244311C4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51CF-1E54-4165-B46A-9A535E21297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C4B57-F4B1-74B0-FD8C-D59913686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C7D61-CADA-066F-8C7C-7725E1368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95F7-E05D-4E9A-AC6A-23FCD9CC5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4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A5FF-2C74-FB91-2117-2BA4BA87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78D0EA-450C-6623-81D0-9FC2FAAD2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1D992-DA05-F5FB-1CCC-BE8840EDE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77323-23E6-186B-76CC-165A236F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51CF-1E54-4165-B46A-9A535E21297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2DE5C-B636-FE73-00CB-F222F82B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59E3E-7AD3-960F-B3AF-76294A72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95F7-E05D-4E9A-AC6A-23FCD9CC5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3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C7FD42-7D20-64B3-7B8B-538B906BF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55906-FEF1-1D81-E474-849EBCB18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3187D-111B-24A7-EEC1-28E19DC47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7F51CF-1E54-4165-B46A-9A535E21297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608D0-883D-36F7-F06E-743F431D9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E28D-F35E-A633-BD16-FB4F13F6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0095F7-E05D-4E9A-AC6A-23FCD9CC5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1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E675B7-60D6-0BCF-C324-192A07191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310" y="4960758"/>
            <a:ext cx="6796345" cy="1236086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QUOTES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BA7F7-BA6E-A67E-10E3-17FDC6020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9869" y="4960758"/>
            <a:ext cx="3323819" cy="1236086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 dirty="0" err="1"/>
              <a:t>საიტი</a:t>
            </a:r>
            <a:r>
              <a:rPr lang="en-US" sz="1700" dirty="0"/>
              <a:t>, </a:t>
            </a:r>
            <a:r>
              <a:rPr lang="en-US" sz="1700" dirty="0" err="1"/>
              <a:t>რომელიც</a:t>
            </a:r>
            <a:r>
              <a:rPr lang="en-US" sz="1700" dirty="0"/>
              <a:t> </a:t>
            </a:r>
            <a:r>
              <a:rPr lang="en-US" sz="1700" dirty="0" err="1"/>
              <a:t>შემთხვევითობის</a:t>
            </a:r>
            <a:r>
              <a:rPr lang="en-US" sz="1700" dirty="0"/>
              <a:t> </a:t>
            </a:r>
            <a:r>
              <a:rPr lang="en-US" sz="1700" dirty="0" err="1"/>
              <a:t>პრინციპით</a:t>
            </a:r>
            <a:r>
              <a:rPr lang="en-US" sz="1700" dirty="0"/>
              <a:t> </a:t>
            </a:r>
            <a:r>
              <a:rPr lang="en-US" sz="1700" dirty="0" err="1"/>
              <a:t>მოგაწვდით</a:t>
            </a:r>
            <a:r>
              <a:rPr lang="en-US" sz="1700" dirty="0"/>
              <a:t> </a:t>
            </a:r>
            <a:r>
              <a:rPr lang="en-US" sz="1700" dirty="0" err="1"/>
              <a:t>ცნობილი</a:t>
            </a:r>
            <a:r>
              <a:rPr lang="en-US" sz="1700" dirty="0"/>
              <a:t> </a:t>
            </a:r>
            <a:r>
              <a:rPr lang="en-US" sz="1700" dirty="0" err="1"/>
              <a:t>ადამიანების</a:t>
            </a:r>
            <a:r>
              <a:rPr lang="en-US" sz="1700" dirty="0"/>
              <a:t> </a:t>
            </a:r>
            <a:r>
              <a:rPr lang="en-US" sz="1700" dirty="0" err="1"/>
              <a:t>ციტატებს</a:t>
            </a:r>
            <a:endParaRPr lang="en-US" sz="1700" dirty="0"/>
          </a:p>
        </p:txBody>
      </p:sp>
      <p:pic>
        <p:nvPicPr>
          <p:cNvPr id="5" name="Picture 4" descr="Close up of book pages">
            <a:extLst>
              <a:ext uri="{FF2B5EF4-FFF2-40B4-BE49-F238E27FC236}">
                <a16:creationId xmlns:a16="http://schemas.microsoft.com/office/drawing/2014/main" id="{D7DC7E49-50A8-4968-9361-F0A53F8954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530" r="-1" b="18953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D2EEB5-F5B4-4BDA-8293-9A997C129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27285" y="5121601"/>
            <a:ext cx="0" cy="91440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69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0DBB2-C720-2A0F-698C-9D4E1EC40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მადლობა ყურადღებისთვის!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97AE62-215F-0B17-20F3-F1A05CCF0B6C}"/>
              </a:ext>
            </a:extLst>
          </p:cNvPr>
          <p:cNvSpPr txBox="1"/>
          <p:nvPr/>
        </p:nvSpPr>
        <p:spPr>
          <a:xfrm>
            <a:off x="1289304" y="2902913"/>
            <a:ext cx="9849751" cy="303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ნინი მაზმიშვილი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თორნიკე წიქარიშვილი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ბარბარე ბაბუნაშვილი</a:t>
            </a:r>
          </a:p>
        </p:txBody>
      </p:sp>
    </p:spTree>
    <p:extLst>
      <p:ext uri="{BB962C8B-B14F-4D97-AF65-F5344CB8AC3E}">
        <p14:creationId xmlns:p14="http://schemas.microsoft.com/office/powerpoint/2010/main" val="193785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089790-F4B6-46A7-BB28-7B74A9A9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96612DC-0081-B233-F985-C7DC3BB6FF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15"/>
          <a:stretch/>
        </p:blipFill>
        <p:spPr>
          <a:xfrm>
            <a:off x="-1" y="1"/>
            <a:ext cx="12192000" cy="60682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DE3F54D-33BC-4382-A2AB-5E002F0F1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5029199"/>
            <a:ext cx="12228128" cy="1828800"/>
            <a:chOff x="-305" y="2987478"/>
            <a:chExt cx="12188952" cy="18288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798451A-4EC8-4869-8DFB-BCE4E00BE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0ECD12F-47FF-48FE-A827-069775A8A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928757-970C-4B99-9F9C-0C07E4A94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1213505B-6136-49EC-951C-1FDA2A6C5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189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089790-F4B6-46A7-BB28-7B74A9A9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9B404FC-BE55-F9BA-B785-CD069C0234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15"/>
          <a:stretch/>
        </p:blipFill>
        <p:spPr>
          <a:xfrm>
            <a:off x="-1" y="1"/>
            <a:ext cx="12192000" cy="606829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DE3F54D-33BC-4382-A2AB-5E002F0F1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5029199"/>
            <a:ext cx="12228128" cy="1828800"/>
            <a:chOff x="-305" y="2987478"/>
            <a:chExt cx="12188952" cy="18288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798451A-4EC8-4869-8DFB-BCE4E00BE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0ECD12F-47FF-48FE-A827-069775A8A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928757-970C-4B99-9F9C-0C07E4A94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4" name="Freeform: Shape 13">
              <a:extLst>
                <a:ext uri="{FF2B5EF4-FFF2-40B4-BE49-F238E27FC236}">
                  <a16:creationId xmlns:a16="http://schemas.microsoft.com/office/drawing/2014/main" id="{1213505B-6136-49EC-951C-1FDA2A6C5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529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089790-F4B6-46A7-BB28-7B74A9A9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99C61CB-3E61-7361-6447-8E71D13D4B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15"/>
          <a:stretch/>
        </p:blipFill>
        <p:spPr>
          <a:xfrm>
            <a:off x="-1" y="1"/>
            <a:ext cx="12192000" cy="606829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DE3F54D-33BC-4382-A2AB-5E002F0F1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5029199"/>
            <a:ext cx="12228128" cy="1828800"/>
            <a:chOff x="-305" y="2987478"/>
            <a:chExt cx="12188952" cy="18288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798451A-4EC8-4869-8DFB-BCE4E00BE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0ECD12F-47FF-48FE-A827-069775A8A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928757-970C-4B99-9F9C-0C07E4A94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4" name="Freeform: Shape 13">
              <a:extLst>
                <a:ext uri="{FF2B5EF4-FFF2-40B4-BE49-F238E27FC236}">
                  <a16:creationId xmlns:a16="http://schemas.microsoft.com/office/drawing/2014/main" id="{1213505B-6136-49EC-951C-1FDA2A6C5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7396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089790-F4B6-46A7-BB28-7B74A9A9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39F0C3D-9183-EE3E-55D4-1EB8ABDEDA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15"/>
          <a:stretch/>
        </p:blipFill>
        <p:spPr>
          <a:xfrm>
            <a:off x="-1" y="1"/>
            <a:ext cx="12192000" cy="606829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DE3F54D-33BC-4382-A2AB-5E002F0F1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5029199"/>
            <a:ext cx="12228128" cy="1828800"/>
            <a:chOff x="-305" y="2987478"/>
            <a:chExt cx="12188952" cy="18288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798451A-4EC8-4869-8DFB-BCE4E00BE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0ECD12F-47FF-48FE-A827-069775A8A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928757-970C-4B99-9F9C-0C07E4A94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4" name="Freeform: Shape 13">
              <a:extLst>
                <a:ext uri="{FF2B5EF4-FFF2-40B4-BE49-F238E27FC236}">
                  <a16:creationId xmlns:a16="http://schemas.microsoft.com/office/drawing/2014/main" id="{1213505B-6136-49EC-951C-1FDA2A6C5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936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089790-F4B6-46A7-BB28-7B74A9A9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F3AA493-F16E-4CC7-A0BB-6BD6F94620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15"/>
          <a:stretch/>
        </p:blipFill>
        <p:spPr>
          <a:xfrm>
            <a:off x="-1" y="1"/>
            <a:ext cx="12192000" cy="606829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DE3F54D-33BC-4382-A2AB-5E002F0F1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5029199"/>
            <a:ext cx="12228128" cy="1828800"/>
            <a:chOff x="-305" y="2987478"/>
            <a:chExt cx="12188952" cy="18288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798451A-4EC8-4869-8DFB-BCE4E00BE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0ECD12F-47FF-48FE-A827-069775A8A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928757-970C-4B99-9F9C-0C07E4A94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4" name="Freeform: Shape 13">
              <a:extLst>
                <a:ext uri="{FF2B5EF4-FFF2-40B4-BE49-F238E27FC236}">
                  <a16:creationId xmlns:a16="http://schemas.microsoft.com/office/drawing/2014/main" id="{1213505B-6136-49EC-951C-1FDA2A6C5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5535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089790-F4B6-46A7-BB28-7B74A9A9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2FC0A0B-A0E6-74E6-AE1B-CA1985EC17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15"/>
          <a:stretch/>
        </p:blipFill>
        <p:spPr>
          <a:xfrm>
            <a:off x="-1" y="1"/>
            <a:ext cx="12192000" cy="60682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DE3F54D-33BC-4382-A2AB-5E002F0F1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5029199"/>
            <a:ext cx="12228128" cy="1828800"/>
            <a:chOff x="-305" y="2987478"/>
            <a:chExt cx="12188952" cy="18288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798451A-4EC8-4869-8DFB-BCE4E00BE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0ECD12F-47FF-48FE-A827-069775A8A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928757-970C-4B99-9F9C-0C07E4A94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1213505B-6136-49EC-951C-1FDA2A6C5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9005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089790-F4B6-46A7-BB28-7B74A9A9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684194E-D7E1-1695-BEEB-1AF8371569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15"/>
          <a:stretch/>
        </p:blipFill>
        <p:spPr>
          <a:xfrm>
            <a:off x="-1" y="1"/>
            <a:ext cx="12192000" cy="606829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DE3F54D-33BC-4382-A2AB-5E002F0F1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5029199"/>
            <a:ext cx="12228128" cy="1828800"/>
            <a:chOff x="-305" y="2987478"/>
            <a:chExt cx="12188952" cy="18288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798451A-4EC8-4869-8DFB-BCE4E00BE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0ECD12F-47FF-48FE-A827-069775A8A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928757-970C-4B99-9F9C-0C07E4A94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4" name="Freeform: Shape 13">
              <a:extLst>
                <a:ext uri="{FF2B5EF4-FFF2-40B4-BE49-F238E27FC236}">
                  <a16:creationId xmlns:a16="http://schemas.microsoft.com/office/drawing/2014/main" id="{1213505B-6136-49EC-951C-1FDA2A6C5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60922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F571C-73FC-5378-D321-F4CAA9DFB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1961"/>
            <a:ext cx="9144000" cy="2387600"/>
          </a:xfrm>
        </p:spPr>
        <p:txBody>
          <a:bodyPr>
            <a:normAutofit/>
          </a:bodyPr>
          <a:lstStyle/>
          <a:p>
            <a:r>
              <a:rPr lang="ka-GE" dirty="0"/>
              <a:t>გამოყენებული </a:t>
            </a:r>
            <a:r>
              <a:rPr lang="en-US" dirty="0"/>
              <a:t>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87AA3-7624-C3AF-D370-5BCFA00A3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3712"/>
            <a:ext cx="9144000" cy="1563686"/>
          </a:xfrm>
        </p:spPr>
        <p:txBody>
          <a:bodyPr>
            <a:normAutofit/>
          </a:bodyPr>
          <a:lstStyle/>
          <a:p>
            <a:r>
              <a:rPr lang="en-US" dirty="0"/>
              <a:t>https://api.forismatic.com/api/1.0/?method=getQuote&amp;format=json&amp;lang=en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8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44</Words>
  <Application>Microsoft Office PowerPoint</Application>
  <PresentationFormat>Widescreen</PresentationFormat>
  <Paragraphs>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QUOTES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გამოყენებული API</vt:lpstr>
      <vt:lpstr>მადლობა ყურადღებისთვის!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Gode Mazmishvili</dc:creator>
  <cp:lastModifiedBy>Gode Mazmishvili</cp:lastModifiedBy>
  <cp:revision>1</cp:revision>
  <dcterms:created xsi:type="dcterms:W3CDTF">2024-06-23T11:51:15Z</dcterms:created>
  <dcterms:modified xsi:type="dcterms:W3CDTF">2024-06-23T12:32:47Z</dcterms:modified>
</cp:coreProperties>
</file>