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3" r:id="rId6"/>
    <p:sldId id="280" r:id="rId7"/>
    <p:sldId id="281" r:id="rId8"/>
    <p:sldId id="260" r:id="rId9"/>
    <p:sldId id="261" r:id="rId10"/>
    <p:sldId id="270" r:id="rId11"/>
    <p:sldId id="284" r:id="rId12"/>
    <p:sldId id="285" r:id="rId13"/>
    <p:sldId id="282" r:id="rId14"/>
    <p:sldId id="272" r:id="rId15"/>
    <p:sldId id="269" r:id="rId16"/>
    <p:sldId id="268" r:id="rId17"/>
    <p:sldId id="286" r:id="rId18"/>
    <p:sldId id="2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43"/>
    <a:srgbClr val="CC0000"/>
    <a:srgbClr val="D60000"/>
    <a:srgbClr val="FF4343"/>
    <a:srgbClr val="A800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496" autoAdjust="0"/>
  </p:normalViewPr>
  <p:slideViewPr>
    <p:cSldViewPr>
      <p:cViewPr>
        <p:scale>
          <a:sx n="70" d="100"/>
          <a:sy n="70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E1B7-DCE1-4ED9-9702-5C4330D65274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45676"/>
            <a:ext cx="9144000" cy="18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496" y="35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Univ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26504" y="3474297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3459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Web-Programming  project</a:t>
            </a:r>
            <a:r>
              <a:rPr lang="ko-KR" altLang="en-US" sz="2800" dirty="0" smtClean="0"/>
              <a:t> 중간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</a:rPr>
              <a:t>대국민 토론 사이트 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628800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 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7332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조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이가을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박세진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이창희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윤나라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 descr="스토릴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6425" y="1947955"/>
            <a:ext cx="6057204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스톨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796731"/>
            <a:ext cx="5904656" cy="4368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 보드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스토리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340768"/>
            <a:ext cx="5475679" cy="5241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ive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DB</a:t>
            </a:r>
            <a:r>
              <a:rPr lang="ko-KR" altLang="en-US" sz="2000" b="1" dirty="0" smtClean="0">
                <a:latin typeface="+mj-lt"/>
              </a:rPr>
              <a:t>설계 및 </a:t>
            </a:r>
            <a:r>
              <a:rPr lang="en-US" altLang="ko-KR" sz="2000" b="1" dirty="0" smtClean="0">
                <a:latin typeface="+mj-lt"/>
              </a:rPr>
              <a:t>SW</a:t>
            </a:r>
            <a:r>
              <a:rPr lang="ko-KR" altLang="en-US" sz="2000" b="1" dirty="0" smtClean="0">
                <a:latin typeface="+mj-lt"/>
              </a:rPr>
              <a:t>구조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 descr="data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992728"/>
            <a:ext cx="6815724" cy="399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70613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60526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482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6556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5043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5395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613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565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052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5482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6556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043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45395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0613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7565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052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5482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6556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5043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45395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0613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52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55482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556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043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45395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5656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3042416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23928" y="1556792"/>
            <a:ext cx="30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32736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2412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16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80312" y="15567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6312" y="224957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01472" y="226322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20160" y="226322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34304" y="293859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20656" y="363137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10776" y="433404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29464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12048" y="363137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226322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07208" y="293859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03440" y="363137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293859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98600" y="363137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7408" y="2263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89992" y="29385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72576" y="3631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81384" y="226322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86424" y="226322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8920" y="293859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12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85152" y="363137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53016" y="363137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78149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2933232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69541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10976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7248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08683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31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31640" y="170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O</a:t>
            </a:r>
            <a:r>
              <a:rPr lang="en-US" altLang="ko-KR" sz="1600" b="1" dirty="0" smtClean="0"/>
              <a:t>ctober</a:t>
            </a:r>
            <a:endParaRPr lang="ko-KR" altLang="en-US" sz="16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6120352" y="2749864"/>
            <a:ext cx="162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왼쪽 화살표 94"/>
          <p:cNvSpPr/>
          <p:nvPr/>
        </p:nvSpPr>
        <p:spPr>
          <a:xfrm rot="10800000">
            <a:off x="1475657" y="3397936"/>
            <a:ext cx="144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왼쪽 화살표 97"/>
          <p:cNvSpPr/>
          <p:nvPr/>
        </p:nvSpPr>
        <p:spPr>
          <a:xfrm>
            <a:off x="5148064" y="3429000"/>
            <a:ext cx="2592288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화살표 100"/>
          <p:cNvSpPr/>
          <p:nvPr/>
        </p:nvSpPr>
        <p:spPr>
          <a:xfrm rot="10800000">
            <a:off x="1475696" y="4005064"/>
            <a:ext cx="360000" cy="144015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339752" y="602302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</a:rPr>
              <a:t>Oc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10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3" name="왼쪽 화살표 82"/>
          <p:cNvSpPr/>
          <p:nvPr/>
        </p:nvSpPr>
        <p:spPr>
          <a:xfrm>
            <a:off x="4716056" y="4725144"/>
            <a:ext cx="360000" cy="144015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 설명선 91"/>
          <p:cNvSpPr/>
          <p:nvPr/>
        </p:nvSpPr>
        <p:spPr>
          <a:xfrm>
            <a:off x="6084168" y="1772816"/>
            <a:ext cx="2160240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제안서 작성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승인</a:t>
            </a:r>
            <a:endParaRPr lang="ko-KR" altLang="en-US" b="1" dirty="0"/>
          </a:p>
        </p:txBody>
      </p:sp>
      <p:sp>
        <p:nvSpPr>
          <p:cNvPr id="93" name="사각형 설명선 92"/>
          <p:cNvSpPr/>
          <p:nvPr/>
        </p:nvSpPr>
        <p:spPr>
          <a:xfrm>
            <a:off x="5076056" y="2420888"/>
            <a:ext cx="2304256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필요한 페이지 구성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47688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482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58640" y="43651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50439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5395" y="160150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613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565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0526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5482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6556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0439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45395" y="229278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0613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7565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0526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5482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6556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50439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45395" y="298405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0613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526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55482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556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0439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45395" y="367533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5656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93760" y="43241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71504" y="432416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2412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168" y="15567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80312" y="15567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6312" y="224957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01472" y="226322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20160" y="226322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34304" y="293859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20656" y="363137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10776" y="433404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29464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12048" y="363137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226322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07208" y="293859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03440" y="363137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293859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98600" y="363137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7408" y="2263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89992" y="29385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72576" y="3631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81384" y="226322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86424" y="226322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8920" y="293859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12" y="293859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85152" y="363137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53016" y="363137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78149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2933232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69541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10976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7248" y="436661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08683" y="432265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31640" y="170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600" b="1" dirty="0" smtClean="0"/>
              <a:t>ovember</a:t>
            </a:r>
            <a:endParaRPr lang="ko-KR" altLang="en-US" sz="1600" b="1" dirty="0"/>
          </a:p>
        </p:txBody>
      </p:sp>
      <p:sp>
        <p:nvSpPr>
          <p:cNvPr id="94" name="왼쪽 화살표 93"/>
          <p:cNvSpPr/>
          <p:nvPr/>
        </p:nvSpPr>
        <p:spPr>
          <a:xfrm rot="10800000">
            <a:off x="1475656" y="3428999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왼쪽 화살표 95"/>
          <p:cNvSpPr/>
          <p:nvPr/>
        </p:nvSpPr>
        <p:spPr>
          <a:xfrm>
            <a:off x="1475656" y="2708920"/>
            <a:ext cx="6264696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화살표 96"/>
          <p:cNvSpPr/>
          <p:nvPr/>
        </p:nvSpPr>
        <p:spPr>
          <a:xfrm rot="10800000">
            <a:off x="1475656" y="4797152"/>
            <a:ext cx="532859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267744" y="60212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No 11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1" name="왼쪽 화살표 90"/>
          <p:cNvSpPr/>
          <p:nvPr/>
        </p:nvSpPr>
        <p:spPr>
          <a:xfrm rot="10800000">
            <a:off x="5040312" y="1988839"/>
            <a:ext cx="2556024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 설명선 98"/>
          <p:cNvSpPr/>
          <p:nvPr/>
        </p:nvSpPr>
        <p:spPr>
          <a:xfrm>
            <a:off x="4932040" y="980728"/>
            <a:ext cx="2376264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대표 레이아웃 완성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중간발표 준비</a:t>
            </a:r>
            <a:endParaRPr lang="ko-KR" altLang="en-US" b="1" dirty="0"/>
          </a:p>
        </p:txBody>
      </p:sp>
      <p:sp>
        <p:nvSpPr>
          <p:cNvPr id="100" name="사각형 설명선 99"/>
          <p:cNvSpPr/>
          <p:nvPr/>
        </p:nvSpPr>
        <p:spPr>
          <a:xfrm>
            <a:off x="2195736" y="1412776"/>
            <a:ext cx="2304256" cy="115212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회원관리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게시물 등록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댓글</a:t>
            </a:r>
            <a:r>
              <a:rPr lang="ko-KR" altLang="en-US" b="1" dirty="0" smtClean="0"/>
              <a:t> 등록</a:t>
            </a:r>
            <a:endParaRPr lang="ko-KR" altLang="en-US" b="1" dirty="0"/>
          </a:p>
        </p:txBody>
      </p:sp>
      <p:sp>
        <p:nvSpPr>
          <p:cNvPr id="101" name="사각형 설명선 100"/>
          <p:cNvSpPr/>
          <p:nvPr/>
        </p:nvSpPr>
        <p:spPr>
          <a:xfrm>
            <a:off x="5076056" y="2276872"/>
            <a:ext cx="2160240" cy="1008112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 연동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Facebook</a:t>
            </a:r>
            <a:r>
              <a:rPr lang="ko-KR" altLang="en-US" b="1" dirty="0" smtClean="0"/>
              <a:t> 공유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내가 쓴 글 보기</a:t>
            </a:r>
            <a:endParaRPr lang="ko-KR" altLang="en-US" b="1" dirty="0"/>
          </a:p>
        </p:txBody>
      </p:sp>
      <p:sp>
        <p:nvSpPr>
          <p:cNvPr id="102" name="왼쪽 화살표 101"/>
          <p:cNvSpPr/>
          <p:nvPr/>
        </p:nvSpPr>
        <p:spPr>
          <a:xfrm>
            <a:off x="2483768" y="3429000"/>
            <a:ext cx="5256584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왼쪽 화살표 102"/>
          <p:cNvSpPr/>
          <p:nvPr/>
        </p:nvSpPr>
        <p:spPr>
          <a:xfrm rot="10800000">
            <a:off x="1475656" y="4077072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화살표 103"/>
          <p:cNvSpPr/>
          <p:nvPr/>
        </p:nvSpPr>
        <p:spPr>
          <a:xfrm>
            <a:off x="2483768" y="4077072"/>
            <a:ext cx="244827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 설명선 104"/>
          <p:cNvSpPr/>
          <p:nvPr/>
        </p:nvSpPr>
        <p:spPr>
          <a:xfrm>
            <a:off x="2987824" y="3068960"/>
            <a:ext cx="2376264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main</a:t>
            </a:r>
            <a:r>
              <a:rPr lang="ko-KR" altLang="en-US" b="1" dirty="0" smtClean="0"/>
              <a:t>페이지 글 연동</a:t>
            </a:r>
            <a:endParaRPr lang="ko-KR" altLang="en-US" b="1" dirty="0"/>
          </a:p>
        </p:txBody>
      </p:sp>
      <p:sp>
        <p:nvSpPr>
          <p:cNvPr id="106" name="왼쪽 화살표 105"/>
          <p:cNvSpPr/>
          <p:nvPr/>
        </p:nvSpPr>
        <p:spPr>
          <a:xfrm rot="10800000">
            <a:off x="4139952" y="4077072"/>
            <a:ext cx="864096" cy="144013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왼쪽 화살표 106"/>
          <p:cNvSpPr/>
          <p:nvPr/>
        </p:nvSpPr>
        <p:spPr>
          <a:xfrm>
            <a:off x="5292080" y="4077072"/>
            <a:ext cx="2448272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 설명선 107"/>
          <p:cNvSpPr/>
          <p:nvPr/>
        </p:nvSpPr>
        <p:spPr>
          <a:xfrm>
            <a:off x="5724128" y="2852936"/>
            <a:ext cx="2304256" cy="1008112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약관동의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고객센터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개발자 정보 및 보안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5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148064" y="400506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34616" y="400506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61312" y="469784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43224" y="400506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56472" y="469784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31051" y="124146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56269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61312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46182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1138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51225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36095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31051" y="193274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56269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61312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6182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41138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51225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36095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31051" y="2624018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56269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61312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46182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41138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1225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36095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31051" y="3315294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1312" y="400657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679416" y="3958023"/>
            <a:ext cx="44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17296" y="134076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ecember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08" y="466678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74576" y="396412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452320" y="39603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79016" y="4670552"/>
            <a:ext cx="46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65968" y="119675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91968" y="1889536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87128" y="1903184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05816" y="1903184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19960" y="2578552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06312" y="3271336"/>
            <a:ext cx="45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96432" y="3974000"/>
            <a:ext cx="53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23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15120" y="257855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97704" y="3271336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801672" y="1903184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92864" y="2578552"/>
            <a:ext cx="58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89096" y="3271336"/>
            <a:ext cx="5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18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801672" y="2578552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784256" y="3271336"/>
            <a:ext cx="47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93064" y="190318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675648" y="257855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58232" y="32713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20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567040" y="1903184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472080" y="1903184"/>
            <a:ext cx="55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574576" y="2578552"/>
            <a:ext cx="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465968" y="2578552"/>
            <a:ext cx="49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15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570808" y="3271336"/>
            <a:ext cx="4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21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438672" y="3271336"/>
            <a:ext cx="4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5400000">
            <a:off x="1379905" y="4434488"/>
            <a:ext cx="1043608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0" y="692696"/>
            <a:ext cx="899592" cy="4955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10800000">
            <a:off x="8592695" y="0"/>
            <a:ext cx="551305" cy="3803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-55096" y="2636912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63805" y="400657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3018888" y="396261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55197" y="400657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896632" y="396261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52904" y="4006571"/>
            <a:ext cx="894957" cy="691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4794339" y="3962613"/>
            <a:ext cx="4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339752" y="602302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De 12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왼쪽 화살표 83"/>
          <p:cNvSpPr/>
          <p:nvPr/>
        </p:nvSpPr>
        <p:spPr>
          <a:xfrm>
            <a:off x="6961912" y="1700808"/>
            <a:ext cx="864096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왼쪽 화살표 90"/>
          <p:cNvSpPr/>
          <p:nvPr/>
        </p:nvSpPr>
        <p:spPr>
          <a:xfrm rot="10800000">
            <a:off x="1561312" y="2348880"/>
            <a:ext cx="5760000" cy="144016"/>
          </a:xfrm>
          <a:prstGeom prst="left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 설명선 75"/>
          <p:cNvSpPr/>
          <p:nvPr/>
        </p:nvSpPr>
        <p:spPr>
          <a:xfrm>
            <a:off x="2281392" y="1268760"/>
            <a:ext cx="3312368" cy="792088"/>
          </a:xfrm>
          <a:prstGeom prst="wedge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 발표 준비 및 최종 마무리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버그체크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800" b="1" dirty="0" smtClean="0">
                <a:latin typeface="+mj-lt"/>
              </a:rPr>
              <a:t>ix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질문 </a:t>
            </a:r>
            <a:r>
              <a:rPr lang="en-US" altLang="ko-KR" sz="2000" b="1" dirty="0" smtClean="0">
                <a:latin typeface="+mj-lt"/>
              </a:rPr>
              <a:t>&amp; </a:t>
            </a:r>
            <a:r>
              <a:rPr lang="ko-KR" altLang="en-US" sz="2000" b="1" dirty="0" smtClean="0">
                <a:latin typeface="+mj-lt"/>
              </a:rPr>
              <a:t>응답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100776" y="2595968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97800" y="1592216"/>
            <a:ext cx="430887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1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1" name="그림 10" descr="t강조레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448" y="2794576"/>
            <a:ext cx="936104" cy="963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528" y="3024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A80000"/>
                </a:solidFill>
              </a:rPr>
              <a:t>  	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he 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4064948"/>
            <a:ext cx="9144000" cy="1812324"/>
          </a:xfrm>
          <a:prstGeom prst="rect">
            <a:avLst/>
          </a:prstGeom>
          <a:noFill/>
          <a:ln w="9525">
            <a:solidFill>
              <a:srgbClr val="CC0000">
                <a:alpha val="66000"/>
              </a:srgb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6200000">
            <a:off x="5102768" y="2519608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Myong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73422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116632"/>
            <a:ext cx="1440160" cy="1260140"/>
          </a:xfrm>
          <a:prstGeom prst="ellipse">
            <a:avLst/>
          </a:prstGeom>
          <a:noFill/>
          <a:ln>
            <a:solidFill>
              <a:srgbClr val="3FE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87824" y="116632"/>
            <a:ext cx="1440160" cy="1260140"/>
          </a:xfrm>
          <a:prstGeom prst="ellipse">
            <a:avLst/>
          </a:prstGeom>
          <a:noFill/>
          <a:ln>
            <a:solidFill>
              <a:srgbClr val="3FE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2411761" y="1829712"/>
            <a:ext cx="2232248" cy="1800200"/>
          </a:xfrm>
          <a:prstGeom prst="wedgeEllipseCallout">
            <a:avLst>
              <a:gd name="adj1" fmla="val -2273"/>
              <a:gd name="adj2" fmla="val 6641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형 설명선 13"/>
          <p:cNvSpPr/>
          <p:nvPr/>
        </p:nvSpPr>
        <p:spPr>
          <a:xfrm rot="10800000">
            <a:off x="4860032" y="1844823"/>
            <a:ext cx="2232248" cy="1800200"/>
          </a:xfrm>
          <a:prstGeom prst="wedgeEllipseCallout">
            <a:avLst>
              <a:gd name="adj1" fmla="val 48"/>
              <a:gd name="adj2" fmla="val 6504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99791" y="1700808"/>
            <a:ext cx="165943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렛</a:t>
            </a:r>
            <a:endParaRPr lang="en-US" altLang="ko-KR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34996" y="1700808"/>
            <a:ext cx="165942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톡</a:t>
            </a:r>
            <a:endParaRPr lang="en-US" altLang="ko-KR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702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400" b="1" dirty="0" smtClean="0">
                <a:latin typeface="+mj-lt"/>
              </a:rPr>
              <a:t>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388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wo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hree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2824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our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277163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사이트 </a:t>
            </a:r>
            <a:r>
              <a:rPr lang="ko-KR" altLang="en-US" sz="2000" b="1" dirty="0" err="1" smtClean="0">
                <a:latin typeface="+mj-lt"/>
              </a:rPr>
              <a:t>맵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13978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메인 디자인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5799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스토리보드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59632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316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ive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400" b="1" dirty="0" smtClean="0">
                <a:latin typeface="+mj-lt"/>
              </a:rPr>
              <a:t>ix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7384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S</a:t>
            </a:r>
            <a:r>
              <a:rPr lang="en-US" altLang="ko-KR" sz="2400" b="1" dirty="0" smtClean="0">
                <a:latin typeface="+mj-lt"/>
              </a:rPr>
              <a:t>even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0576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E</a:t>
            </a:r>
            <a:r>
              <a:rPr lang="en-US" altLang="ko-KR" sz="2400" b="1" dirty="0" smtClean="0">
                <a:latin typeface="+mj-lt"/>
              </a:rPr>
              <a:t>ight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DB</a:t>
            </a:r>
            <a:r>
              <a:rPr lang="ko-KR" altLang="en-US" sz="2000" b="1" dirty="0" smtClean="0">
                <a:latin typeface="+mj-lt"/>
              </a:rPr>
              <a:t>설계 및 </a:t>
            </a:r>
            <a:r>
              <a:rPr lang="en-US" altLang="ko-KR" sz="2000" b="1" dirty="0" smtClean="0">
                <a:latin typeface="+mj-lt"/>
              </a:rPr>
              <a:t>SW</a:t>
            </a:r>
            <a:r>
              <a:rPr lang="ko-KR" altLang="en-US" sz="2000" b="1" dirty="0" smtClean="0">
                <a:latin typeface="+mj-lt"/>
              </a:rPr>
              <a:t>구조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55776" y="2740858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질문</a:t>
            </a:r>
            <a:r>
              <a:rPr lang="en-US" altLang="ko-KR" sz="2000" b="1" dirty="0" smtClean="0">
                <a:latin typeface="+mj-lt"/>
              </a:rPr>
              <a:t>&amp;</a:t>
            </a:r>
            <a:r>
              <a:rPr lang="ko-KR" altLang="en-US" sz="2000" b="1" dirty="0" smtClean="0">
                <a:latin typeface="+mj-lt"/>
              </a:rPr>
              <a:t>응답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548680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6264" y="9807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 descr="선거율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1853" y="1556793"/>
            <a:ext cx="4636228" cy="4686804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2976364" y="1556792"/>
            <a:ext cx="4980012" cy="2791364"/>
          </a:xfrm>
          <a:prstGeom prst="frame">
            <a:avLst/>
          </a:prstGeom>
          <a:solidFill>
            <a:srgbClr val="D60000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532643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 descr="연령 sn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556792"/>
            <a:ext cx="5472608" cy="4552541"/>
          </a:xfrm>
          <a:prstGeom prst="rect">
            <a:avLst/>
          </a:prstGeom>
        </p:spPr>
      </p:pic>
      <p:pic>
        <p:nvPicPr>
          <p:cNvPr id="17" name="그림 16" descr="연령 snsn.JPG"/>
          <p:cNvPicPr>
            <a:picLocks noChangeAspect="1"/>
          </p:cNvPicPr>
          <p:nvPr/>
        </p:nvPicPr>
        <p:blipFill>
          <a:blip r:embed="rId3" cstate="print"/>
          <a:srcRect l="66506" t="18253" r="481" b="53968"/>
          <a:stretch>
            <a:fillRect/>
          </a:stretch>
        </p:blipFill>
        <p:spPr>
          <a:xfrm>
            <a:off x="5086343" y="1484784"/>
            <a:ext cx="3806137" cy="2664296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292080" y="2060848"/>
            <a:ext cx="338437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92080" y="2924944"/>
            <a:ext cx="338437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05442" y="1301859"/>
            <a:ext cx="6126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대</a:t>
            </a:r>
            <a:r>
              <a:rPr lang="en-US" altLang="ko-KR" sz="2400" b="1" dirty="0" smtClean="0"/>
              <a:t>, 20</a:t>
            </a:r>
            <a:r>
              <a:rPr lang="ko-KR" altLang="en-US" sz="2400" b="1" dirty="0" smtClean="0"/>
              <a:t>대 청년들의 사회 참여 의식 저조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사회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정치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경제 분야에 대한 무관심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4644008" y="2276872"/>
            <a:ext cx="1656184" cy="2232248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38940" y="4667652"/>
            <a:ext cx="7069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SNS</a:t>
            </a:r>
            <a:r>
              <a:rPr lang="ko-KR" altLang="en-US" sz="2400" b="1" dirty="0" smtClean="0"/>
              <a:t>의 접근성을 최대한 활용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누구나 참여 가능하고 정보를 공유할 수 있다</a:t>
            </a:r>
            <a:r>
              <a:rPr lang="en-US" altLang="ko-KR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정보보다 광고로 가득 찬 신문기사 사이트는 </a:t>
            </a:r>
            <a:r>
              <a:rPr lang="en-US" altLang="ko-KR" sz="2400" b="1" dirty="0" smtClean="0"/>
              <a:t>NO!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오로지 토론과 토의만을 목적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제안 내용 및 기획</a:t>
            </a:r>
            <a:r>
              <a:rPr lang="en-US" altLang="ko-KR" sz="2000" b="1" dirty="0" smtClean="0">
                <a:latin typeface="+mj-lt"/>
              </a:rPr>
              <a:t>/</a:t>
            </a:r>
            <a:r>
              <a:rPr lang="ko-KR" altLang="en-US" sz="2000" b="1" dirty="0" err="1" smtClean="0">
                <a:latin typeface="+mj-lt"/>
              </a:rPr>
              <a:t>설계안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4344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wo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5776" y="5326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</a:rPr>
              <a:t>사이트맵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627784" y="2322746"/>
            <a:ext cx="5760640" cy="2114366"/>
            <a:chOff x="2555776" y="1484784"/>
            <a:chExt cx="5760640" cy="2114366"/>
          </a:xfrm>
        </p:grpSpPr>
        <p:sp>
          <p:nvSpPr>
            <p:cNvPr id="34" name="TextBox 33"/>
            <p:cNvSpPr txBox="1"/>
            <p:nvPr/>
          </p:nvSpPr>
          <p:spPr>
            <a:xfrm>
              <a:off x="2627784" y="1844824"/>
              <a:ext cx="118974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고객센터</a:t>
              </a:r>
              <a:endParaRPr lang="en-US" altLang="ko-KR" dirty="0" smtClean="0"/>
            </a:p>
            <a:p>
              <a:r>
                <a:rPr lang="ko-KR" altLang="en-US" dirty="0" smtClean="0"/>
                <a:t>운영 약관</a:t>
              </a:r>
              <a:endParaRPr lang="en-US" altLang="ko-KR" dirty="0" smtClean="0"/>
            </a:p>
            <a:p>
              <a:r>
                <a:rPr lang="ko-KR" altLang="en-US" dirty="0" smtClean="0"/>
                <a:t>개발자</a:t>
              </a:r>
              <a:endParaRPr lang="en-US" altLang="ko-KR" dirty="0" smtClean="0"/>
            </a:p>
            <a:p>
              <a:r>
                <a:rPr lang="ko-KR" altLang="en-US" dirty="0" smtClean="0"/>
                <a:t>도움말</a:t>
              </a:r>
              <a:endParaRPr lang="en-US" altLang="ko-KR" dirty="0" smtClean="0"/>
            </a:p>
            <a:p>
              <a:r>
                <a:rPr lang="ko-KR" altLang="en-US" dirty="0" smtClean="0"/>
                <a:t>쿠키</a:t>
              </a:r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5976" y="1844824"/>
              <a:ext cx="176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당신의 의견은</a:t>
              </a:r>
              <a:r>
                <a:rPr lang="en-US" altLang="ko-KR" dirty="0" smtClean="0"/>
                <a:t>?</a:t>
              </a:r>
            </a:p>
            <a:p>
              <a:endParaRPr lang="en-US" altLang="ko-KR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224" y="1844824"/>
              <a:ext cx="16514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로그인 </a:t>
              </a:r>
              <a:endParaRPr lang="en-US" altLang="ko-KR" dirty="0" smtClean="0"/>
            </a:p>
            <a:p>
              <a:r>
                <a:rPr lang="ko-KR" altLang="en-US" dirty="0" smtClean="0"/>
                <a:t>회원가입</a:t>
              </a:r>
              <a:endParaRPr lang="en-US" altLang="ko-KR" dirty="0" smtClean="0"/>
            </a:p>
            <a:p>
              <a:r>
                <a:rPr lang="ko-KR" altLang="en-US" dirty="0" err="1" smtClean="0"/>
                <a:t>아이디찾기</a:t>
              </a:r>
              <a:endParaRPr lang="en-US" altLang="ko-KR" dirty="0" smtClean="0"/>
            </a:p>
            <a:p>
              <a:r>
                <a:rPr lang="ko-KR" altLang="en-US" dirty="0" smtClean="0"/>
                <a:t>개인정보 변경</a:t>
              </a:r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555776" y="1484784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고객센터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283968" y="1484784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오늘의 토픽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4208" y="1484784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개인정보관리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088" y="41627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hree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5326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메인 디자인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 descr="main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5466" y="1628800"/>
            <a:ext cx="6375006" cy="4585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422</Words>
  <Application>Microsoft Office PowerPoint</Application>
  <PresentationFormat>화면 슬라이드 쇼(4:3)</PresentationFormat>
  <Paragraphs>207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임배현</dc:creator>
  <cp:lastModifiedBy>ctrl0703</cp:lastModifiedBy>
  <cp:revision>116</cp:revision>
  <dcterms:created xsi:type="dcterms:W3CDTF">2012-10-06T05:26:18Z</dcterms:created>
  <dcterms:modified xsi:type="dcterms:W3CDTF">2012-11-04T17:20:48Z</dcterms:modified>
</cp:coreProperties>
</file>