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81" r:id="rId5"/>
    <p:sldId id="260" r:id="rId6"/>
    <p:sldId id="261" r:id="rId7"/>
    <p:sldId id="270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143"/>
    <a:srgbClr val="CC0000"/>
    <a:srgbClr val="D60000"/>
    <a:srgbClr val="FF4343"/>
    <a:srgbClr val="A80000"/>
    <a:srgbClr val="FF21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7496" autoAdjust="0"/>
  </p:normalViewPr>
  <p:slideViewPr>
    <p:cSldViewPr>
      <p:cViewPr>
        <p:scale>
          <a:sx n="70" d="100"/>
          <a:sy n="70" d="100"/>
        </p:scale>
        <p:origin x="-6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27CC0-A092-42BA-803F-6537B85ADFB0}" type="datetimeFigureOut">
              <a:rPr lang="ko-KR" altLang="en-US" smtClean="0"/>
              <a:t>2012-12-09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73ED8-2F85-44FD-A668-A954CDDB07D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73ED8-2F85-44FD-A668-A954CDDB07D8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E1B7-DCE1-4ED9-9702-5C4330D65274}" type="datetimeFigureOut">
              <a:rPr lang="ko-KR" altLang="en-US" smtClean="0"/>
              <a:pPr/>
              <a:t>2012-12-09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6F44-61D5-43DF-963D-F1C9BB31B6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45676"/>
            <a:ext cx="9144000" cy="181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5496" y="353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Univ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26504" y="3474297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Univ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34594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Web-Programming  project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최</a:t>
            </a:r>
            <a:r>
              <a:rPr lang="ko-KR" altLang="en-US" sz="2800" dirty="0" smtClean="0"/>
              <a:t>종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발표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90872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</a:rPr>
              <a:t>대국민 토론 사이트 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628800"/>
            <a:ext cx="763284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15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talk!!! </a:t>
            </a:r>
            <a:endParaRPr lang="ko-KR" alt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5733256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9</a:t>
            </a:r>
            <a:r>
              <a:rPr lang="ko-KR" altLang="en-US" sz="2000" b="1" dirty="0" smtClean="0"/>
              <a:t>조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이가을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박세진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이창희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윤나라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4064948"/>
            <a:ext cx="9144000" cy="1812324"/>
          </a:xfrm>
          <a:prstGeom prst="rect">
            <a:avLst/>
          </a:prstGeom>
          <a:noFill/>
          <a:ln w="9525">
            <a:solidFill>
              <a:srgbClr val="CC0000">
                <a:alpha val="66000"/>
              </a:srgbClr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 rot="16200000">
            <a:off x="5102768" y="2519608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Univ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Myong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476672"/>
            <a:ext cx="6984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talk!!!</a:t>
            </a:r>
            <a:endParaRPr lang="ko-KR" altLang="en-US" sz="11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5616" y="1844824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전 국민이 참여 가능한</a:t>
            </a:r>
            <a:endParaRPr lang="en-US" altLang="ko-KR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시사 토론 사이트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273280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370240" y="126876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400" b="1" dirty="0" smtClean="0">
                <a:latin typeface="+mj-lt"/>
              </a:rPr>
              <a:t>ne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83888" y="27307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400" b="1" dirty="0" smtClean="0">
                <a:latin typeface="+mj-lt"/>
              </a:rPr>
              <a:t>wo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9632" y="418014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400" b="1" dirty="0" smtClean="0">
                <a:latin typeface="+mj-lt"/>
              </a:rPr>
              <a:t>hree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52824" y="553853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400" b="1" dirty="0" smtClean="0">
                <a:latin typeface="+mj-lt"/>
              </a:rPr>
              <a:t>our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776" y="1268760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프로젝트 기획 </a:t>
            </a:r>
            <a:r>
              <a:rPr lang="en-US" altLang="ko-KR" sz="2000" b="1" dirty="0" smtClean="0">
                <a:latin typeface="+mj-lt"/>
              </a:rPr>
              <a:t>(</a:t>
            </a:r>
            <a:r>
              <a:rPr lang="ko-KR" altLang="en-US" sz="2000" b="1" dirty="0" smtClean="0">
                <a:latin typeface="+mj-lt"/>
              </a:rPr>
              <a:t>요구사항 분석</a:t>
            </a:r>
            <a:r>
              <a:rPr lang="en-US" altLang="ko-KR" sz="2000" b="1" dirty="0" smtClean="0">
                <a:latin typeface="+mj-lt"/>
              </a:rPr>
              <a:t>)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76264" y="3212976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376264" y="170080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11760" y="458112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11760" y="6021288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5776" y="277163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기능 소개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5776" y="41397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결과</a:t>
            </a:r>
            <a:r>
              <a:rPr lang="ko-KR" altLang="en-US" sz="2000" b="1" dirty="0" smtClean="0">
                <a:latin typeface="+mj-lt"/>
              </a:rPr>
              <a:t>물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5776" y="557994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느낀 점</a:t>
            </a:r>
            <a:endParaRPr lang="ko-KR" altLang="en-US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187623" y="970967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73280" y="1056624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90696" y="12376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O</a:t>
            </a:r>
            <a:r>
              <a:rPr lang="en-US" altLang="ko-KR" sz="2800" b="1" dirty="0" smtClean="0">
                <a:latin typeface="+mj-lt"/>
              </a:rPr>
              <a:t>ne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3" name="그림 12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23728" y="2348880"/>
            <a:ext cx="68407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문제점 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젊은 세대의 사회 참여 의식 저조</a:t>
            </a:r>
            <a:endParaRPr lang="en-US" altLang="ko-KR" sz="28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endParaRPr lang="en-US" altLang="ko-KR" sz="700" b="1" dirty="0" smtClean="0"/>
          </a:p>
          <a:p>
            <a:pPr>
              <a:buFont typeface="Arial" pitchFamily="34" charset="0"/>
              <a:buChar char="•"/>
            </a:pPr>
            <a:endParaRPr lang="en-US" altLang="ko-KR" sz="7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목표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누구나 </a:t>
            </a:r>
            <a:r>
              <a:rPr lang="ko-KR" altLang="en-US" sz="2800" b="1" dirty="0" smtClean="0"/>
              <a:t>거부감 없이 시사를 접할 수 있다</a:t>
            </a:r>
            <a:r>
              <a:rPr lang="en-US" altLang="ko-KR" sz="3200" b="1" dirty="0" smtClean="0"/>
              <a:t>.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endParaRPr lang="en-US" altLang="ko-KR" sz="800" b="1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800" b="1" dirty="0" smtClean="0"/>
              <a:t>해결책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ko-KR" altLang="en-US" sz="2800" b="1" dirty="0" smtClean="0"/>
              <a:t> </a:t>
            </a:r>
            <a:r>
              <a:rPr lang="ko-KR" altLang="en-US" sz="2800" b="1" dirty="0" smtClean="0"/>
              <a:t>심플한 </a:t>
            </a:r>
            <a:r>
              <a:rPr lang="en-US" altLang="ko-KR" sz="2800" b="1" dirty="0" smtClean="0"/>
              <a:t>UI</a:t>
            </a:r>
            <a:r>
              <a:rPr lang="ko-KR" altLang="en-US" sz="2800" b="1" dirty="0" smtClean="0"/>
              <a:t>와 쉬운 인터페이스</a:t>
            </a:r>
            <a:endParaRPr lang="ko-KR" alt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55776" y="532643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프로젝트 기획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요구사항 분석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 rot="5400000">
            <a:off x="4366185" y="4786944"/>
            <a:ext cx="1059703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3358495" y="4786944"/>
            <a:ext cx="1059703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타원 15"/>
          <p:cNvSpPr/>
          <p:nvPr/>
        </p:nvSpPr>
        <p:spPr>
          <a:xfrm>
            <a:off x="1187623" y="242088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73280" y="249289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04344" y="26996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800" b="1" dirty="0" smtClean="0">
                <a:latin typeface="+mj-lt"/>
              </a:rPr>
              <a:t>wo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3264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기능 소개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 rot="5400000">
            <a:off x="3563888" y="2996952"/>
            <a:ext cx="1800200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75856" y="1398374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관심있는</a:t>
            </a:r>
            <a:r>
              <a:rPr lang="ko-KR" altLang="en-US" sz="2000" b="1" dirty="0" smtClean="0"/>
              <a:t> 키워드 선택</a:t>
            </a:r>
            <a:endParaRPr lang="ko-KR" altLang="en-US" sz="20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75856" y="2766526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키워드와 관련한 주제 선정</a:t>
            </a:r>
            <a:endParaRPr lang="ko-KR" altLang="en-US" sz="20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4134678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주제에 따른 자신의 생각 작성</a:t>
            </a:r>
            <a:endParaRPr lang="ko-KR" altLang="en-US" sz="20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51720" y="5574838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주제와 관련하여 찬성 혹은 반대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99992" y="5574838"/>
            <a:ext cx="2232248" cy="950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남의 의견에 찬성 혹은 반박</a:t>
            </a:r>
            <a:endParaRPr lang="ko-KR" altLang="en-US" sz="2000" b="1" dirty="0"/>
          </a:p>
        </p:txBody>
      </p:sp>
      <p:sp>
        <p:nvSpPr>
          <p:cNvPr id="26" name="타원 25"/>
          <p:cNvSpPr/>
          <p:nvPr/>
        </p:nvSpPr>
        <p:spPr>
          <a:xfrm>
            <a:off x="6084168" y="2420888"/>
            <a:ext cx="2728303" cy="158417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분류별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실시간 업데이트</a:t>
            </a:r>
            <a:endParaRPr lang="ko-KR" altLang="en-US" sz="2000" b="1" dirty="0"/>
          </a:p>
        </p:txBody>
      </p:sp>
      <p:cxnSp>
        <p:nvCxnSpPr>
          <p:cNvPr id="33" name="구부러진 연결선 32"/>
          <p:cNvCxnSpPr/>
          <p:nvPr/>
        </p:nvCxnSpPr>
        <p:spPr>
          <a:xfrm flipV="1">
            <a:off x="5508104" y="4005064"/>
            <a:ext cx="2232248" cy="504056"/>
          </a:xfrm>
          <a:prstGeom prst="curvedConnector3">
            <a:avLst>
              <a:gd name="adj1" fmla="val 100134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/>
          <p:nvPr/>
        </p:nvCxnSpPr>
        <p:spPr>
          <a:xfrm rot="10800000">
            <a:off x="5508104" y="1916833"/>
            <a:ext cx="2016224" cy="475253"/>
          </a:xfrm>
          <a:prstGeom prst="curvedConnector3">
            <a:avLst>
              <a:gd name="adj1" fmla="val 2617"/>
            </a:avLst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타원 7"/>
          <p:cNvSpPr/>
          <p:nvPr/>
        </p:nvSpPr>
        <p:spPr>
          <a:xfrm>
            <a:off x="1187623" y="3861048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59632" y="3933057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0088" y="416272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T</a:t>
            </a:r>
            <a:r>
              <a:rPr lang="en-US" altLang="ko-KR" sz="2800" b="1" dirty="0" smtClean="0">
                <a:latin typeface="+mj-lt"/>
              </a:rPr>
              <a:t>hree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53264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결과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692696"/>
            <a:ext cx="1691679" cy="6165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452320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D60000"/>
                </a:solidFill>
              </a:rPr>
              <a:t>Myong</a:t>
            </a:r>
            <a:r>
              <a:rPr lang="en-US" altLang="ko-KR" b="1" dirty="0" smtClean="0">
                <a:solidFill>
                  <a:srgbClr val="D60000"/>
                </a:solidFill>
              </a:rPr>
              <a:t> </a:t>
            </a:r>
            <a:r>
              <a:rPr lang="en-US" altLang="ko-KR" b="1" dirty="0" err="1" smtClean="0"/>
              <a:t>Ji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Uni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55096" y="3789040"/>
            <a:ext cx="738664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3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3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8807" y="5219439"/>
            <a:ext cx="1080121" cy="1089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94464" y="5291448"/>
            <a:ext cx="936104" cy="936104"/>
          </a:xfrm>
          <a:prstGeom prst="ellipse">
            <a:avLst/>
          </a:prstGeom>
          <a:solidFill>
            <a:srgbClr val="D60000">
              <a:alpha val="0"/>
            </a:srgb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6928" y="549382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D60000"/>
                </a:solidFill>
                <a:latin typeface="+mj-lt"/>
              </a:rPr>
              <a:t>F</a:t>
            </a:r>
            <a:r>
              <a:rPr lang="en-US" altLang="ko-KR" sz="2800" b="1" dirty="0" smtClean="0">
                <a:latin typeface="+mj-lt"/>
              </a:rPr>
              <a:t>our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532643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+mj-lt"/>
              </a:rPr>
              <a:t>느낀 점</a:t>
            </a:r>
            <a:endParaRPr lang="ko-KR" altLang="en-US" sz="2000" b="1" dirty="0"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376264" y="964691"/>
            <a:ext cx="67322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그림 11" descr="명지ui 레드.jpg"/>
          <p:cNvPicPr>
            <a:picLocks noChangeAspect="1"/>
          </p:cNvPicPr>
          <p:nvPr/>
        </p:nvPicPr>
        <p:blipFill>
          <a:blip r:embed="rId3" cstate="print">
            <a:lum bright="75000"/>
          </a:blip>
          <a:stretch>
            <a:fillRect/>
          </a:stretch>
        </p:blipFill>
        <p:spPr>
          <a:xfrm>
            <a:off x="2771800" y="1124744"/>
            <a:ext cx="5191125" cy="530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명지ui 레드.jpg"/>
          <p:cNvPicPr>
            <a:picLocks noChangeAspect="1"/>
          </p:cNvPicPr>
          <p:nvPr/>
        </p:nvPicPr>
        <p:blipFill>
          <a:blip r:embed="rId2" cstate="print">
            <a:lum bright="75000"/>
          </a:blip>
          <a:stretch>
            <a:fillRect/>
          </a:stretch>
        </p:blipFill>
        <p:spPr>
          <a:xfrm>
            <a:off x="6804248" y="105345"/>
            <a:ext cx="2124744" cy="217152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76872"/>
            <a:ext cx="91440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3100776" y="2595968"/>
            <a:ext cx="1368152" cy="1368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7097800" y="1592216"/>
            <a:ext cx="430887" cy="48245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Myong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Ji</a:t>
            </a: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j-lt"/>
                <a:ea typeface="HY견고딕" pitchFamily="18" charset="-127"/>
              </a:rPr>
              <a:t>Uni</a:t>
            </a:r>
            <a:endParaRPr lang="ko-KR" altLang="en-US" sz="1600" b="1" dirty="0">
              <a:solidFill>
                <a:schemeClr val="bg1"/>
              </a:solidFill>
              <a:latin typeface="+mj-lt"/>
              <a:ea typeface="HY견고딕" pitchFamily="18" charset="-127"/>
            </a:endParaRPr>
          </a:p>
        </p:txBody>
      </p:sp>
      <p:pic>
        <p:nvPicPr>
          <p:cNvPr id="11" name="그림 10" descr="t강조레드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0448" y="2794576"/>
            <a:ext cx="936104" cy="9632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5528" y="302424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rgbClr val="A80000"/>
                </a:solidFill>
              </a:rPr>
              <a:t>  	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he End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133</Words>
  <Application>Microsoft Office PowerPoint</Application>
  <PresentationFormat>화면 슬라이드 쇼(4:3)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임배현</dc:creator>
  <cp:lastModifiedBy>MY</cp:lastModifiedBy>
  <cp:revision>121</cp:revision>
  <dcterms:created xsi:type="dcterms:W3CDTF">2012-10-06T05:26:18Z</dcterms:created>
  <dcterms:modified xsi:type="dcterms:W3CDTF">2012-12-08T20:56:26Z</dcterms:modified>
</cp:coreProperties>
</file>