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81" r:id="rId5"/>
    <p:sldId id="260" r:id="rId6"/>
    <p:sldId id="261" r:id="rId7"/>
    <p:sldId id="27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43"/>
    <a:srgbClr val="CC0000"/>
    <a:srgbClr val="D60000"/>
    <a:srgbClr val="FF4343"/>
    <a:srgbClr val="A80000"/>
    <a:srgbClr val="FF21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496" autoAdjust="0"/>
  </p:normalViewPr>
  <p:slideViewPr>
    <p:cSldViewPr>
      <p:cViewPr>
        <p:scale>
          <a:sx n="70" d="100"/>
          <a:sy n="70" d="100"/>
        </p:scale>
        <p:origin x="-139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7CC0-A092-42BA-803F-6537B85ADFB0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3ED8-2F85-44FD-A668-A954CDDB07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73ED8-2F85-44FD-A668-A954CDDB07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E1B7-DCE1-4ED9-9702-5C4330D65274}" type="datetimeFigureOut">
              <a:rPr lang="ko-KR" altLang="en-US" smtClean="0"/>
              <a:pPr/>
              <a:t>2012-12-10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23-20-28-28.compute-1.amazonaws.com:8080/LetsTalkMV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45676"/>
            <a:ext cx="9144000" cy="18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496" y="35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Univ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26504" y="3474297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3459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Web-Programming  project</a:t>
            </a:r>
            <a:r>
              <a:rPr lang="ko-KR" altLang="en-US" sz="2800" dirty="0" smtClean="0"/>
              <a:t> 최종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</a:rPr>
              <a:t>대국민 토론 사이트 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628800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 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7332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조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이가을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박세진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이창희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윤나라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4064948"/>
            <a:ext cx="9144000" cy="1812324"/>
          </a:xfrm>
          <a:prstGeom prst="rect">
            <a:avLst/>
          </a:prstGeom>
          <a:noFill/>
          <a:ln w="9525">
            <a:solidFill>
              <a:srgbClr val="CC0000">
                <a:alpha val="66000"/>
              </a:srgb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6200000">
            <a:off x="5102768" y="2519608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Myong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76672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1844824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전 국민이 참여 가능한</a:t>
            </a:r>
            <a:endParaRPr lang="en-US" altLang="ko-KR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시사 토론 사이트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702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400" b="1" dirty="0" smtClean="0">
                <a:latin typeface="+mj-lt"/>
              </a:rPr>
              <a:t>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388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wo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hree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2824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our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기획 </a:t>
            </a:r>
            <a:r>
              <a:rPr lang="en-US" altLang="ko-KR" sz="2000" b="1" dirty="0" smtClean="0">
                <a:latin typeface="+mj-lt"/>
              </a:rPr>
              <a:t>(</a:t>
            </a:r>
            <a:r>
              <a:rPr lang="ko-KR" altLang="en-US" sz="2000" b="1" dirty="0" smtClean="0">
                <a:latin typeface="+mj-lt"/>
              </a:rPr>
              <a:t>요구사항 분석</a:t>
            </a:r>
            <a:r>
              <a:rPr lang="en-US" altLang="ko-KR" sz="2000" b="1" dirty="0" smtClean="0">
                <a:latin typeface="+mj-lt"/>
              </a:rPr>
              <a:t>)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277163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1397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결과물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57994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728" y="2348880"/>
            <a:ext cx="68407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문제점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젊은 세대의 사회 참여 의식 저조</a:t>
            </a:r>
            <a:endParaRPr lang="en-US" altLang="ko-KR" sz="2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목표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누구나 거부감 없이 시사를 접할 수 있다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해결책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ko-KR" altLang="en-US" sz="2800" b="1" dirty="0" smtClean="0"/>
              <a:t> 심플한 </a:t>
            </a:r>
            <a:r>
              <a:rPr lang="en-US" altLang="ko-KR" sz="2800" b="1" dirty="0" smtClean="0"/>
              <a:t>UI</a:t>
            </a:r>
            <a:r>
              <a:rPr lang="ko-KR" altLang="en-US" sz="2800" b="1" dirty="0" smtClean="0"/>
              <a:t>와 쉬운 인터페이스</a:t>
            </a:r>
            <a:endParaRPr lang="ko-KR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기획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요구사항 분석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 rot="5400000">
            <a:off x="436618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335849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4344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wo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 rot="5400000">
            <a:off x="3563888" y="2996952"/>
            <a:ext cx="1800200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398374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관심있는</a:t>
            </a:r>
            <a:r>
              <a:rPr lang="ko-KR" altLang="en-US" sz="2000" b="1" dirty="0" smtClean="0"/>
              <a:t> 키워드 선택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5856" y="2766526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키워드와 관련한 주제 선정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413467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주제에 따른 자신의 생각 작성</a:t>
            </a:r>
            <a:endParaRPr lang="ko-KR" altLang="en-US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51720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주제와 관련하여 찬성 혹은 반대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99992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남의 의견에 찬성 혹은 반박</a:t>
            </a:r>
            <a:endParaRPr lang="ko-KR" altLang="en-US" sz="2000" b="1" dirty="0"/>
          </a:p>
        </p:txBody>
      </p:sp>
      <p:sp>
        <p:nvSpPr>
          <p:cNvPr id="26" name="타원 25"/>
          <p:cNvSpPr/>
          <p:nvPr/>
        </p:nvSpPr>
        <p:spPr>
          <a:xfrm>
            <a:off x="6084168" y="2420888"/>
            <a:ext cx="2728303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분류별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실시간 업데이트</a:t>
            </a:r>
            <a:endParaRPr lang="ko-KR" altLang="en-US" sz="2000" b="1" dirty="0"/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5508104" y="4005064"/>
            <a:ext cx="2232248" cy="504056"/>
          </a:xfrm>
          <a:prstGeom prst="curvedConnector3">
            <a:avLst>
              <a:gd name="adj1" fmla="val 100134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>
            <a:off x="5508104" y="1916833"/>
            <a:ext cx="2016224" cy="475253"/>
          </a:xfrm>
          <a:prstGeom prst="curvedConnector3">
            <a:avLst>
              <a:gd name="adj1" fmla="val 2617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088" y="41627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hree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5326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명지ui 레드.jp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915816" y="1484784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여러 가지 소프트웨어를 다룰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5816" y="2420888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조직 내 주어진 역할을 책임감 있게 수행한다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15816" y="3356992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다양한 라이브러리를 재사용 할 수 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816" y="4293096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정보 검색 능력이 향상되었다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15816" y="5229200"/>
            <a:ext cx="561662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사용자를 고려한 서비스를 제공할 수 있다</a:t>
            </a:r>
            <a:r>
              <a:rPr lang="en-US" altLang="ko-KR" sz="2000" smtClean="0"/>
              <a:t>.</a:t>
            </a: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명지ui 레드.jpg"/>
          <p:cNvPicPr>
            <a:picLocks noChangeAspect="1"/>
          </p:cNvPicPr>
          <p:nvPr/>
        </p:nvPicPr>
        <p:blipFill>
          <a:blip r:embed="rId2" cstate="print">
            <a:lum bright="75000"/>
          </a:blip>
          <a:stretch>
            <a:fillRect/>
          </a:stretch>
        </p:blipFill>
        <p:spPr>
          <a:xfrm>
            <a:off x="6804248" y="105345"/>
            <a:ext cx="2124744" cy="217152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100776" y="2595968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97800" y="1592216"/>
            <a:ext cx="430887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1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1" name="그림 10" descr="t강조레드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0448" y="2794576"/>
            <a:ext cx="936104" cy="963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528" y="3024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A80000"/>
                </a:solidFill>
              </a:rPr>
              <a:t>  	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he 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167</Words>
  <Application>Microsoft Office PowerPoint</Application>
  <PresentationFormat>화면 슬라이드 쇼(4:3)</PresentationFormat>
  <Paragraphs>60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임배현</dc:creator>
  <cp:lastModifiedBy>q</cp:lastModifiedBy>
  <cp:revision>124</cp:revision>
  <dcterms:created xsi:type="dcterms:W3CDTF">2012-10-06T05:26:18Z</dcterms:created>
  <dcterms:modified xsi:type="dcterms:W3CDTF">2012-12-09T17:18:14Z</dcterms:modified>
</cp:coreProperties>
</file>