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79" r:id="rId5"/>
    <p:sldId id="263" r:id="rId6"/>
    <p:sldId id="280" r:id="rId7"/>
    <p:sldId id="281" r:id="rId8"/>
    <p:sldId id="260" r:id="rId9"/>
    <p:sldId id="261" r:id="rId10"/>
    <p:sldId id="270" r:id="rId11"/>
    <p:sldId id="284" r:id="rId12"/>
    <p:sldId id="285" r:id="rId13"/>
    <p:sldId id="282" r:id="rId14"/>
    <p:sldId id="272" r:id="rId15"/>
    <p:sldId id="269" r:id="rId16"/>
    <p:sldId id="268" r:id="rId17"/>
    <p:sldId id="286" r:id="rId18"/>
    <p:sldId id="262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E143"/>
    <a:srgbClr val="CC0000"/>
    <a:srgbClr val="D60000"/>
    <a:srgbClr val="FF4343"/>
    <a:srgbClr val="A80000"/>
    <a:srgbClr val="FF21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77496" autoAdjust="0"/>
  </p:normalViewPr>
  <p:slideViewPr>
    <p:cSldViewPr>
      <p:cViewPr>
        <p:scale>
          <a:sx n="70" d="100"/>
          <a:sy n="70" d="100"/>
        </p:scale>
        <p:origin x="-83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E1B7-DCE1-4ED9-9702-5C4330D65274}" type="datetimeFigureOut">
              <a:rPr lang="ko-KR" altLang="en-US" smtClean="0"/>
              <a:pPr/>
              <a:t>2012-11-04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6F44-61D5-43DF-963D-F1C9BB31B6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E1B7-DCE1-4ED9-9702-5C4330D65274}" type="datetimeFigureOut">
              <a:rPr lang="ko-KR" altLang="en-US" smtClean="0"/>
              <a:pPr/>
              <a:t>2012-11-04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6F44-61D5-43DF-963D-F1C9BB31B6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E1B7-DCE1-4ED9-9702-5C4330D65274}" type="datetimeFigureOut">
              <a:rPr lang="ko-KR" altLang="en-US" smtClean="0"/>
              <a:pPr/>
              <a:t>2012-11-04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6F44-61D5-43DF-963D-F1C9BB31B6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E1B7-DCE1-4ED9-9702-5C4330D65274}" type="datetimeFigureOut">
              <a:rPr lang="ko-KR" altLang="en-US" smtClean="0"/>
              <a:pPr/>
              <a:t>2012-11-04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6F44-61D5-43DF-963D-F1C9BB31B6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E1B7-DCE1-4ED9-9702-5C4330D65274}" type="datetimeFigureOut">
              <a:rPr lang="ko-KR" altLang="en-US" smtClean="0"/>
              <a:pPr/>
              <a:t>2012-11-04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6F44-61D5-43DF-963D-F1C9BB31B6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E1B7-DCE1-4ED9-9702-5C4330D65274}" type="datetimeFigureOut">
              <a:rPr lang="ko-KR" altLang="en-US" smtClean="0"/>
              <a:pPr/>
              <a:t>2012-11-04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6F44-61D5-43DF-963D-F1C9BB31B6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E1B7-DCE1-4ED9-9702-5C4330D65274}" type="datetimeFigureOut">
              <a:rPr lang="ko-KR" altLang="en-US" smtClean="0"/>
              <a:pPr/>
              <a:t>2012-11-04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6F44-61D5-43DF-963D-F1C9BB31B6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E1B7-DCE1-4ED9-9702-5C4330D65274}" type="datetimeFigureOut">
              <a:rPr lang="ko-KR" altLang="en-US" smtClean="0"/>
              <a:pPr/>
              <a:t>2012-11-04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6F44-61D5-43DF-963D-F1C9BB31B6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E1B7-DCE1-4ED9-9702-5C4330D65274}" type="datetimeFigureOut">
              <a:rPr lang="ko-KR" altLang="en-US" smtClean="0"/>
              <a:pPr/>
              <a:t>2012-11-04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6F44-61D5-43DF-963D-F1C9BB31B6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E1B7-DCE1-4ED9-9702-5C4330D65274}" type="datetimeFigureOut">
              <a:rPr lang="ko-KR" altLang="en-US" smtClean="0"/>
              <a:pPr/>
              <a:t>2012-11-04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6F44-61D5-43DF-963D-F1C9BB31B6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E1B7-DCE1-4ED9-9702-5C4330D65274}" type="datetimeFigureOut">
              <a:rPr lang="ko-KR" altLang="en-US" smtClean="0"/>
              <a:pPr/>
              <a:t>2012-11-04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6F44-61D5-43DF-963D-F1C9BB31B6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2E1B7-DCE1-4ED9-9702-5C4330D65274}" type="datetimeFigureOut">
              <a:rPr lang="ko-KR" altLang="en-US" smtClean="0"/>
              <a:pPr/>
              <a:t>2012-11-04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96F44-61D5-43DF-963D-F1C9BB31B6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045676"/>
            <a:ext cx="9144000" cy="181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35496" y="3533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D60000"/>
                </a:solidFill>
              </a:rPr>
              <a:t>Myong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Ji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Uni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2726504" y="3474297"/>
            <a:ext cx="738664" cy="48245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Myong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Ji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Uni</a:t>
            </a:r>
            <a:endParaRPr lang="ko-KR" altLang="en-US" sz="3600" b="1" dirty="0">
              <a:solidFill>
                <a:schemeClr val="bg1"/>
              </a:solidFill>
              <a:latin typeface="+mj-lt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27784" y="434594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Web-Programming  project</a:t>
            </a:r>
            <a:r>
              <a:rPr lang="ko-KR" altLang="en-US" sz="2800" dirty="0" smtClean="0"/>
              <a:t> 중간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발표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115616" y="908720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accent3">
                    <a:lumMod val="50000"/>
                  </a:schemeClr>
                </a:solidFill>
              </a:rPr>
              <a:t>대국민 토론 사이트 </a:t>
            </a:r>
            <a:endParaRPr lang="ko-KR" altLang="en-US" sz="2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628800"/>
            <a:ext cx="7632848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115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Let’s talk!!! </a:t>
            </a:r>
            <a:endParaRPr lang="ko-KR" altLang="en-US" sz="115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5976" y="5733256"/>
            <a:ext cx="489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9</a:t>
            </a:r>
            <a:r>
              <a:rPr lang="ko-KR" altLang="en-US" sz="2000" b="1" dirty="0" smtClean="0"/>
              <a:t>조 </a:t>
            </a:r>
            <a:r>
              <a:rPr lang="en-US" altLang="ko-KR" sz="2000" b="1" dirty="0" smtClean="0"/>
              <a:t>: </a:t>
            </a:r>
            <a:r>
              <a:rPr lang="ko-KR" altLang="en-US" sz="2000" b="1" dirty="0" err="1" smtClean="0"/>
              <a:t>이가을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박세진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이창희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윤나라</a:t>
            </a:r>
            <a:endParaRPr lang="ko-KR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0" y="692696"/>
            <a:ext cx="1691679" cy="61653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7452320" y="64440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D60000"/>
                </a:solidFill>
              </a:rPr>
              <a:t>Myong</a:t>
            </a:r>
            <a:r>
              <a:rPr lang="en-US" altLang="ko-KR" b="1" dirty="0" smtClean="0">
                <a:solidFill>
                  <a:srgbClr val="D60000"/>
                </a:solidFill>
              </a:rPr>
              <a:t> </a:t>
            </a:r>
            <a:r>
              <a:rPr lang="en-US" altLang="ko-KR" b="1" dirty="0" err="1" smtClean="0"/>
              <a:t>Ji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Uni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-55096" y="3789040"/>
            <a:ext cx="738664" cy="48245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Myong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Ji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Uni</a:t>
            </a:r>
            <a:endParaRPr lang="ko-KR" altLang="en-US" sz="3600" b="1" dirty="0">
              <a:solidFill>
                <a:schemeClr val="bg1"/>
              </a:solidFill>
              <a:latin typeface="+mj-lt"/>
              <a:ea typeface="HY견고딕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208807" y="5219439"/>
            <a:ext cx="1080121" cy="10898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294464" y="5291448"/>
            <a:ext cx="936104" cy="936104"/>
          </a:xfrm>
          <a:prstGeom prst="ellipse">
            <a:avLst/>
          </a:prstGeom>
          <a:solidFill>
            <a:srgbClr val="D60000">
              <a:alpha val="0"/>
            </a:srgb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286928" y="5493823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D60000"/>
                </a:solidFill>
                <a:latin typeface="+mj-lt"/>
              </a:rPr>
              <a:t>F</a:t>
            </a:r>
            <a:r>
              <a:rPr lang="en-US" altLang="ko-KR" sz="2800" b="1" dirty="0" smtClean="0">
                <a:latin typeface="+mj-lt"/>
              </a:rPr>
              <a:t>our</a:t>
            </a:r>
            <a:endParaRPr lang="ko-KR" altLang="en-US" sz="2800" b="1" dirty="0">
              <a:latin typeface="+mj-lt"/>
            </a:endParaRPr>
          </a:p>
        </p:txBody>
      </p:sp>
      <p:pic>
        <p:nvPicPr>
          <p:cNvPr id="12" name="그림 11" descr="명지ui 레드.jpg"/>
          <p:cNvPicPr>
            <a:picLocks noChangeAspect="1"/>
          </p:cNvPicPr>
          <p:nvPr/>
        </p:nvPicPr>
        <p:blipFill>
          <a:blip r:embed="rId3" cstate="print">
            <a:lum bright="75000"/>
          </a:blip>
          <a:stretch>
            <a:fillRect/>
          </a:stretch>
        </p:blipFill>
        <p:spPr>
          <a:xfrm>
            <a:off x="2771800" y="1124744"/>
            <a:ext cx="5191125" cy="53054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555776" y="532643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+mj-lt"/>
              </a:rPr>
              <a:t>스토리 보드</a:t>
            </a:r>
            <a:endParaRPr lang="ko-KR" altLang="en-US" sz="2000" b="1" dirty="0">
              <a:latin typeface="+mj-lt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376264" y="964691"/>
            <a:ext cx="67322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그림 17" descr="스토릴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75236" y="1707539"/>
            <a:ext cx="6057204" cy="43137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0" y="692696"/>
            <a:ext cx="1691679" cy="61653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7452320" y="64440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D60000"/>
                </a:solidFill>
              </a:rPr>
              <a:t>Myong</a:t>
            </a:r>
            <a:r>
              <a:rPr lang="en-US" altLang="ko-KR" b="1" dirty="0" smtClean="0">
                <a:solidFill>
                  <a:srgbClr val="D60000"/>
                </a:solidFill>
              </a:rPr>
              <a:t> </a:t>
            </a:r>
            <a:r>
              <a:rPr lang="en-US" altLang="ko-KR" b="1" dirty="0" err="1" smtClean="0"/>
              <a:t>Ji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Uni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-55096" y="3789040"/>
            <a:ext cx="738664" cy="48245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Myong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Ji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Uni</a:t>
            </a:r>
            <a:endParaRPr lang="ko-KR" altLang="en-US" sz="3600" b="1" dirty="0">
              <a:solidFill>
                <a:schemeClr val="bg1"/>
              </a:solidFill>
              <a:latin typeface="+mj-lt"/>
              <a:ea typeface="HY견고딕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208807" y="5219439"/>
            <a:ext cx="1080121" cy="10898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294464" y="5291448"/>
            <a:ext cx="936104" cy="936104"/>
          </a:xfrm>
          <a:prstGeom prst="ellipse">
            <a:avLst/>
          </a:prstGeom>
          <a:solidFill>
            <a:srgbClr val="D60000">
              <a:alpha val="0"/>
            </a:srgb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286928" y="5493823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D60000"/>
                </a:solidFill>
                <a:latin typeface="+mj-lt"/>
              </a:rPr>
              <a:t>F</a:t>
            </a:r>
            <a:r>
              <a:rPr lang="en-US" altLang="ko-KR" sz="2800" b="1" dirty="0" smtClean="0">
                <a:latin typeface="+mj-lt"/>
              </a:rPr>
              <a:t>our</a:t>
            </a:r>
            <a:endParaRPr lang="ko-KR" altLang="en-US" sz="2800" b="1" dirty="0">
              <a:latin typeface="+mj-lt"/>
            </a:endParaRPr>
          </a:p>
        </p:txBody>
      </p:sp>
      <p:pic>
        <p:nvPicPr>
          <p:cNvPr id="12" name="그림 11" descr="명지ui 레드.jpg"/>
          <p:cNvPicPr>
            <a:picLocks noChangeAspect="1"/>
          </p:cNvPicPr>
          <p:nvPr/>
        </p:nvPicPr>
        <p:blipFill>
          <a:blip r:embed="rId3" cstate="print">
            <a:lum bright="75000"/>
          </a:blip>
          <a:stretch>
            <a:fillRect/>
          </a:stretch>
        </p:blipFill>
        <p:spPr>
          <a:xfrm>
            <a:off x="2771800" y="1124744"/>
            <a:ext cx="5191125" cy="53054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555776" y="532643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+mj-lt"/>
              </a:rPr>
              <a:t>스토리 보드</a:t>
            </a:r>
            <a:endParaRPr lang="ko-KR" altLang="en-US" sz="2000" b="1" dirty="0">
              <a:latin typeface="+mj-lt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376264" y="964691"/>
            <a:ext cx="67322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그림 16" descr="스톨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71800" y="1796731"/>
            <a:ext cx="5904656" cy="43685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0" y="692696"/>
            <a:ext cx="1691679" cy="61653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7452320" y="64440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D60000"/>
                </a:solidFill>
              </a:rPr>
              <a:t>Myong</a:t>
            </a:r>
            <a:r>
              <a:rPr lang="en-US" altLang="ko-KR" b="1" dirty="0" smtClean="0">
                <a:solidFill>
                  <a:srgbClr val="D60000"/>
                </a:solidFill>
              </a:rPr>
              <a:t> </a:t>
            </a:r>
            <a:r>
              <a:rPr lang="en-US" altLang="ko-KR" b="1" dirty="0" err="1" smtClean="0"/>
              <a:t>Ji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Uni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-55096" y="3789040"/>
            <a:ext cx="738664" cy="48245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Myong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Ji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Uni</a:t>
            </a:r>
            <a:endParaRPr lang="ko-KR" altLang="en-US" sz="3600" b="1" dirty="0">
              <a:solidFill>
                <a:schemeClr val="bg1"/>
              </a:solidFill>
              <a:latin typeface="+mj-lt"/>
              <a:ea typeface="HY견고딕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208807" y="5219439"/>
            <a:ext cx="1080121" cy="10898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294464" y="5291448"/>
            <a:ext cx="936104" cy="936104"/>
          </a:xfrm>
          <a:prstGeom prst="ellipse">
            <a:avLst/>
          </a:prstGeom>
          <a:solidFill>
            <a:srgbClr val="D60000">
              <a:alpha val="0"/>
            </a:srgb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286928" y="5493823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D60000"/>
                </a:solidFill>
                <a:latin typeface="+mj-lt"/>
              </a:rPr>
              <a:t>F</a:t>
            </a:r>
            <a:r>
              <a:rPr lang="en-US" altLang="ko-KR" sz="2800" b="1" dirty="0" smtClean="0">
                <a:latin typeface="+mj-lt"/>
              </a:rPr>
              <a:t>our</a:t>
            </a:r>
            <a:endParaRPr lang="ko-KR" altLang="en-US" sz="2800" b="1" dirty="0">
              <a:latin typeface="+mj-lt"/>
            </a:endParaRPr>
          </a:p>
        </p:txBody>
      </p:sp>
      <p:pic>
        <p:nvPicPr>
          <p:cNvPr id="12" name="그림 11" descr="명지ui 레드.jpg"/>
          <p:cNvPicPr>
            <a:picLocks noChangeAspect="1"/>
          </p:cNvPicPr>
          <p:nvPr/>
        </p:nvPicPr>
        <p:blipFill>
          <a:blip r:embed="rId3" cstate="print">
            <a:lum bright="75000"/>
          </a:blip>
          <a:stretch>
            <a:fillRect/>
          </a:stretch>
        </p:blipFill>
        <p:spPr>
          <a:xfrm>
            <a:off x="2771800" y="1124744"/>
            <a:ext cx="5191125" cy="53054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555776" y="532643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+mj-lt"/>
              </a:rPr>
              <a:t>스토리 보드</a:t>
            </a:r>
            <a:endParaRPr lang="ko-KR" altLang="en-US" sz="2000" b="1" dirty="0">
              <a:latin typeface="+mj-lt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376264" y="964691"/>
            <a:ext cx="67322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그림 16" descr="스토리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71800" y="1340768"/>
            <a:ext cx="5475679" cy="52411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0" y="692696"/>
            <a:ext cx="1691679" cy="61653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타원 4"/>
          <p:cNvSpPr/>
          <p:nvPr/>
        </p:nvSpPr>
        <p:spPr>
          <a:xfrm>
            <a:off x="1187623" y="970967"/>
            <a:ext cx="1080121" cy="10898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273280" y="1056624"/>
            <a:ext cx="936104" cy="936104"/>
          </a:xfrm>
          <a:prstGeom prst="ellipse">
            <a:avLst/>
          </a:prstGeom>
          <a:solidFill>
            <a:srgbClr val="D60000">
              <a:alpha val="0"/>
            </a:srgb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90696" y="1237696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D60000"/>
                </a:solidFill>
                <a:latin typeface="+mj-lt"/>
              </a:rPr>
              <a:t>F</a:t>
            </a:r>
            <a:r>
              <a:rPr lang="en-US" altLang="ko-KR" sz="2800" b="1" dirty="0" smtClean="0">
                <a:latin typeface="+mj-lt"/>
              </a:rPr>
              <a:t>ive</a:t>
            </a:r>
            <a:endParaRPr lang="ko-KR" altLang="en-US" sz="28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52320" y="64440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D60000"/>
                </a:solidFill>
              </a:rPr>
              <a:t>Myong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Ji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Uni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-55096" y="3789040"/>
            <a:ext cx="738664" cy="48245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Myong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Ji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Uni</a:t>
            </a:r>
            <a:endParaRPr lang="ko-KR" altLang="en-US" sz="3600" b="1" dirty="0">
              <a:solidFill>
                <a:schemeClr val="bg1"/>
              </a:solidFill>
              <a:latin typeface="+mj-lt"/>
              <a:ea typeface="HY견고딕" pitchFamily="18" charset="-127"/>
            </a:endParaRPr>
          </a:p>
        </p:txBody>
      </p:sp>
      <p:pic>
        <p:nvPicPr>
          <p:cNvPr id="13" name="그림 12" descr="명지ui 레드.jpg"/>
          <p:cNvPicPr>
            <a:picLocks noChangeAspect="1"/>
          </p:cNvPicPr>
          <p:nvPr/>
        </p:nvPicPr>
        <p:blipFill>
          <a:blip r:embed="rId3" cstate="print">
            <a:lum bright="75000"/>
          </a:blip>
          <a:stretch>
            <a:fillRect/>
          </a:stretch>
        </p:blipFill>
        <p:spPr>
          <a:xfrm>
            <a:off x="2771800" y="1124744"/>
            <a:ext cx="5191125" cy="530542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555776" y="532643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+mj-lt"/>
              </a:rPr>
              <a:t>DB</a:t>
            </a:r>
            <a:r>
              <a:rPr lang="ko-KR" altLang="en-US" sz="2000" b="1" dirty="0" smtClean="0">
                <a:latin typeface="+mj-lt"/>
              </a:rPr>
              <a:t>설계 및 </a:t>
            </a:r>
            <a:r>
              <a:rPr lang="en-US" altLang="ko-KR" sz="2000" b="1" dirty="0" smtClean="0">
                <a:latin typeface="+mj-lt"/>
              </a:rPr>
              <a:t>SW</a:t>
            </a:r>
            <a:r>
              <a:rPr lang="ko-KR" altLang="en-US" sz="2000" b="1" dirty="0" smtClean="0">
                <a:latin typeface="+mj-lt"/>
              </a:rPr>
              <a:t>구조</a:t>
            </a:r>
            <a:endParaRPr lang="ko-KR" altLang="en-US" sz="2000" b="1" dirty="0">
              <a:latin typeface="+mj-lt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2376264" y="964691"/>
            <a:ext cx="67322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그림 13" descr="databas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48764" y="2240437"/>
            <a:ext cx="6815724" cy="3996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370613" y="1601504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160526" y="1601504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055482" y="1601504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265569" y="1601504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950439" y="1601504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845395" y="1601504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370613" y="2292781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475656" y="2292781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160526" y="2292781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055482" y="2292781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265569" y="2292781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950439" y="2292781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845395" y="2292781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370613" y="2984058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475656" y="2984058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160526" y="2984058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055482" y="2984058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265569" y="2984058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950439" y="2984058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6845395" y="2984058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370613" y="3675334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475656" y="3675334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160526" y="3675334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5055482" y="3675334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265569" y="3675334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5950439" y="3675334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6845395" y="3675334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1475656" y="4366611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7" name="TextBox 46"/>
          <p:cNvSpPr txBox="1"/>
          <p:nvPr/>
        </p:nvSpPr>
        <p:spPr>
          <a:xfrm>
            <a:off x="3042416" y="1556792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</a:t>
            </a:r>
            <a:endParaRPr lang="ko-KR" altLang="en-US" sz="1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3923928" y="1556792"/>
            <a:ext cx="301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</a:t>
            </a:r>
            <a:endParaRPr lang="ko-KR" altLang="en-US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832736" y="1556792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3</a:t>
            </a:r>
            <a:endParaRPr lang="ko-KR" altLang="en-US" sz="1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724128" y="1556792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4</a:t>
            </a:r>
            <a:endParaRPr lang="ko-KR" altLang="en-US" sz="1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6629168" y="1556792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5</a:t>
            </a:r>
            <a:endParaRPr lang="ko-KR" altLang="en-US" sz="1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7380312" y="155679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6</a:t>
            </a:r>
            <a:endParaRPr lang="ko-KR" altLang="en-US" sz="1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106312" y="2249576"/>
            <a:ext cx="531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7</a:t>
            </a:r>
            <a:endParaRPr lang="ko-KR" altLang="en-US" sz="1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001472" y="2263224"/>
            <a:ext cx="486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8</a:t>
            </a:r>
            <a:endParaRPr lang="ko-KR" altLang="en-US" sz="1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3920160" y="2263224"/>
            <a:ext cx="517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9</a:t>
            </a:r>
            <a:endParaRPr lang="ko-KR" altLang="en-US" sz="1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2034304" y="2938592"/>
            <a:ext cx="459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14</a:t>
            </a:r>
            <a:endParaRPr lang="ko-KR" altLang="en-US" sz="14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2020656" y="3631376"/>
            <a:ext cx="459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21</a:t>
            </a:r>
            <a:endParaRPr lang="ko-KR" altLang="en-US" sz="14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2010776" y="4334040"/>
            <a:ext cx="531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28</a:t>
            </a:r>
            <a:endParaRPr lang="ko-KR" altLang="en-US" sz="14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2929464" y="2938592"/>
            <a:ext cx="490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15</a:t>
            </a:r>
            <a:endParaRPr lang="ko-KR" altLang="en-US" sz="14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2912048" y="3631376"/>
            <a:ext cx="486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22</a:t>
            </a:r>
            <a:endParaRPr lang="ko-KR" altLang="en-US" sz="14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4716016" y="2263224"/>
            <a:ext cx="47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10</a:t>
            </a:r>
            <a:endParaRPr lang="ko-KR" altLang="en-US" sz="14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807208" y="2938592"/>
            <a:ext cx="589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16</a:t>
            </a:r>
            <a:endParaRPr lang="ko-KR" altLang="en-US" sz="14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3803440" y="3631376"/>
            <a:ext cx="517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23</a:t>
            </a:r>
            <a:endParaRPr lang="ko-KR" altLang="en-US" sz="14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4716016" y="2938592"/>
            <a:ext cx="47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17</a:t>
            </a:r>
            <a:endParaRPr lang="ko-KR" altLang="en-US" sz="1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4698600" y="3631376"/>
            <a:ext cx="47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24</a:t>
            </a:r>
            <a:endParaRPr lang="ko-KR" altLang="en-US" sz="14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5607408" y="226322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11</a:t>
            </a:r>
            <a:endParaRPr lang="ko-KR" altLang="en-US" sz="14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5589992" y="293859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18</a:t>
            </a:r>
            <a:endParaRPr lang="ko-KR" altLang="en-US" sz="14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5572576" y="3631376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25</a:t>
            </a:r>
            <a:endParaRPr lang="ko-KR" altLang="en-US" sz="14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6481384" y="2263224"/>
            <a:ext cx="54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12</a:t>
            </a:r>
            <a:endParaRPr lang="ko-KR" altLang="en-US" sz="14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7386424" y="2263224"/>
            <a:ext cx="558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13</a:t>
            </a:r>
            <a:endParaRPr lang="ko-KR" altLang="en-US" sz="14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488920" y="2938592"/>
            <a:ext cx="54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19</a:t>
            </a:r>
            <a:endParaRPr lang="ko-KR" altLang="en-US" sz="14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7380312" y="2938592"/>
            <a:ext cx="490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20</a:t>
            </a:r>
            <a:endParaRPr lang="ko-KR" altLang="en-US" sz="14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6485152" y="3631376"/>
            <a:ext cx="472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26</a:t>
            </a:r>
            <a:endParaRPr lang="ko-KR" altLang="en-US" sz="14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7353016" y="3631376"/>
            <a:ext cx="41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27</a:t>
            </a:r>
            <a:endParaRPr lang="ko-KR" altLang="en-US" sz="1400" b="1" dirty="0"/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 rot="5400000">
            <a:off x="1379905" y="4434488"/>
            <a:ext cx="1043608" cy="38034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 rot="10800000">
            <a:off x="0" y="692696"/>
            <a:ext cx="899592" cy="49555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 rot="10800000">
            <a:off x="8592695" y="0"/>
            <a:ext cx="551305" cy="38034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80" name="TextBox 79"/>
          <p:cNvSpPr txBox="1"/>
          <p:nvPr/>
        </p:nvSpPr>
        <p:spPr>
          <a:xfrm>
            <a:off x="7452320" y="64440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D60000"/>
                </a:solidFill>
              </a:rPr>
              <a:t>Myong</a:t>
            </a:r>
            <a:r>
              <a:rPr lang="en-US" altLang="ko-KR" b="1" dirty="0" smtClean="0">
                <a:solidFill>
                  <a:srgbClr val="D60000"/>
                </a:solidFill>
              </a:rPr>
              <a:t> </a:t>
            </a:r>
            <a:r>
              <a:rPr lang="en-US" altLang="ko-KR" b="1" dirty="0" err="1" smtClean="0"/>
              <a:t>Ji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Uni</a:t>
            </a:r>
            <a:endParaRPr lang="ko-KR" altLang="en-US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-55096" y="2636912"/>
            <a:ext cx="738664" cy="48245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Myong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Ji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Uni</a:t>
            </a:r>
            <a:endParaRPr lang="ko-KR" altLang="en-US" sz="3600" b="1" dirty="0">
              <a:solidFill>
                <a:schemeClr val="bg1"/>
              </a:solidFill>
              <a:latin typeface="+mj-lt"/>
              <a:ea typeface="HY견고딕" pitchFamily="18" charset="-127"/>
            </a:endParaRPr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2378149" y="4366611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6" name="TextBox 85"/>
          <p:cNvSpPr txBox="1"/>
          <p:nvPr/>
        </p:nvSpPr>
        <p:spPr>
          <a:xfrm>
            <a:off x="2933232" y="4322653"/>
            <a:ext cx="486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29</a:t>
            </a:r>
            <a:endParaRPr lang="ko-KR" altLang="en-US" sz="1400" b="1" dirty="0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3269541" y="4366611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8" name="TextBox 87"/>
          <p:cNvSpPr txBox="1"/>
          <p:nvPr/>
        </p:nvSpPr>
        <p:spPr>
          <a:xfrm>
            <a:off x="3810976" y="4322653"/>
            <a:ext cx="486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30</a:t>
            </a:r>
            <a:endParaRPr lang="ko-KR" altLang="en-US" sz="1400" b="1" dirty="0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4167248" y="4366611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0" name="TextBox 89"/>
          <p:cNvSpPr txBox="1"/>
          <p:nvPr/>
        </p:nvSpPr>
        <p:spPr>
          <a:xfrm>
            <a:off x="4708683" y="4322653"/>
            <a:ext cx="486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31</a:t>
            </a:r>
            <a:endParaRPr lang="ko-KR" altLang="en-US" sz="14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1331640" y="1700808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O</a:t>
            </a:r>
            <a:r>
              <a:rPr lang="en-US" altLang="ko-KR" sz="1600" b="1" dirty="0" smtClean="0"/>
              <a:t>ctober</a:t>
            </a:r>
            <a:endParaRPr lang="ko-KR" altLang="en-US" sz="1600" b="1" dirty="0"/>
          </a:p>
        </p:txBody>
      </p:sp>
      <p:sp>
        <p:nvSpPr>
          <p:cNvPr id="94" name="왼쪽 화살표 93"/>
          <p:cNvSpPr/>
          <p:nvPr/>
        </p:nvSpPr>
        <p:spPr>
          <a:xfrm>
            <a:off x="6120352" y="2749864"/>
            <a:ext cx="1620000" cy="144016"/>
          </a:xfrm>
          <a:prstGeom prst="leftArrow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왼쪽 화살표 94"/>
          <p:cNvSpPr/>
          <p:nvPr/>
        </p:nvSpPr>
        <p:spPr>
          <a:xfrm rot="10800000">
            <a:off x="1475657" y="3397936"/>
            <a:ext cx="1440000" cy="144016"/>
          </a:xfrm>
          <a:prstGeom prst="leftArrow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왼쪽 화살표 97"/>
          <p:cNvSpPr/>
          <p:nvPr/>
        </p:nvSpPr>
        <p:spPr>
          <a:xfrm>
            <a:off x="5148064" y="3429000"/>
            <a:ext cx="2592288" cy="144016"/>
          </a:xfrm>
          <a:prstGeom prst="leftArrow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왼쪽 화살표 100"/>
          <p:cNvSpPr/>
          <p:nvPr/>
        </p:nvSpPr>
        <p:spPr>
          <a:xfrm rot="10800000">
            <a:off x="1475696" y="4005064"/>
            <a:ext cx="360000" cy="144015"/>
          </a:xfrm>
          <a:prstGeom prst="leftArrow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2339752" y="6023029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 smtClean="0">
                <a:solidFill>
                  <a:schemeClr val="bg1"/>
                </a:solidFill>
              </a:rPr>
              <a:t>Oc</a:t>
            </a:r>
            <a:r>
              <a:rPr lang="en-US" altLang="ko-KR" sz="3600" b="1" dirty="0" smtClean="0">
                <a:solidFill>
                  <a:schemeClr val="bg1"/>
                </a:solidFill>
              </a:rPr>
              <a:t> 10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83" name="왼쪽 화살표 82"/>
          <p:cNvSpPr/>
          <p:nvPr/>
        </p:nvSpPr>
        <p:spPr>
          <a:xfrm>
            <a:off x="4716056" y="4725144"/>
            <a:ext cx="360000" cy="144015"/>
          </a:xfrm>
          <a:prstGeom prst="leftArrow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사각형 설명선 91"/>
          <p:cNvSpPr/>
          <p:nvPr/>
        </p:nvSpPr>
        <p:spPr>
          <a:xfrm>
            <a:off x="6084168" y="1772816"/>
            <a:ext cx="2160240" cy="792088"/>
          </a:xfrm>
          <a:prstGeom prst="wedgeRectCallou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제안서 작성 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승인</a:t>
            </a:r>
            <a:endParaRPr lang="ko-KR" altLang="en-US" b="1" dirty="0"/>
          </a:p>
        </p:txBody>
      </p:sp>
      <p:sp>
        <p:nvSpPr>
          <p:cNvPr id="93" name="사각형 설명선 92"/>
          <p:cNvSpPr/>
          <p:nvPr/>
        </p:nvSpPr>
        <p:spPr>
          <a:xfrm>
            <a:off x="5076056" y="2420888"/>
            <a:ext cx="2304256" cy="792088"/>
          </a:xfrm>
          <a:prstGeom prst="wedgeRectCallou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필요한 페이지 구성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947688" y="4365104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055482" y="1601504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" name="모서리가 둥근 직사각형 7"/>
          <p:cNvSpPr/>
          <p:nvPr/>
        </p:nvSpPr>
        <p:spPr>
          <a:xfrm>
            <a:off x="5058640" y="4365104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950439" y="1601504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845395" y="1601504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370613" y="2292781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475656" y="2292781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160526" y="2292781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055482" y="2292781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265569" y="2292781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950439" y="2292781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845395" y="2292781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370613" y="2984058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475656" y="2984058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160526" y="2984058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055482" y="2984058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265569" y="2984058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950439" y="2984058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6845395" y="2984058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370613" y="3675334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475656" y="3675334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160526" y="3675334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5055482" y="3675334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265569" y="3675334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5950439" y="3675334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6845395" y="3675334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1475656" y="4366611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9" name="TextBox 48"/>
          <p:cNvSpPr txBox="1"/>
          <p:nvPr/>
        </p:nvSpPr>
        <p:spPr>
          <a:xfrm>
            <a:off x="5593760" y="432416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29</a:t>
            </a:r>
            <a:endParaRPr lang="ko-KR" altLang="en-US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6471504" y="4324160"/>
            <a:ext cx="531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30</a:t>
            </a:r>
            <a:endParaRPr lang="ko-KR" altLang="en-US" sz="1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724128" y="1556792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</a:t>
            </a:r>
            <a:endParaRPr lang="ko-KR" altLang="en-US" sz="1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6629168" y="1556792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</a:t>
            </a:r>
            <a:endParaRPr lang="ko-KR" altLang="en-US" sz="1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7380312" y="155679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3</a:t>
            </a:r>
            <a:endParaRPr lang="ko-KR" altLang="en-US" sz="1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106312" y="2249576"/>
            <a:ext cx="531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4</a:t>
            </a:r>
            <a:endParaRPr lang="ko-KR" altLang="en-US" sz="1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001472" y="2263224"/>
            <a:ext cx="486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5</a:t>
            </a:r>
            <a:endParaRPr lang="ko-KR" altLang="en-US" sz="1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3920160" y="2263224"/>
            <a:ext cx="517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6</a:t>
            </a:r>
            <a:endParaRPr lang="ko-KR" altLang="en-US" sz="1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2034304" y="2938592"/>
            <a:ext cx="459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11</a:t>
            </a:r>
            <a:endParaRPr lang="ko-KR" altLang="en-US" sz="14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2020656" y="3631376"/>
            <a:ext cx="459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18</a:t>
            </a:r>
            <a:endParaRPr lang="ko-KR" altLang="en-US" sz="14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2010776" y="4334040"/>
            <a:ext cx="531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25</a:t>
            </a:r>
            <a:endParaRPr lang="ko-KR" altLang="en-US" sz="14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2929464" y="2938592"/>
            <a:ext cx="490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12</a:t>
            </a:r>
            <a:endParaRPr lang="ko-KR" altLang="en-US" sz="14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2912048" y="3631376"/>
            <a:ext cx="486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19</a:t>
            </a:r>
            <a:endParaRPr lang="ko-KR" altLang="en-US" sz="14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4716016" y="2263224"/>
            <a:ext cx="47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7</a:t>
            </a:r>
            <a:endParaRPr lang="ko-KR" altLang="en-US" sz="14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807208" y="2938592"/>
            <a:ext cx="589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13</a:t>
            </a:r>
            <a:endParaRPr lang="ko-KR" altLang="en-US" sz="14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3803440" y="3631376"/>
            <a:ext cx="517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20</a:t>
            </a:r>
            <a:endParaRPr lang="ko-KR" altLang="en-US" sz="14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4716016" y="2938592"/>
            <a:ext cx="47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14</a:t>
            </a:r>
            <a:endParaRPr lang="ko-KR" altLang="en-US" sz="1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4698600" y="3631376"/>
            <a:ext cx="47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21</a:t>
            </a:r>
            <a:endParaRPr lang="ko-KR" altLang="en-US" sz="14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5607408" y="226322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8</a:t>
            </a:r>
            <a:endParaRPr lang="ko-KR" altLang="en-US" sz="14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5589992" y="293859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15</a:t>
            </a:r>
            <a:endParaRPr lang="ko-KR" altLang="en-US" sz="14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5572576" y="3631376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22</a:t>
            </a:r>
            <a:endParaRPr lang="ko-KR" altLang="en-US" sz="14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6481384" y="2263224"/>
            <a:ext cx="54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9</a:t>
            </a:r>
            <a:endParaRPr lang="ko-KR" altLang="en-US" sz="14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7386424" y="2263224"/>
            <a:ext cx="558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10</a:t>
            </a:r>
            <a:endParaRPr lang="ko-KR" altLang="en-US" sz="14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488920" y="2938592"/>
            <a:ext cx="54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16</a:t>
            </a:r>
            <a:endParaRPr lang="ko-KR" altLang="en-US" sz="14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7380312" y="2938592"/>
            <a:ext cx="490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17</a:t>
            </a:r>
            <a:endParaRPr lang="ko-KR" altLang="en-US" sz="14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6485152" y="3631376"/>
            <a:ext cx="472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23</a:t>
            </a:r>
            <a:endParaRPr lang="ko-KR" altLang="en-US" sz="14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7353016" y="3631376"/>
            <a:ext cx="41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24</a:t>
            </a:r>
            <a:endParaRPr lang="ko-KR" altLang="en-US" sz="1400" b="1" dirty="0"/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 rot="5400000">
            <a:off x="1379905" y="4434488"/>
            <a:ext cx="1043608" cy="38034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 rot="10800000">
            <a:off x="0" y="692696"/>
            <a:ext cx="899592" cy="49555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 rot="10800000">
            <a:off x="8592695" y="0"/>
            <a:ext cx="551305" cy="38034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80" name="TextBox 79"/>
          <p:cNvSpPr txBox="1"/>
          <p:nvPr/>
        </p:nvSpPr>
        <p:spPr>
          <a:xfrm>
            <a:off x="7452320" y="64440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D60000"/>
                </a:solidFill>
              </a:rPr>
              <a:t>Myong</a:t>
            </a:r>
            <a:r>
              <a:rPr lang="en-US" altLang="ko-KR" b="1" dirty="0" smtClean="0">
                <a:solidFill>
                  <a:srgbClr val="D60000"/>
                </a:solidFill>
              </a:rPr>
              <a:t> </a:t>
            </a:r>
            <a:r>
              <a:rPr lang="en-US" altLang="ko-KR" b="1" dirty="0" err="1" smtClean="0"/>
              <a:t>Ji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Uni</a:t>
            </a:r>
            <a:endParaRPr lang="ko-KR" altLang="en-US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-55096" y="2636912"/>
            <a:ext cx="738664" cy="48245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Myong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Ji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Uni</a:t>
            </a:r>
            <a:endParaRPr lang="ko-KR" altLang="en-US" sz="3600" b="1" dirty="0">
              <a:solidFill>
                <a:schemeClr val="bg1"/>
              </a:solidFill>
              <a:latin typeface="+mj-lt"/>
              <a:ea typeface="HY견고딕" pitchFamily="18" charset="-127"/>
            </a:endParaRPr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2378149" y="4366611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6" name="TextBox 85"/>
          <p:cNvSpPr txBox="1"/>
          <p:nvPr/>
        </p:nvSpPr>
        <p:spPr>
          <a:xfrm>
            <a:off x="2933232" y="4322653"/>
            <a:ext cx="486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26</a:t>
            </a:r>
            <a:endParaRPr lang="ko-KR" altLang="en-US" sz="1400" b="1" dirty="0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3269541" y="4366611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8" name="TextBox 87"/>
          <p:cNvSpPr txBox="1"/>
          <p:nvPr/>
        </p:nvSpPr>
        <p:spPr>
          <a:xfrm>
            <a:off x="3810976" y="4322653"/>
            <a:ext cx="486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27</a:t>
            </a:r>
            <a:endParaRPr lang="ko-KR" altLang="en-US" sz="1400" b="1" dirty="0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4167248" y="4366611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0" name="TextBox 89"/>
          <p:cNvSpPr txBox="1"/>
          <p:nvPr/>
        </p:nvSpPr>
        <p:spPr>
          <a:xfrm>
            <a:off x="4708683" y="4322653"/>
            <a:ext cx="486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28</a:t>
            </a:r>
            <a:endParaRPr lang="ko-KR" altLang="en-US" sz="14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1331640" y="1700808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N</a:t>
            </a:r>
            <a:r>
              <a:rPr lang="en-US" altLang="ko-KR" sz="1600" b="1" dirty="0" smtClean="0"/>
              <a:t>ovember</a:t>
            </a:r>
            <a:endParaRPr lang="ko-KR" altLang="en-US" sz="1600" b="1" dirty="0"/>
          </a:p>
        </p:txBody>
      </p:sp>
      <p:sp>
        <p:nvSpPr>
          <p:cNvPr id="94" name="왼쪽 화살표 93"/>
          <p:cNvSpPr/>
          <p:nvPr/>
        </p:nvSpPr>
        <p:spPr>
          <a:xfrm rot="10800000">
            <a:off x="1475656" y="3428999"/>
            <a:ext cx="864096" cy="144013"/>
          </a:xfrm>
          <a:prstGeom prst="leftArrow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왼쪽 화살표 95"/>
          <p:cNvSpPr/>
          <p:nvPr/>
        </p:nvSpPr>
        <p:spPr>
          <a:xfrm>
            <a:off x="1475656" y="2708920"/>
            <a:ext cx="6264696" cy="144016"/>
          </a:xfrm>
          <a:prstGeom prst="leftArrow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왼쪽 화살표 96"/>
          <p:cNvSpPr/>
          <p:nvPr/>
        </p:nvSpPr>
        <p:spPr>
          <a:xfrm rot="10800000">
            <a:off x="1475656" y="4797152"/>
            <a:ext cx="5328592" cy="144016"/>
          </a:xfrm>
          <a:prstGeom prst="leftArrow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2267744" y="6021288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</a:rPr>
              <a:t>No 11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91" name="왼쪽 화살표 90"/>
          <p:cNvSpPr/>
          <p:nvPr/>
        </p:nvSpPr>
        <p:spPr>
          <a:xfrm rot="10800000">
            <a:off x="5040312" y="1988839"/>
            <a:ext cx="2556024" cy="144013"/>
          </a:xfrm>
          <a:prstGeom prst="leftArrow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 설명선 98"/>
          <p:cNvSpPr/>
          <p:nvPr/>
        </p:nvSpPr>
        <p:spPr>
          <a:xfrm>
            <a:off x="4932040" y="980728"/>
            <a:ext cx="2376264" cy="792088"/>
          </a:xfrm>
          <a:prstGeom prst="wedgeRectCallou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대표 레이아웃 완성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중간발표 준비</a:t>
            </a:r>
            <a:endParaRPr lang="ko-KR" altLang="en-US" b="1" dirty="0"/>
          </a:p>
        </p:txBody>
      </p:sp>
      <p:sp>
        <p:nvSpPr>
          <p:cNvPr id="100" name="사각형 설명선 99"/>
          <p:cNvSpPr/>
          <p:nvPr/>
        </p:nvSpPr>
        <p:spPr>
          <a:xfrm>
            <a:off x="2195736" y="1412776"/>
            <a:ext cx="2304256" cy="1152128"/>
          </a:xfrm>
          <a:prstGeom prst="wedgeRectCallou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회원가입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회원관리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게시물 등록</a:t>
            </a:r>
            <a:endParaRPr lang="en-US" altLang="ko-KR" b="1" dirty="0" smtClean="0"/>
          </a:p>
          <a:p>
            <a:pPr algn="ctr"/>
            <a:r>
              <a:rPr lang="ko-KR" altLang="en-US" b="1" dirty="0" err="1" smtClean="0"/>
              <a:t>댓글</a:t>
            </a:r>
            <a:r>
              <a:rPr lang="ko-KR" altLang="en-US" b="1" dirty="0" smtClean="0"/>
              <a:t> 등록</a:t>
            </a:r>
            <a:endParaRPr lang="ko-KR" altLang="en-US" b="1" dirty="0"/>
          </a:p>
        </p:txBody>
      </p:sp>
      <p:sp>
        <p:nvSpPr>
          <p:cNvPr id="101" name="사각형 설명선 100"/>
          <p:cNvSpPr/>
          <p:nvPr/>
        </p:nvSpPr>
        <p:spPr>
          <a:xfrm>
            <a:off x="5076056" y="2276872"/>
            <a:ext cx="2160240" cy="1008112"/>
          </a:xfrm>
          <a:prstGeom prst="wedgeRectCallou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키워드 연동</a:t>
            </a:r>
            <a:endParaRPr lang="en-US" altLang="ko-KR" b="1" dirty="0" smtClean="0"/>
          </a:p>
          <a:p>
            <a:pPr algn="ctr"/>
            <a:r>
              <a:rPr lang="en-US" altLang="ko-KR" b="1" dirty="0" err="1" smtClean="0"/>
              <a:t>Facebook</a:t>
            </a:r>
            <a:r>
              <a:rPr lang="ko-KR" altLang="en-US" b="1" dirty="0" smtClean="0"/>
              <a:t> 공유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내가 쓴 글 보기</a:t>
            </a:r>
            <a:endParaRPr lang="ko-KR" altLang="en-US" b="1" dirty="0"/>
          </a:p>
        </p:txBody>
      </p:sp>
      <p:sp>
        <p:nvSpPr>
          <p:cNvPr id="102" name="왼쪽 화살표 101"/>
          <p:cNvSpPr/>
          <p:nvPr/>
        </p:nvSpPr>
        <p:spPr>
          <a:xfrm>
            <a:off x="2483768" y="3429000"/>
            <a:ext cx="5256584" cy="144016"/>
          </a:xfrm>
          <a:prstGeom prst="leftArrow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왼쪽 화살표 102"/>
          <p:cNvSpPr/>
          <p:nvPr/>
        </p:nvSpPr>
        <p:spPr>
          <a:xfrm rot="10800000">
            <a:off x="1475656" y="4077072"/>
            <a:ext cx="864096" cy="144013"/>
          </a:xfrm>
          <a:prstGeom prst="leftArrow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왼쪽 화살표 103"/>
          <p:cNvSpPr/>
          <p:nvPr/>
        </p:nvSpPr>
        <p:spPr>
          <a:xfrm>
            <a:off x="2483768" y="4077072"/>
            <a:ext cx="2448272" cy="144016"/>
          </a:xfrm>
          <a:prstGeom prst="leftArrow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사각형 설명선 104"/>
          <p:cNvSpPr/>
          <p:nvPr/>
        </p:nvSpPr>
        <p:spPr>
          <a:xfrm>
            <a:off x="2987824" y="3068960"/>
            <a:ext cx="2376264" cy="792088"/>
          </a:xfrm>
          <a:prstGeom prst="wedgeRectCallou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/>
              <a:t>main</a:t>
            </a:r>
            <a:r>
              <a:rPr lang="ko-KR" altLang="en-US" b="1" dirty="0" smtClean="0"/>
              <a:t>페이지 글 연동</a:t>
            </a:r>
            <a:endParaRPr lang="ko-KR" altLang="en-US" b="1" dirty="0"/>
          </a:p>
        </p:txBody>
      </p:sp>
      <p:sp>
        <p:nvSpPr>
          <p:cNvPr id="106" name="왼쪽 화살표 105"/>
          <p:cNvSpPr/>
          <p:nvPr/>
        </p:nvSpPr>
        <p:spPr>
          <a:xfrm rot="10800000">
            <a:off x="4139952" y="4077072"/>
            <a:ext cx="864096" cy="144013"/>
          </a:xfrm>
          <a:prstGeom prst="leftArrow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왼쪽 화살표 106"/>
          <p:cNvSpPr/>
          <p:nvPr/>
        </p:nvSpPr>
        <p:spPr>
          <a:xfrm>
            <a:off x="5292080" y="4077072"/>
            <a:ext cx="2448272" cy="144016"/>
          </a:xfrm>
          <a:prstGeom prst="leftArrow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사각형 설명선 107"/>
          <p:cNvSpPr/>
          <p:nvPr/>
        </p:nvSpPr>
        <p:spPr>
          <a:xfrm>
            <a:off x="5724128" y="2852936"/>
            <a:ext cx="2304256" cy="1008112"/>
          </a:xfrm>
          <a:prstGeom prst="wedgeRectCallou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약관동의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고객센터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개발자 정보 및 보안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0" grpId="0" animBg="1"/>
      <p:bldP spid="101" grpId="0" animBg="1"/>
      <p:bldP spid="105" grpId="0" animBg="1"/>
      <p:bldP spid="10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062408" y="4365104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" name="모서리가 둥근 직사각형 5"/>
          <p:cNvSpPr/>
          <p:nvPr/>
        </p:nvSpPr>
        <p:spPr>
          <a:xfrm>
            <a:off x="6848960" y="4365104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475656" y="5057888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" name="모서리가 둥근 직사각형 7"/>
          <p:cNvSpPr/>
          <p:nvPr/>
        </p:nvSpPr>
        <p:spPr>
          <a:xfrm>
            <a:off x="5957568" y="4365104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370816" y="5057888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845395" y="1601504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370613" y="2292781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475656" y="2292781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160526" y="2292781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055482" y="2292781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265569" y="2292781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950439" y="2292781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845395" y="2292781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370613" y="2984058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475656" y="2984058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160526" y="2984058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055482" y="2984058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265569" y="2984058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950439" y="2984058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6845395" y="2984058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370613" y="3675334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475656" y="3675334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160526" y="3675334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5055482" y="3675334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265569" y="3675334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5950439" y="3675334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6845395" y="3675334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1475656" y="4366611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7" name="TextBox 46"/>
          <p:cNvSpPr txBox="1"/>
          <p:nvPr/>
        </p:nvSpPr>
        <p:spPr>
          <a:xfrm>
            <a:off x="5593760" y="4318063"/>
            <a:ext cx="449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27</a:t>
            </a:r>
            <a:endParaRPr lang="ko-KR" altLang="en-US" sz="1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1331640" y="1700808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D</a:t>
            </a:r>
            <a:r>
              <a:rPr lang="en-US" altLang="ko-KR" sz="1600" b="1" dirty="0" smtClean="0"/>
              <a:t>ecember</a:t>
            </a:r>
            <a:endParaRPr lang="ko-KR" altLang="en-US" sz="16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884752" y="5026824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31</a:t>
            </a:r>
            <a:endParaRPr lang="ko-KR" altLang="en-US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6488920" y="4324160"/>
            <a:ext cx="531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28</a:t>
            </a:r>
            <a:endParaRPr lang="ko-KR" altLang="en-US" sz="1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7366664" y="4320392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29</a:t>
            </a:r>
            <a:endParaRPr lang="ko-KR" altLang="en-US" sz="1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993360" y="5030592"/>
            <a:ext cx="463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30</a:t>
            </a:r>
            <a:endParaRPr lang="ko-KR" altLang="en-US" sz="1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7380312" y="155679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</a:t>
            </a:r>
            <a:endParaRPr lang="ko-KR" altLang="en-US" sz="1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106312" y="2249576"/>
            <a:ext cx="531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</a:t>
            </a:r>
            <a:endParaRPr lang="ko-KR" altLang="en-US" sz="1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001472" y="2263224"/>
            <a:ext cx="486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3</a:t>
            </a:r>
            <a:endParaRPr lang="ko-KR" altLang="en-US" sz="1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3920160" y="2263224"/>
            <a:ext cx="517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4</a:t>
            </a:r>
            <a:endParaRPr lang="ko-KR" altLang="en-US" sz="1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2034304" y="2938592"/>
            <a:ext cx="459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9</a:t>
            </a:r>
            <a:endParaRPr lang="ko-KR" altLang="en-US" sz="14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2020656" y="3631376"/>
            <a:ext cx="459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16</a:t>
            </a:r>
            <a:endParaRPr lang="ko-KR" altLang="en-US" sz="14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2010776" y="4334040"/>
            <a:ext cx="531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23</a:t>
            </a:r>
            <a:endParaRPr lang="ko-KR" altLang="en-US" sz="14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2929464" y="2938592"/>
            <a:ext cx="490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10</a:t>
            </a:r>
            <a:endParaRPr lang="ko-KR" altLang="en-US" sz="14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2912048" y="3631376"/>
            <a:ext cx="486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17</a:t>
            </a:r>
            <a:endParaRPr lang="ko-KR" altLang="en-US" sz="14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4716016" y="2263224"/>
            <a:ext cx="47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5</a:t>
            </a:r>
            <a:endParaRPr lang="ko-KR" altLang="en-US" sz="14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807208" y="2938592"/>
            <a:ext cx="589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11</a:t>
            </a:r>
            <a:endParaRPr lang="ko-KR" altLang="en-US" sz="14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3803440" y="3631376"/>
            <a:ext cx="517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18</a:t>
            </a:r>
            <a:endParaRPr lang="ko-KR" altLang="en-US" sz="14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4716016" y="2938592"/>
            <a:ext cx="47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12</a:t>
            </a:r>
            <a:endParaRPr lang="ko-KR" altLang="en-US" sz="1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4698600" y="3631376"/>
            <a:ext cx="47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19</a:t>
            </a:r>
            <a:endParaRPr lang="ko-KR" altLang="en-US" sz="14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5607408" y="226322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6</a:t>
            </a:r>
            <a:endParaRPr lang="ko-KR" altLang="en-US" sz="14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5589992" y="293859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13</a:t>
            </a:r>
            <a:endParaRPr lang="ko-KR" altLang="en-US" sz="14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5572576" y="3631376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20</a:t>
            </a:r>
            <a:endParaRPr lang="ko-KR" altLang="en-US" sz="14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6481384" y="2263224"/>
            <a:ext cx="54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7</a:t>
            </a:r>
            <a:endParaRPr lang="ko-KR" altLang="en-US" sz="14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7386424" y="2263224"/>
            <a:ext cx="558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8</a:t>
            </a:r>
            <a:endParaRPr lang="ko-KR" altLang="en-US" sz="14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488920" y="2938592"/>
            <a:ext cx="54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14</a:t>
            </a:r>
            <a:endParaRPr lang="ko-KR" altLang="en-US" sz="14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7380312" y="2938592"/>
            <a:ext cx="490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15</a:t>
            </a:r>
            <a:endParaRPr lang="ko-KR" altLang="en-US" sz="14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6485152" y="3631376"/>
            <a:ext cx="472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21</a:t>
            </a:r>
            <a:endParaRPr lang="ko-KR" altLang="en-US" sz="14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7353016" y="3631376"/>
            <a:ext cx="41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22</a:t>
            </a:r>
            <a:endParaRPr lang="ko-KR" altLang="en-US" sz="1400" b="1" dirty="0"/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 rot="5400000">
            <a:off x="1379905" y="4434488"/>
            <a:ext cx="1043608" cy="38034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 rot="10800000">
            <a:off x="0" y="692696"/>
            <a:ext cx="899592" cy="49555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 rot="10800000">
            <a:off x="8592695" y="0"/>
            <a:ext cx="551305" cy="38034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80" name="TextBox 79"/>
          <p:cNvSpPr txBox="1"/>
          <p:nvPr/>
        </p:nvSpPr>
        <p:spPr>
          <a:xfrm>
            <a:off x="7452320" y="64440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D60000"/>
                </a:solidFill>
              </a:rPr>
              <a:t>Myong</a:t>
            </a:r>
            <a:r>
              <a:rPr lang="en-US" altLang="ko-KR" b="1" dirty="0" smtClean="0">
                <a:solidFill>
                  <a:srgbClr val="D60000"/>
                </a:solidFill>
              </a:rPr>
              <a:t> </a:t>
            </a:r>
            <a:r>
              <a:rPr lang="en-US" altLang="ko-KR" b="1" dirty="0" err="1" smtClean="0"/>
              <a:t>Ji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Uni</a:t>
            </a:r>
            <a:endParaRPr lang="ko-KR" altLang="en-US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-55096" y="2636912"/>
            <a:ext cx="738664" cy="48245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Myong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Ji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Uni</a:t>
            </a:r>
            <a:endParaRPr lang="ko-KR" altLang="en-US" sz="3600" b="1" dirty="0">
              <a:solidFill>
                <a:schemeClr val="bg1"/>
              </a:solidFill>
              <a:latin typeface="+mj-lt"/>
              <a:ea typeface="HY견고딕" pitchFamily="18" charset="-127"/>
            </a:endParaRPr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2378149" y="4366611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6" name="TextBox 85"/>
          <p:cNvSpPr txBox="1"/>
          <p:nvPr/>
        </p:nvSpPr>
        <p:spPr>
          <a:xfrm>
            <a:off x="2933232" y="4322653"/>
            <a:ext cx="486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24</a:t>
            </a:r>
            <a:endParaRPr lang="ko-KR" altLang="en-US" sz="1400" b="1" dirty="0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3269541" y="4366611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8" name="TextBox 87"/>
          <p:cNvSpPr txBox="1"/>
          <p:nvPr/>
        </p:nvSpPr>
        <p:spPr>
          <a:xfrm>
            <a:off x="3810976" y="4322653"/>
            <a:ext cx="486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25</a:t>
            </a:r>
            <a:endParaRPr lang="ko-KR" altLang="en-US" sz="1400" b="1" dirty="0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4167248" y="4366611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0" name="TextBox 89"/>
          <p:cNvSpPr txBox="1"/>
          <p:nvPr/>
        </p:nvSpPr>
        <p:spPr>
          <a:xfrm>
            <a:off x="4708683" y="4322653"/>
            <a:ext cx="486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26</a:t>
            </a:r>
            <a:endParaRPr lang="ko-KR" altLang="en-US" sz="14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2339752" y="6023029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</a:rPr>
              <a:t>De 12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84" name="왼쪽 화살표 83"/>
          <p:cNvSpPr/>
          <p:nvPr/>
        </p:nvSpPr>
        <p:spPr>
          <a:xfrm>
            <a:off x="6876256" y="2060848"/>
            <a:ext cx="864096" cy="144016"/>
          </a:xfrm>
          <a:prstGeom prst="leftArrow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왼쪽 화살표 90"/>
          <p:cNvSpPr/>
          <p:nvPr/>
        </p:nvSpPr>
        <p:spPr>
          <a:xfrm rot="10800000">
            <a:off x="1475656" y="2708920"/>
            <a:ext cx="5760000" cy="144016"/>
          </a:xfrm>
          <a:prstGeom prst="leftArrow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사각형 설명선 75"/>
          <p:cNvSpPr/>
          <p:nvPr/>
        </p:nvSpPr>
        <p:spPr>
          <a:xfrm>
            <a:off x="2195736" y="1628800"/>
            <a:ext cx="3312368" cy="792088"/>
          </a:xfrm>
          <a:prstGeom prst="wedgeRectCallou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최종 발표 준비 및 최종 마무리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버그체크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등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0" y="692696"/>
            <a:ext cx="1691679" cy="61653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6" name="타원 15"/>
          <p:cNvSpPr/>
          <p:nvPr/>
        </p:nvSpPr>
        <p:spPr>
          <a:xfrm>
            <a:off x="1187623" y="2420888"/>
            <a:ext cx="1080121" cy="10898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273280" y="2492897"/>
            <a:ext cx="936104" cy="936104"/>
          </a:xfrm>
          <a:prstGeom prst="ellipse">
            <a:avLst/>
          </a:prstGeom>
          <a:solidFill>
            <a:srgbClr val="D60000">
              <a:alpha val="0"/>
            </a:srgb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03648" y="2699636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D60000"/>
                </a:solidFill>
                <a:latin typeface="+mj-lt"/>
              </a:rPr>
              <a:t>S</a:t>
            </a:r>
            <a:r>
              <a:rPr lang="en-US" altLang="ko-KR" sz="2800" b="1" dirty="0" smtClean="0">
                <a:latin typeface="+mj-lt"/>
              </a:rPr>
              <a:t>ix</a:t>
            </a:r>
            <a:endParaRPr lang="ko-KR" altLang="en-US" sz="2800" b="1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52320" y="64440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D60000"/>
                </a:solidFill>
              </a:rPr>
              <a:t>Myong</a:t>
            </a:r>
            <a:r>
              <a:rPr lang="en-US" altLang="ko-KR" b="1" dirty="0" smtClean="0">
                <a:solidFill>
                  <a:srgbClr val="D60000"/>
                </a:solidFill>
              </a:rPr>
              <a:t> </a:t>
            </a:r>
            <a:r>
              <a:rPr lang="en-US" altLang="ko-KR" b="1" dirty="0" err="1" smtClean="0"/>
              <a:t>Ji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Uni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-55096" y="3789040"/>
            <a:ext cx="738664" cy="48245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Myong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Ji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Uni</a:t>
            </a:r>
            <a:endParaRPr lang="ko-KR" altLang="en-US" sz="3600" b="1" dirty="0">
              <a:solidFill>
                <a:schemeClr val="bg1"/>
              </a:solidFill>
              <a:latin typeface="+mj-lt"/>
              <a:ea typeface="HY견고딕" pitchFamily="18" charset="-127"/>
            </a:endParaRPr>
          </a:p>
        </p:txBody>
      </p:sp>
      <p:pic>
        <p:nvPicPr>
          <p:cNvPr id="9" name="그림 8" descr="명지ui 레드.jpg"/>
          <p:cNvPicPr>
            <a:picLocks noChangeAspect="1"/>
          </p:cNvPicPr>
          <p:nvPr/>
        </p:nvPicPr>
        <p:blipFill>
          <a:blip r:embed="rId3" cstate="print">
            <a:lum bright="75000"/>
          </a:blip>
          <a:stretch>
            <a:fillRect/>
          </a:stretch>
        </p:blipFill>
        <p:spPr>
          <a:xfrm>
            <a:off x="2771800" y="1124744"/>
            <a:ext cx="5191125" cy="53054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555776" y="532643"/>
            <a:ext cx="1609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+mj-lt"/>
              </a:rPr>
              <a:t>질문 </a:t>
            </a:r>
            <a:r>
              <a:rPr lang="en-US" altLang="ko-KR" sz="2000" b="1" dirty="0" smtClean="0">
                <a:latin typeface="+mj-lt"/>
              </a:rPr>
              <a:t>&amp; </a:t>
            </a:r>
            <a:r>
              <a:rPr lang="ko-KR" altLang="en-US" sz="2000" b="1" dirty="0" smtClean="0">
                <a:latin typeface="+mj-lt"/>
              </a:rPr>
              <a:t>응답</a:t>
            </a:r>
            <a:endParaRPr lang="ko-KR" altLang="en-US" sz="2000" b="1" dirty="0">
              <a:latin typeface="+mj-lt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2376264" y="964691"/>
            <a:ext cx="67322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76872"/>
            <a:ext cx="9144000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타원 7"/>
          <p:cNvSpPr/>
          <p:nvPr/>
        </p:nvSpPr>
        <p:spPr>
          <a:xfrm>
            <a:off x="3100776" y="2595968"/>
            <a:ext cx="1368152" cy="13681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 rot="16200000">
            <a:off x="7097800" y="1592216"/>
            <a:ext cx="430887" cy="48245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Myong</a:t>
            </a:r>
            <a:r>
              <a:rPr lang="en-US" altLang="ko-KR" sz="1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Ji</a:t>
            </a:r>
            <a:r>
              <a:rPr lang="en-US" altLang="ko-KR" sz="1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Uni</a:t>
            </a:r>
            <a:endParaRPr lang="ko-KR" altLang="en-US" sz="1600" b="1" dirty="0">
              <a:solidFill>
                <a:schemeClr val="bg1"/>
              </a:solidFill>
              <a:latin typeface="+mj-lt"/>
              <a:ea typeface="HY견고딕" pitchFamily="18" charset="-127"/>
            </a:endParaRPr>
          </a:p>
        </p:txBody>
      </p:sp>
      <p:pic>
        <p:nvPicPr>
          <p:cNvPr id="11" name="그림 10" descr="t강조레드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30448" y="2794576"/>
            <a:ext cx="936104" cy="96323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505528" y="3024248"/>
            <a:ext cx="4968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solidFill>
                  <a:srgbClr val="A80000"/>
                </a:solidFill>
              </a:rPr>
              <a:t>  </a:t>
            </a:r>
            <a:r>
              <a:rPr lang="en-US" altLang="ko-KR" sz="5400" b="1" dirty="0" smtClean="0">
                <a:solidFill>
                  <a:srgbClr val="A80000"/>
                </a:solidFill>
              </a:rPr>
              <a:t>	</a:t>
            </a:r>
            <a:r>
              <a:rPr lang="en-US" altLang="ko-KR" sz="5400" b="1" dirty="0" smtClean="0">
                <a:solidFill>
                  <a:schemeClr val="bg1"/>
                </a:solidFill>
              </a:rPr>
              <a:t>he </a:t>
            </a:r>
            <a:r>
              <a:rPr lang="en-US" altLang="ko-KR" sz="5400" b="1" dirty="0" smtClean="0">
                <a:solidFill>
                  <a:schemeClr val="bg1"/>
                </a:solidFill>
              </a:rPr>
              <a:t>End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0" y="4064948"/>
            <a:ext cx="9144000" cy="1812324"/>
          </a:xfrm>
          <a:prstGeom prst="rect">
            <a:avLst/>
          </a:prstGeom>
          <a:noFill/>
          <a:ln w="9525">
            <a:solidFill>
              <a:srgbClr val="CC0000">
                <a:alpha val="66000"/>
              </a:srgbClr>
            </a:solidFill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 rot="16200000">
            <a:off x="5102768" y="2519608"/>
            <a:ext cx="738664" cy="48245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Myong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Ji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Uni</a:t>
            </a:r>
            <a:endParaRPr lang="ko-KR" altLang="en-US" sz="3600" b="1" dirty="0">
              <a:solidFill>
                <a:schemeClr val="bg1"/>
              </a:solidFill>
              <a:latin typeface="+mj-lt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52320" y="64440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C00000"/>
                </a:solidFill>
              </a:rPr>
              <a:t>Myong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err="1" smtClean="0"/>
              <a:t>Ji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Uni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1547664" y="273422"/>
            <a:ext cx="698477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Let’s talk</a:t>
            </a:r>
            <a:r>
              <a:rPr lang="en-US" altLang="ko-KR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!!!</a:t>
            </a:r>
            <a:endParaRPr lang="ko-KR" altLang="en-US" sz="115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932040" y="116632"/>
            <a:ext cx="1440160" cy="1260140"/>
          </a:xfrm>
          <a:prstGeom prst="ellipse">
            <a:avLst/>
          </a:prstGeom>
          <a:noFill/>
          <a:ln>
            <a:solidFill>
              <a:srgbClr val="3FE1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987824" y="116632"/>
            <a:ext cx="1440160" cy="1260140"/>
          </a:xfrm>
          <a:prstGeom prst="ellipse">
            <a:avLst/>
          </a:prstGeom>
          <a:noFill/>
          <a:ln>
            <a:solidFill>
              <a:srgbClr val="3FE1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형 설명선 12"/>
          <p:cNvSpPr/>
          <p:nvPr/>
        </p:nvSpPr>
        <p:spPr>
          <a:xfrm rot="10800000">
            <a:off x="2411761" y="1829712"/>
            <a:ext cx="2232248" cy="1800200"/>
          </a:xfrm>
          <a:prstGeom prst="wedgeEllipseCallout">
            <a:avLst>
              <a:gd name="adj1" fmla="val -2273"/>
              <a:gd name="adj2" fmla="val 6641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형 설명선 13"/>
          <p:cNvSpPr/>
          <p:nvPr/>
        </p:nvSpPr>
        <p:spPr>
          <a:xfrm rot="10800000">
            <a:off x="4860032" y="1844823"/>
            <a:ext cx="2232248" cy="1800200"/>
          </a:xfrm>
          <a:prstGeom prst="wedgeEllipseCallout">
            <a:avLst>
              <a:gd name="adj1" fmla="val 48"/>
              <a:gd name="adj2" fmla="val 65043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699791" y="1700808"/>
            <a:ext cx="1659430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1500" b="1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렛</a:t>
            </a:r>
            <a:endParaRPr lang="en-US" altLang="ko-KR" sz="115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134996" y="1700808"/>
            <a:ext cx="1659429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15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톡</a:t>
            </a:r>
            <a:endParaRPr lang="en-US" altLang="ko-KR" sz="115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0" y="692696"/>
            <a:ext cx="1691679" cy="61653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5" name="타원 24"/>
          <p:cNvSpPr/>
          <p:nvPr/>
        </p:nvSpPr>
        <p:spPr>
          <a:xfrm>
            <a:off x="1187623" y="2420888"/>
            <a:ext cx="1080121" cy="10898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273280" y="2492897"/>
            <a:ext cx="936104" cy="936104"/>
          </a:xfrm>
          <a:prstGeom prst="ellipse">
            <a:avLst/>
          </a:prstGeom>
          <a:solidFill>
            <a:srgbClr val="D60000">
              <a:alpha val="0"/>
            </a:srgb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187623" y="970967"/>
            <a:ext cx="1080121" cy="10898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273280" y="1056624"/>
            <a:ext cx="936104" cy="936104"/>
          </a:xfrm>
          <a:prstGeom prst="ellipse">
            <a:avLst/>
          </a:prstGeom>
          <a:solidFill>
            <a:srgbClr val="D60000">
              <a:alpha val="0"/>
            </a:srgb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1187623" y="3861048"/>
            <a:ext cx="1080121" cy="10898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1273280" y="3933057"/>
            <a:ext cx="936104" cy="936104"/>
          </a:xfrm>
          <a:prstGeom prst="ellipse">
            <a:avLst/>
          </a:prstGeom>
          <a:solidFill>
            <a:srgbClr val="D60000">
              <a:alpha val="0"/>
            </a:srgb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370240" y="1268760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D60000"/>
                </a:solidFill>
                <a:latin typeface="+mj-lt"/>
              </a:rPr>
              <a:t>O</a:t>
            </a:r>
            <a:r>
              <a:rPr lang="en-US" altLang="ko-KR" sz="2400" b="1" dirty="0" smtClean="0">
                <a:latin typeface="+mj-lt"/>
              </a:rPr>
              <a:t>ne</a:t>
            </a:r>
            <a:endParaRPr lang="ko-KR" altLang="en-US" sz="2400" b="1" dirty="0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383888" y="2730700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D60000"/>
                </a:solidFill>
                <a:latin typeface="+mj-lt"/>
              </a:rPr>
              <a:t>T</a:t>
            </a:r>
            <a:r>
              <a:rPr lang="en-US" altLang="ko-KR" sz="2400" b="1" dirty="0" smtClean="0">
                <a:latin typeface="+mj-lt"/>
              </a:rPr>
              <a:t>wo</a:t>
            </a:r>
            <a:endParaRPr lang="ko-KR" altLang="en-US" sz="2400" b="1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59632" y="4180144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D60000"/>
                </a:solidFill>
                <a:latin typeface="+mj-lt"/>
              </a:rPr>
              <a:t>T</a:t>
            </a:r>
            <a:r>
              <a:rPr lang="en-US" altLang="ko-KR" sz="2400" b="1" dirty="0" smtClean="0">
                <a:latin typeface="+mj-lt"/>
              </a:rPr>
              <a:t>hree</a:t>
            </a:r>
            <a:endParaRPr lang="ko-KR" altLang="en-US" sz="2400" b="1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55096" y="3789040"/>
            <a:ext cx="738664" cy="48245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Myong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Ji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Uni</a:t>
            </a:r>
            <a:endParaRPr lang="ko-KR" altLang="en-US" sz="3600" b="1" dirty="0">
              <a:solidFill>
                <a:schemeClr val="bg1"/>
              </a:solidFill>
              <a:latin typeface="+mj-lt"/>
              <a:ea typeface="HY견고딕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52320" y="64440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D60000"/>
                </a:solidFill>
              </a:rPr>
              <a:t>Myong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Ji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Uni</a:t>
            </a:r>
            <a:endParaRPr lang="ko-KR" altLang="en-US" b="1" dirty="0"/>
          </a:p>
        </p:txBody>
      </p:sp>
      <p:sp>
        <p:nvSpPr>
          <p:cNvPr id="18" name="타원 17"/>
          <p:cNvSpPr/>
          <p:nvPr/>
        </p:nvSpPr>
        <p:spPr>
          <a:xfrm>
            <a:off x="1208807" y="5219439"/>
            <a:ext cx="1080121" cy="10898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1294464" y="5291448"/>
            <a:ext cx="936104" cy="936104"/>
          </a:xfrm>
          <a:prstGeom prst="ellipse">
            <a:avLst/>
          </a:prstGeom>
          <a:solidFill>
            <a:srgbClr val="D60000">
              <a:alpha val="0"/>
            </a:srgb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52824" y="5538535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D60000"/>
                </a:solidFill>
                <a:latin typeface="+mj-lt"/>
              </a:rPr>
              <a:t>F</a:t>
            </a:r>
            <a:r>
              <a:rPr lang="en-US" altLang="ko-KR" sz="2400" b="1" dirty="0" smtClean="0">
                <a:latin typeface="+mj-lt"/>
              </a:rPr>
              <a:t>our</a:t>
            </a:r>
            <a:endParaRPr lang="ko-KR" altLang="en-US" sz="24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55776" y="1268760"/>
            <a:ext cx="4235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+mj-lt"/>
              </a:rPr>
              <a:t>프로젝트 제안 내용 및 기획</a:t>
            </a:r>
            <a:r>
              <a:rPr lang="en-US" altLang="ko-KR" sz="2000" b="1" dirty="0" smtClean="0">
                <a:latin typeface="+mj-lt"/>
              </a:rPr>
              <a:t>/</a:t>
            </a:r>
            <a:r>
              <a:rPr lang="ko-KR" altLang="en-US" sz="2000" b="1" dirty="0" err="1" smtClean="0">
                <a:latin typeface="+mj-lt"/>
              </a:rPr>
              <a:t>설계안</a:t>
            </a:r>
            <a:endParaRPr lang="ko-KR" altLang="en-US" sz="2000" b="1" dirty="0">
              <a:latin typeface="+mj-lt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376264" y="3212976"/>
            <a:ext cx="67322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376264" y="1700808"/>
            <a:ext cx="67322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411760" y="4581128"/>
            <a:ext cx="67322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411760" y="6021288"/>
            <a:ext cx="67322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555776" y="2771636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+mj-lt"/>
              </a:rPr>
              <a:t>사이트 </a:t>
            </a:r>
            <a:r>
              <a:rPr lang="ko-KR" altLang="en-US" sz="2000" b="1" dirty="0" err="1" smtClean="0">
                <a:latin typeface="+mj-lt"/>
              </a:rPr>
              <a:t>맵</a:t>
            </a:r>
            <a:endParaRPr lang="ko-KR" altLang="en-US" sz="2000" b="1" dirty="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55776" y="4139788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+mj-lt"/>
              </a:rPr>
              <a:t>메인 디자</a:t>
            </a:r>
            <a:r>
              <a:rPr lang="ko-KR" altLang="en-US" sz="2000" b="1" dirty="0" smtClean="0">
                <a:latin typeface="+mj-lt"/>
              </a:rPr>
              <a:t>인</a:t>
            </a:r>
            <a:endParaRPr lang="ko-KR" altLang="en-US" sz="2000" b="1" dirty="0"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55776" y="557994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+mj-lt"/>
              </a:rPr>
              <a:t>스</a:t>
            </a:r>
            <a:r>
              <a:rPr lang="ko-KR" altLang="en-US" sz="2000" b="1" dirty="0" smtClean="0">
                <a:latin typeface="+mj-lt"/>
              </a:rPr>
              <a:t>토리보드</a:t>
            </a:r>
            <a:endParaRPr lang="ko-KR" altLang="en-US" sz="20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0" y="692696"/>
            <a:ext cx="1691679" cy="61653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5" name="타원 24"/>
          <p:cNvSpPr/>
          <p:nvPr/>
        </p:nvSpPr>
        <p:spPr>
          <a:xfrm>
            <a:off x="1187623" y="2420888"/>
            <a:ext cx="1080121" cy="10898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273280" y="2492897"/>
            <a:ext cx="936104" cy="936104"/>
          </a:xfrm>
          <a:prstGeom prst="ellipse">
            <a:avLst/>
          </a:prstGeom>
          <a:solidFill>
            <a:srgbClr val="D60000">
              <a:alpha val="0"/>
            </a:srgb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187623" y="970967"/>
            <a:ext cx="1080121" cy="10898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259632" y="1056624"/>
            <a:ext cx="936104" cy="936104"/>
          </a:xfrm>
          <a:prstGeom prst="ellipse">
            <a:avLst/>
          </a:prstGeom>
          <a:solidFill>
            <a:srgbClr val="D60000">
              <a:alpha val="0"/>
            </a:srgb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1187623" y="3861048"/>
            <a:ext cx="1080121" cy="10898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1273280" y="3933057"/>
            <a:ext cx="936104" cy="936104"/>
          </a:xfrm>
          <a:prstGeom prst="ellipse">
            <a:avLst/>
          </a:prstGeom>
          <a:solidFill>
            <a:srgbClr val="D60000">
              <a:alpha val="0"/>
            </a:srgb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331640" y="1268760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C00000"/>
                </a:solidFill>
                <a:latin typeface="+mj-lt"/>
              </a:rPr>
              <a:t>F</a:t>
            </a:r>
            <a:r>
              <a:rPr lang="en-US" altLang="ko-KR" sz="2400" b="1" dirty="0" smtClean="0">
                <a:latin typeface="+mj-lt"/>
              </a:rPr>
              <a:t>ive</a:t>
            </a:r>
            <a:endParaRPr lang="ko-KR" altLang="en-US" sz="2400" b="1" dirty="0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03648" y="2730700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D60000"/>
                </a:solidFill>
                <a:latin typeface="+mj-lt"/>
              </a:rPr>
              <a:t>S</a:t>
            </a:r>
            <a:r>
              <a:rPr lang="en-US" altLang="ko-KR" sz="2400" b="1" dirty="0" smtClean="0">
                <a:latin typeface="+mj-lt"/>
              </a:rPr>
              <a:t>ix</a:t>
            </a:r>
            <a:endParaRPr lang="ko-KR" altLang="en-US" sz="2400" b="1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07384" y="4180144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D60000"/>
                </a:solidFill>
                <a:latin typeface="+mj-lt"/>
              </a:rPr>
              <a:t>S</a:t>
            </a:r>
            <a:r>
              <a:rPr lang="en-US" altLang="ko-KR" sz="2400" b="1" dirty="0" smtClean="0">
                <a:latin typeface="+mj-lt"/>
              </a:rPr>
              <a:t>even</a:t>
            </a:r>
            <a:endParaRPr lang="ko-KR" altLang="en-US" sz="2400" b="1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55096" y="3789040"/>
            <a:ext cx="738664" cy="48245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Myong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Ji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Uni</a:t>
            </a:r>
            <a:endParaRPr lang="ko-KR" altLang="en-US" sz="3600" b="1" dirty="0">
              <a:solidFill>
                <a:schemeClr val="bg1"/>
              </a:solidFill>
              <a:latin typeface="+mj-lt"/>
              <a:ea typeface="HY견고딕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52320" y="64440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D60000"/>
                </a:solidFill>
              </a:rPr>
              <a:t>Myong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Ji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Uni</a:t>
            </a:r>
            <a:endParaRPr lang="ko-KR" altLang="en-US" b="1" dirty="0"/>
          </a:p>
        </p:txBody>
      </p:sp>
      <p:sp>
        <p:nvSpPr>
          <p:cNvPr id="18" name="타원 17"/>
          <p:cNvSpPr/>
          <p:nvPr/>
        </p:nvSpPr>
        <p:spPr>
          <a:xfrm>
            <a:off x="1208807" y="5219439"/>
            <a:ext cx="1080121" cy="10898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1294464" y="5291448"/>
            <a:ext cx="936104" cy="936104"/>
          </a:xfrm>
          <a:prstGeom prst="ellipse">
            <a:avLst/>
          </a:prstGeom>
          <a:solidFill>
            <a:srgbClr val="D60000">
              <a:alpha val="0"/>
            </a:srgb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00576" y="5538535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D60000"/>
                </a:solidFill>
                <a:latin typeface="+mj-lt"/>
              </a:rPr>
              <a:t>E</a:t>
            </a:r>
            <a:r>
              <a:rPr lang="en-US" altLang="ko-KR" sz="2400" b="1" dirty="0" smtClean="0">
                <a:latin typeface="+mj-lt"/>
              </a:rPr>
              <a:t>ight</a:t>
            </a:r>
            <a:endParaRPr lang="ko-KR" altLang="en-US" sz="24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55776" y="1268760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+mj-lt"/>
              </a:rPr>
              <a:t>DB</a:t>
            </a:r>
            <a:r>
              <a:rPr lang="ko-KR" altLang="en-US" sz="2000" b="1" dirty="0" smtClean="0">
                <a:latin typeface="+mj-lt"/>
              </a:rPr>
              <a:t>설계 및 </a:t>
            </a:r>
            <a:r>
              <a:rPr lang="en-US" altLang="ko-KR" sz="2000" b="1" dirty="0" smtClean="0">
                <a:latin typeface="+mj-lt"/>
              </a:rPr>
              <a:t>SW</a:t>
            </a:r>
            <a:r>
              <a:rPr lang="ko-KR" altLang="en-US" sz="2000" b="1" dirty="0" smtClean="0">
                <a:latin typeface="+mj-lt"/>
              </a:rPr>
              <a:t>구조</a:t>
            </a:r>
            <a:endParaRPr lang="ko-KR" altLang="en-US" sz="2000" b="1" dirty="0">
              <a:latin typeface="+mj-lt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376264" y="3212976"/>
            <a:ext cx="67322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376264" y="1700808"/>
            <a:ext cx="67322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411760" y="4581128"/>
            <a:ext cx="67322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411760" y="6021288"/>
            <a:ext cx="67322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555776" y="2740858"/>
            <a:ext cx="1430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+mj-lt"/>
              </a:rPr>
              <a:t>질문</a:t>
            </a:r>
            <a:r>
              <a:rPr lang="en-US" altLang="ko-KR" sz="2000" b="1" dirty="0" smtClean="0">
                <a:latin typeface="+mj-lt"/>
              </a:rPr>
              <a:t>&amp;</a:t>
            </a:r>
            <a:r>
              <a:rPr lang="ko-KR" altLang="en-US" sz="2000" b="1" dirty="0" smtClean="0">
                <a:latin typeface="+mj-lt"/>
              </a:rPr>
              <a:t>응답</a:t>
            </a:r>
            <a:endParaRPr lang="ko-KR" altLang="en-US" sz="20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0" y="692696"/>
            <a:ext cx="1691679" cy="61653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타원 4"/>
          <p:cNvSpPr/>
          <p:nvPr/>
        </p:nvSpPr>
        <p:spPr>
          <a:xfrm>
            <a:off x="1187623" y="970967"/>
            <a:ext cx="1080121" cy="10898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273280" y="1056624"/>
            <a:ext cx="936104" cy="936104"/>
          </a:xfrm>
          <a:prstGeom prst="ellipse">
            <a:avLst/>
          </a:prstGeom>
          <a:solidFill>
            <a:srgbClr val="D60000">
              <a:alpha val="0"/>
            </a:srgb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90696" y="1237696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D60000"/>
                </a:solidFill>
                <a:latin typeface="+mj-lt"/>
              </a:rPr>
              <a:t>O</a:t>
            </a:r>
            <a:r>
              <a:rPr lang="en-US" altLang="ko-KR" sz="2800" b="1" dirty="0" smtClean="0">
                <a:latin typeface="+mj-lt"/>
              </a:rPr>
              <a:t>ne</a:t>
            </a:r>
            <a:endParaRPr lang="ko-KR" altLang="en-US" sz="28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52320" y="64440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D60000"/>
                </a:solidFill>
              </a:rPr>
              <a:t>Myong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Ji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Uni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-55096" y="3789040"/>
            <a:ext cx="738664" cy="48245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Myong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Ji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Uni</a:t>
            </a:r>
            <a:endParaRPr lang="ko-KR" altLang="en-US" sz="3600" b="1" dirty="0">
              <a:solidFill>
                <a:schemeClr val="bg1"/>
              </a:solidFill>
              <a:latin typeface="+mj-lt"/>
              <a:ea typeface="HY견고딕" pitchFamily="18" charset="-127"/>
            </a:endParaRPr>
          </a:p>
        </p:txBody>
      </p:sp>
      <p:pic>
        <p:nvPicPr>
          <p:cNvPr id="13" name="그림 12" descr="명지ui 레드.jpg"/>
          <p:cNvPicPr>
            <a:picLocks noChangeAspect="1"/>
          </p:cNvPicPr>
          <p:nvPr/>
        </p:nvPicPr>
        <p:blipFill>
          <a:blip r:embed="rId3" cstate="print">
            <a:lum bright="75000"/>
          </a:blip>
          <a:stretch>
            <a:fillRect/>
          </a:stretch>
        </p:blipFill>
        <p:spPr>
          <a:xfrm>
            <a:off x="2771800" y="1124744"/>
            <a:ext cx="5191125" cy="53054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55776" y="548680"/>
            <a:ext cx="4246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+mj-lt"/>
              </a:rPr>
              <a:t>프로젝트 제안 내용 및 기획</a:t>
            </a:r>
            <a:r>
              <a:rPr lang="en-US" altLang="ko-KR" sz="2000" b="1" dirty="0" smtClean="0">
                <a:latin typeface="+mj-lt"/>
              </a:rPr>
              <a:t>/</a:t>
            </a:r>
            <a:r>
              <a:rPr lang="ko-KR" altLang="en-US" sz="2000" b="1" dirty="0" err="1" smtClean="0">
                <a:latin typeface="+mj-lt"/>
              </a:rPr>
              <a:t>설계안</a:t>
            </a:r>
            <a:endParaRPr lang="ko-KR" altLang="en-US" sz="2000" b="1" dirty="0">
              <a:latin typeface="+mj-lt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2376264" y="980728"/>
            <a:ext cx="67322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그림 14" descr="선거율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01853" y="1556793"/>
            <a:ext cx="4636228" cy="4686804"/>
          </a:xfrm>
          <a:prstGeom prst="rect">
            <a:avLst/>
          </a:prstGeom>
        </p:spPr>
      </p:pic>
      <p:sp>
        <p:nvSpPr>
          <p:cNvPr id="16" name="액자 15"/>
          <p:cNvSpPr/>
          <p:nvPr/>
        </p:nvSpPr>
        <p:spPr>
          <a:xfrm>
            <a:off x="2976364" y="1556792"/>
            <a:ext cx="4980012" cy="2791364"/>
          </a:xfrm>
          <a:prstGeom prst="frame">
            <a:avLst/>
          </a:prstGeom>
          <a:solidFill>
            <a:srgbClr val="D60000"/>
          </a:solidFill>
          <a:ln>
            <a:solidFill>
              <a:srgbClr val="FF43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0" y="692696"/>
            <a:ext cx="1691679" cy="61653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타원 4"/>
          <p:cNvSpPr/>
          <p:nvPr/>
        </p:nvSpPr>
        <p:spPr>
          <a:xfrm>
            <a:off x="1187623" y="970967"/>
            <a:ext cx="1080121" cy="10898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273280" y="1056624"/>
            <a:ext cx="936104" cy="936104"/>
          </a:xfrm>
          <a:prstGeom prst="ellipse">
            <a:avLst/>
          </a:prstGeom>
          <a:solidFill>
            <a:srgbClr val="D60000">
              <a:alpha val="0"/>
            </a:srgb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90696" y="1237696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D60000"/>
                </a:solidFill>
                <a:latin typeface="+mj-lt"/>
              </a:rPr>
              <a:t>O</a:t>
            </a:r>
            <a:r>
              <a:rPr lang="en-US" altLang="ko-KR" sz="2800" b="1" dirty="0" smtClean="0">
                <a:latin typeface="+mj-lt"/>
              </a:rPr>
              <a:t>ne</a:t>
            </a:r>
            <a:endParaRPr lang="ko-KR" altLang="en-US" sz="28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52320" y="64440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D60000"/>
                </a:solidFill>
              </a:rPr>
              <a:t>Myong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Ji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Uni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-55096" y="3789040"/>
            <a:ext cx="738664" cy="48245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Myong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Ji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Uni</a:t>
            </a:r>
            <a:endParaRPr lang="ko-KR" altLang="en-US" sz="3600" b="1" dirty="0">
              <a:solidFill>
                <a:schemeClr val="bg1"/>
              </a:solidFill>
              <a:latin typeface="+mj-lt"/>
              <a:ea typeface="HY견고딕" pitchFamily="18" charset="-127"/>
            </a:endParaRPr>
          </a:p>
        </p:txBody>
      </p:sp>
      <p:pic>
        <p:nvPicPr>
          <p:cNvPr id="13" name="그림 12" descr="명지ui 레드.jpg"/>
          <p:cNvPicPr>
            <a:picLocks noChangeAspect="1"/>
          </p:cNvPicPr>
          <p:nvPr/>
        </p:nvPicPr>
        <p:blipFill>
          <a:blip r:embed="rId3" cstate="print">
            <a:lum bright="75000"/>
          </a:blip>
          <a:stretch>
            <a:fillRect/>
          </a:stretch>
        </p:blipFill>
        <p:spPr>
          <a:xfrm>
            <a:off x="2771800" y="1124744"/>
            <a:ext cx="5191125" cy="53054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55776" y="532643"/>
            <a:ext cx="4246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+mj-lt"/>
              </a:rPr>
              <a:t>프로젝트 제안 내용 및 기획</a:t>
            </a:r>
            <a:r>
              <a:rPr lang="en-US" altLang="ko-KR" sz="2000" b="1" dirty="0" smtClean="0">
                <a:latin typeface="+mj-lt"/>
              </a:rPr>
              <a:t>/</a:t>
            </a:r>
            <a:r>
              <a:rPr lang="ko-KR" altLang="en-US" sz="2000" b="1" dirty="0" err="1" smtClean="0">
                <a:latin typeface="+mj-lt"/>
              </a:rPr>
              <a:t>설계안</a:t>
            </a:r>
            <a:endParaRPr lang="ko-KR" altLang="en-US" sz="2000" b="1" dirty="0">
              <a:latin typeface="+mj-lt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2376264" y="964691"/>
            <a:ext cx="67322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그림 13" descr="연령 sns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55776" y="1556792"/>
            <a:ext cx="5472608" cy="4552541"/>
          </a:xfrm>
          <a:prstGeom prst="rect">
            <a:avLst/>
          </a:prstGeom>
        </p:spPr>
      </p:pic>
      <p:pic>
        <p:nvPicPr>
          <p:cNvPr id="17" name="그림 16" descr="연령 snsn.JPG"/>
          <p:cNvPicPr>
            <a:picLocks noChangeAspect="1"/>
          </p:cNvPicPr>
          <p:nvPr/>
        </p:nvPicPr>
        <p:blipFill>
          <a:blip r:embed="rId4" cstate="print"/>
          <a:srcRect l="66506" t="18253" r="481" b="53968"/>
          <a:stretch>
            <a:fillRect/>
          </a:stretch>
        </p:blipFill>
        <p:spPr>
          <a:xfrm>
            <a:off x="5086343" y="1484784"/>
            <a:ext cx="3806137" cy="2664296"/>
          </a:xfrm>
          <a:prstGeom prst="rect">
            <a:avLst/>
          </a:prstGeom>
        </p:spPr>
      </p:pic>
      <p:cxnSp>
        <p:nvCxnSpPr>
          <p:cNvPr id="19" name="직선 연결선 18"/>
          <p:cNvCxnSpPr/>
          <p:nvPr/>
        </p:nvCxnSpPr>
        <p:spPr>
          <a:xfrm>
            <a:off x="5292080" y="2060848"/>
            <a:ext cx="3384376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5292080" y="2924944"/>
            <a:ext cx="3384376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0" y="692696"/>
            <a:ext cx="1691679" cy="61653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타원 4"/>
          <p:cNvSpPr/>
          <p:nvPr/>
        </p:nvSpPr>
        <p:spPr>
          <a:xfrm>
            <a:off x="1187623" y="970967"/>
            <a:ext cx="1080121" cy="10898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273280" y="1056624"/>
            <a:ext cx="936104" cy="936104"/>
          </a:xfrm>
          <a:prstGeom prst="ellipse">
            <a:avLst/>
          </a:prstGeom>
          <a:solidFill>
            <a:srgbClr val="D60000">
              <a:alpha val="0"/>
            </a:srgb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90696" y="1237696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D60000"/>
                </a:solidFill>
                <a:latin typeface="+mj-lt"/>
              </a:rPr>
              <a:t>O</a:t>
            </a:r>
            <a:r>
              <a:rPr lang="en-US" altLang="ko-KR" sz="2800" b="1" dirty="0" smtClean="0">
                <a:latin typeface="+mj-lt"/>
              </a:rPr>
              <a:t>ne</a:t>
            </a:r>
            <a:endParaRPr lang="ko-KR" altLang="en-US" sz="28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52320" y="64440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D60000"/>
                </a:solidFill>
              </a:rPr>
              <a:t>Myong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Ji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Uni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-55096" y="3789040"/>
            <a:ext cx="738664" cy="48245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Myong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Ji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Uni</a:t>
            </a:r>
            <a:endParaRPr lang="ko-KR" altLang="en-US" sz="3600" b="1" dirty="0">
              <a:solidFill>
                <a:schemeClr val="bg1"/>
              </a:solidFill>
              <a:latin typeface="+mj-lt"/>
              <a:ea typeface="HY견고딕" pitchFamily="18" charset="-127"/>
            </a:endParaRPr>
          </a:p>
        </p:txBody>
      </p:sp>
      <p:pic>
        <p:nvPicPr>
          <p:cNvPr id="13" name="그림 12" descr="명지ui 레드.jpg"/>
          <p:cNvPicPr>
            <a:picLocks noChangeAspect="1"/>
          </p:cNvPicPr>
          <p:nvPr/>
        </p:nvPicPr>
        <p:blipFill>
          <a:blip r:embed="rId3" cstate="print">
            <a:lum bright="75000"/>
          </a:blip>
          <a:stretch>
            <a:fillRect/>
          </a:stretch>
        </p:blipFill>
        <p:spPr>
          <a:xfrm>
            <a:off x="2771800" y="1124744"/>
            <a:ext cx="5191125" cy="530542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405442" y="1301859"/>
            <a:ext cx="61269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400" b="1" dirty="0" smtClean="0"/>
              <a:t>10</a:t>
            </a:r>
            <a:r>
              <a:rPr lang="ko-KR" altLang="en-US" sz="2400" b="1" dirty="0" smtClean="0"/>
              <a:t>대</a:t>
            </a:r>
            <a:r>
              <a:rPr lang="en-US" altLang="ko-KR" sz="2400" b="1" dirty="0" smtClean="0"/>
              <a:t>, 20</a:t>
            </a:r>
            <a:r>
              <a:rPr lang="ko-KR" altLang="en-US" sz="2400" b="1" dirty="0" smtClean="0"/>
              <a:t>대 청년들의 사회 참여 의식 저조</a:t>
            </a:r>
            <a:r>
              <a:rPr lang="en-US" altLang="ko-KR" sz="2400" b="1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2400" b="1" dirty="0" smtClean="0"/>
              <a:t>사회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정치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경제 분야에 대한 무관심</a:t>
            </a:r>
            <a:r>
              <a:rPr lang="en-US" altLang="ko-KR" sz="2400" b="1" dirty="0" smtClean="0"/>
              <a:t>.</a:t>
            </a:r>
          </a:p>
        </p:txBody>
      </p:sp>
      <p:sp>
        <p:nvSpPr>
          <p:cNvPr id="18" name="아래쪽 화살표 17"/>
          <p:cNvSpPr/>
          <p:nvPr/>
        </p:nvSpPr>
        <p:spPr>
          <a:xfrm>
            <a:off x="4644008" y="2276872"/>
            <a:ext cx="1656184" cy="2232248"/>
          </a:xfrm>
          <a:prstGeom prst="down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038940" y="4667652"/>
            <a:ext cx="70695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400" b="1" dirty="0" smtClean="0"/>
              <a:t>SNS</a:t>
            </a:r>
            <a:r>
              <a:rPr lang="ko-KR" altLang="en-US" sz="2400" b="1" dirty="0" smtClean="0"/>
              <a:t>의 접근성을 최대한 활용</a:t>
            </a:r>
            <a:r>
              <a:rPr lang="en-US" altLang="ko-KR" sz="2400" b="1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2400" b="1" dirty="0" smtClean="0"/>
              <a:t>누구나 참여 가능하고 정보를 공유할 수 있다</a:t>
            </a:r>
            <a:r>
              <a:rPr lang="en-US" altLang="ko-KR" sz="2400" b="1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2400" b="1" dirty="0" smtClean="0"/>
              <a:t>정</a:t>
            </a:r>
            <a:r>
              <a:rPr lang="ko-KR" altLang="en-US" sz="2400" b="1" dirty="0" smtClean="0"/>
              <a:t>보</a:t>
            </a:r>
            <a:r>
              <a:rPr lang="ko-KR" altLang="en-US" sz="2400" b="1" dirty="0" smtClean="0"/>
              <a:t>보다 광고로 가득 찬 신문기사 사이트는 </a:t>
            </a:r>
            <a:r>
              <a:rPr lang="en-US" altLang="ko-KR" sz="2400" b="1" dirty="0" smtClean="0"/>
              <a:t>NO!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2400" b="1" dirty="0" smtClean="0"/>
              <a:t>오로지 토론과 토의만을 목적</a:t>
            </a:r>
            <a:r>
              <a:rPr lang="en-US" altLang="ko-KR" sz="2400" b="1" dirty="0" smtClean="0"/>
              <a:t>.</a:t>
            </a:r>
            <a:r>
              <a:rPr lang="ko-KR" altLang="en-US" sz="2400" b="1" dirty="0" smtClean="0"/>
              <a:t> </a:t>
            </a:r>
            <a:endParaRPr lang="ko-KR" alt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555776" y="532643"/>
            <a:ext cx="4246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+mj-lt"/>
              </a:rPr>
              <a:t>프로젝트 제안 내용 및 기획</a:t>
            </a:r>
            <a:r>
              <a:rPr lang="en-US" altLang="ko-KR" sz="2000" b="1" dirty="0" smtClean="0">
                <a:latin typeface="+mj-lt"/>
              </a:rPr>
              <a:t>/</a:t>
            </a:r>
            <a:r>
              <a:rPr lang="ko-KR" altLang="en-US" sz="2000" b="1" dirty="0" err="1" smtClean="0">
                <a:latin typeface="+mj-lt"/>
              </a:rPr>
              <a:t>설계안</a:t>
            </a:r>
            <a:endParaRPr lang="ko-KR" altLang="en-US" sz="2000" b="1" dirty="0">
              <a:latin typeface="+mj-lt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2376264" y="964691"/>
            <a:ext cx="67322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 animBg="1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0" y="692696"/>
            <a:ext cx="1691679" cy="61653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6" name="타원 15"/>
          <p:cNvSpPr/>
          <p:nvPr/>
        </p:nvSpPr>
        <p:spPr>
          <a:xfrm>
            <a:off x="1187623" y="2420888"/>
            <a:ext cx="1080121" cy="10898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273280" y="2492897"/>
            <a:ext cx="936104" cy="936104"/>
          </a:xfrm>
          <a:prstGeom prst="ellipse">
            <a:avLst/>
          </a:prstGeom>
          <a:solidFill>
            <a:srgbClr val="D60000">
              <a:alpha val="0"/>
            </a:srgb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304344" y="2699636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D60000"/>
                </a:solidFill>
                <a:latin typeface="+mj-lt"/>
              </a:rPr>
              <a:t>T</a:t>
            </a:r>
            <a:r>
              <a:rPr lang="en-US" altLang="ko-KR" sz="2800" b="1" dirty="0" smtClean="0">
                <a:latin typeface="+mj-lt"/>
              </a:rPr>
              <a:t>wo</a:t>
            </a:r>
            <a:endParaRPr lang="ko-KR" altLang="en-US" sz="2800" b="1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52320" y="64440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D60000"/>
                </a:solidFill>
              </a:rPr>
              <a:t>Myong</a:t>
            </a:r>
            <a:r>
              <a:rPr lang="en-US" altLang="ko-KR" b="1" dirty="0" smtClean="0">
                <a:solidFill>
                  <a:srgbClr val="D60000"/>
                </a:solidFill>
              </a:rPr>
              <a:t> </a:t>
            </a:r>
            <a:r>
              <a:rPr lang="en-US" altLang="ko-KR" b="1" dirty="0" err="1" smtClean="0"/>
              <a:t>Ji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Uni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-55096" y="3789040"/>
            <a:ext cx="738664" cy="48245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Myong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Ji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Uni</a:t>
            </a:r>
            <a:endParaRPr lang="ko-KR" altLang="en-US" sz="3600" b="1" dirty="0">
              <a:solidFill>
                <a:schemeClr val="bg1"/>
              </a:solidFill>
              <a:latin typeface="+mj-lt"/>
              <a:ea typeface="HY견고딕" pitchFamily="18" charset="-127"/>
            </a:endParaRPr>
          </a:p>
        </p:txBody>
      </p:sp>
      <p:pic>
        <p:nvPicPr>
          <p:cNvPr id="9" name="그림 8" descr="명지ui 레드.jpg"/>
          <p:cNvPicPr>
            <a:picLocks noChangeAspect="1"/>
          </p:cNvPicPr>
          <p:nvPr/>
        </p:nvPicPr>
        <p:blipFill>
          <a:blip r:embed="rId3" cstate="print">
            <a:lum bright="75000"/>
          </a:blip>
          <a:stretch>
            <a:fillRect/>
          </a:stretch>
        </p:blipFill>
        <p:spPr>
          <a:xfrm>
            <a:off x="2771800" y="1124744"/>
            <a:ext cx="5191125" cy="53054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555776" y="53264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>
                <a:latin typeface="+mj-lt"/>
              </a:rPr>
              <a:t>사이트맵</a:t>
            </a:r>
            <a:endParaRPr lang="ko-KR" altLang="en-US" sz="2000" b="1" dirty="0">
              <a:latin typeface="+mj-lt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2376264" y="964691"/>
            <a:ext cx="67322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2" name="그룹 41"/>
          <p:cNvGrpSpPr/>
          <p:nvPr/>
        </p:nvGrpSpPr>
        <p:grpSpPr>
          <a:xfrm>
            <a:off x="2627784" y="2322746"/>
            <a:ext cx="5760640" cy="2114366"/>
            <a:chOff x="2555776" y="1484784"/>
            <a:chExt cx="5760640" cy="2114366"/>
          </a:xfrm>
        </p:grpSpPr>
        <p:sp>
          <p:nvSpPr>
            <p:cNvPr id="34" name="TextBox 33"/>
            <p:cNvSpPr txBox="1"/>
            <p:nvPr/>
          </p:nvSpPr>
          <p:spPr>
            <a:xfrm>
              <a:off x="2627784" y="1844824"/>
              <a:ext cx="1189749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고객센터</a:t>
              </a:r>
              <a:endParaRPr lang="en-US" altLang="ko-KR" dirty="0" smtClean="0"/>
            </a:p>
            <a:p>
              <a:r>
                <a:rPr lang="ko-KR" altLang="en-US" dirty="0" smtClean="0"/>
                <a:t>운영 약관</a:t>
              </a:r>
              <a:endParaRPr lang="en-US" altLang="ko-KR" dirty="0" smtClean="0"/>
            </a:p>
            <a:p>
              <a:r>
                <a:rPr lang="ko-KR" altLang="en-US" dirty="0" smtClean="0"/>
                <a:t>개발자</a:t>
              </a:r>
              <a:endParaRPr lang="en-US" altLang="ko-KR" dirty="0" smtClean="0"/>
            </a:p>
            <a:p>
              <a:r>
                <a:rPr lang="ko-KR" altLang="en-US" dirty="0" smtClean="0"/>
                <a:t>도움말</a:t>
              </a:r>
              <a:endParaRPr lang="en-US" altLang="ko-KR" dirty="0" smtClean="0"/>
            </a:p>
            <a:p>
              <a:r>
                <a:rPr lang="ko-KR" altLang="en-US" dirty="0" smtClean="0"/>
                <a:t>쿠</a:t>
              </a:r>
              <a:r>
                <a:rPr lang="ko-KR" altLang="en-US" dirty="0" smtClean="0"/>
                <a:t>키</a:t>
              </a:r>
              <a:endParaRPr lang="en-US" altLang="ko-KR" dirty="0" smtClean="0"/>
            </a:p>
            <a:p>
              <a:endParaRPr lang="ko-KR" alt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355976" y="1844824"/>
              <a:ext cx="17688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당신의 의견은</a:t>
              </a:r>
              <a:r>
                <a:rPr lang="en-US" altLang="ko-KR" dirty="0" smtClean="0"/>
                <a:t>?</a:t>
              </a:r>
            </a:p>
            <a:p>
              <a:endParaRPr lang="en-US" altLang="ko-KR" dirty="0" smtClean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588224" y="1844824"/>
              <a:ext cx="165141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로그인 </a:t>
              </a:r>
              <a:endParaRPr lang="en-US" altLang="ko-KR" dirty="0" smtClean="0"/>
            </a:p>
            <a:p>
              <a:r>
                <a:rPr lang="ko-KR" altLang="en-US" dirty="0" smtClean="0"/>
                <a:t>회원가입</a:t>
              </a:r>
              <a:endParaRPr lang="en-US" altLang="ko-KR" dirty="0" smtClean="0"/>
            </a:p>
            <a:p>
              <a:r>
                <a:rPr lang="ko-KR" altLang="en-US" dirty="0" err="1" smtClean="0"/>
                <a:t>아이디찾기</a:t>
              </a:r>
              <a:endParaRPr lang="en-US" altLang="ko-KR" dirty="0" smtClean="0"/>
            </a:p>
            <a:p>
              <a:r>
                <a:rPr lang="ko-KR" altLang="en-US" dirty="0" smtClean="0"/>
                <a:t>개인정보 변경</a:t>
              </a:r>
              <a:endParaRPr lang="ko-KR" altLang="en-US" dirty="0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2555776" y="1484784"/>
              <a:ext cx="1368152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고객센터</a:t>
              </a:r>
              <a:endParaRPr lang="ko-KR" altLang="en-US" dirty="0"/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4283968" y="1484784"/>
              <a:ext cx="1800200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오늘의 토픽</a:t>
              </a:r>
              <a:endParaRPr lang="ko-KR" altLang="en-US" dirty="0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6444208" y="1484784"/>
              <a:ext cx="187220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개인정보관리</a:t>
              </a:r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0" y="692696"/>
            <a:ext cx="1691679" cy="61653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8" name="타원 7"/>
          <p:cNvSpPr/>
          <p:nvPr/>
        </p:nvSpPr>
        <p:spPr>
          <a:xfrm>
            <a:off x="1187623" y="3861048"/>
            <a:ext cx="1080121" cy="10898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259632" y="3933057"/>
            <a:ext cx="936104" cy="936104"/>
          </a:xfrm>
          <a:prstGeom prst="ellipse">
            <a:avLst/>
          </a:prstGeom>
          <a:solidFill>
            <a:srgbClr val="D60000">
              <a:alpha val="0"/>
            </a:srgb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80088" y="416272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D60000"/>
                </a:solidFill>
                <a:latin typeface="+mj-lt"/>
              </a:rPr>
              <a:t>T</a:t>
            </a:r>
            <a:r>
              <a:rPr lang="en-US" altLang="ko-KR" sz="2800" b="1" dirty="0" smtClean="0">
                <a:latin typeface="+mj-lt"/>
              </a:rPr>
              <a:t>hree</a:t>
            </a:r>
            <a:endParaRPr lang="ko-KR" altLang="en-US" sz="2800" b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52320" y="64440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D60000"/>
                </a:solidFill>
              </a:rPr>
              <a:t>Myong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Ji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Uni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55096" y="3789040"/>
            <a:ext cx="738664" cy="48245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Myong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Ji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Uni</a:t>
            </a:r>
            <a:endParaRPr lang="ko-KR" altLang="en-US" sz="3600" b="1" dirty="0">
              <a:solidFill>
                <a:schemeClr val="bg1"/>
              </a:solidFill>
              <a:latin typeface="+mj-lt"/>
              <a:ea typeface="HY견고딕" pitchFamily="18" charset="-127"/>
            </a:endParaRPr>
          </a:p>
        </p:txBody>
      </p:sp>
      <p:pic>
        <p:nvPicPr>
          <p:cNvPr id="10" name="그림 9" descr="명지ui 레드.jpg"/>
          <p:cNvPicPr>
            <a:picLocks noChangeAspect="1"/>
          </p:cNvPicPr>
          <p:nvPr/>
        </p:nvPicPr>
        <p:blipFill>
          <a:blip r:embed="rId3" cstate="print">
            <a:lum bright="75000"/>
          </a:blip>
          <a:stretch>
            <a:fillRect/>
          </a:stretch>
        </p:blipFill>
        <p:spPr>
          <a:xfrm>
            <a:off x="2771800" y="1124744"/>
            <a:ext cx="5191125" cy="53054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555776" y="532643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+mj-lt"/>
              </a:rPr>
              <a:t>메인 디자인</a:t>
            </a:r>
            <a:endParaRPr lang="ko-KR" altLang="en-US" sz="2000" b="1" dirty="0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376264" y="964691"/>
            <a:ext cx="67322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6" name="그림 15" descr="mainpag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45466" y="1628800"/>
            <a:ext cx="6375006" cy="45855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2000</TotalTime>
  <Words>422</Words>
  <Application>Microsoft Office PowerPoint</Application>
  <PresentationFormat>화면 슬라이드 쇼(4:3)</PresentationFormat>
  <Paragraphs>207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임배현</dc:creator>
  <cp:lastModifiedBy>q</cp:lastModifiedBy>
  <cp:revision>113</cp:revision>
  <dcterms:created xsi:type="dcterms:W3CDTF">2012-10-06T05:26:18Z</dcterms:created>
  <dcterms:modified xsi:type="dcterms:W3CDTF">2012-11-04T11:52:20Z</dcterms:modified>
</cp:coreProperties>
</file>