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B1D-7BC8-4CCC-84FC-3F62C2CA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558ED-E4A6-47AB-BB58-A0ADADF8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38A0-C74E-4EF7-BA14-D8BAD029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7C37-C07F-4CA3-B971-391BCED1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9725-9822-4B64-A5CE-364B6B99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E05B-004B-4F9B-8AAF-3ADD9E9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AD1CC-79B6-4D9D-B37B-DF12B9326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4FA1-1EB8-4F02-80A5-0000D9C9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9E8B-D28A-4020-86BB-F1AA3A08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B95B-5BD0-499C-B119-CDF9D12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6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3A2F6-BE33-481B-B140-C351EF475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ADA4-1D71-4231-880B-B2D61D79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7813-396D-4FD6-AAB9-DB0C76F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5A2A-C06C-4274-9086-5CBC6C8A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666C-0E55-4A76-9916-E2E3BDEE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FE0D-720C-4CB0-867A-F6149A9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3256-06EC-4017-B76F-869D3E0F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58D7D-C406-417C-A6DD-B098820C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1E48-0A60-4531-854A-838E881D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CCD4-63F0-461A-A865-6AF1350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46EF-EB6F-4B00-B945-76366B8E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A3EB-84AA-4907-87B9-72C3A07D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6194-4788-40CB-A1C6-F633468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8820-88C7-4C27-8895-69589215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37C0-99E5-4644-9356-D89038F5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3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274A-C122-414F-A390-4533A028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7A4E-1F8E-480C-B814-3E7209F0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6D54-595E-4C37-BDA6-D452A8F0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EE1F-265A-4BD6-B680-88FB8538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17C81-1743-4A54-BE84-C054C424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1D62-8661-45A7-9E6C-959888C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3FA4-95DE-4EB7-B2BC-05E6E3D8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F980-7F94-43FE-B13E-27F164F9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7C71-A515-4619-825B-2C6C627B6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6F448-A9FA-470A-88B2-260F43A78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B004-9B85-4240-B557-BBD270CF9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390A1-10A9-49B5-9B0D-357A2CD8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0A04-239E-4141-BB76-83CE0901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C6E83-C5AD-4D11-A016-5430D89B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3ADA-04A8-4507-91E9-A44456A8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3D2B9-7684-4ECC-A987-DC2276C3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706DF-4EC7-4A61-8C8A-45937754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3D6D0-7229-4AC0-908A-76DBD58E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FB7BB-67F1-4BB7-B21F-64063DBF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82B0D-7BEC-4D3F-A62F-590826D7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61D2-724E-4BD2-8285-0EA4799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724-C867-45BB-B2DC-FB7F4543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B6CE-E263-4EE5-97E7-FF3A29ED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01FC-B889-4D96-84A8-7D580B1A2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2A94D-13C9-4225-8636-6293833E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C2BB-C111-4C35-BE9D-23F502F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C36D-D8BE-49FE-BC73-CD764CA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EE5E-F4F2-47BC-8A30-79962A1D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777D0-ADC2-4B98-BA5E-80D9DCCFC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8CEBA-1041-4E5C-9F30-C6119C4E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7DFB-4252-484B-8644-1E07AE6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4B71-7548-4E95-8FD6-D7A3B934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EC8C-09BA-403B-881A-AE5301A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57B91-FC16-457D-8486-FCAE23DA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4E06-2826-445E-9682-9E808B69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412C-D314-4821-BA94-0A1C0DAB8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EBE1-77C1-4402-81CF-572E169EDB7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1948-AFF9-4DD7-9357-5D5245B8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A438-DF20-45ED-A54D-DB14CEF8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8CBB-7490-4EF7-A624-167DC3A56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8D33-CB64-446B-82D2-80F497D07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endParaRPr lang="ko-KR" alt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51BAB-9DF4-461A-9301-9182CFC770B5}"/>
              </a:ext>
            </a:extLst>
          </p:cNvPr>
          <p:cNvSpPr txBox="1"/>
          <p:nvPr/>
        </p:nvSpPr>
        <p:spPr>
          <a:xfrm>
            <a:off x="2829017" y="2203968"/>
            <a:ext cx="6643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 미니 영어발음 변환기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00D2-D24A-4016-B3EC-94D5826C8875}"/>
              </a:ext>
            </a:extLst>
          </p:cNvPr>
          <p:cNvSpPr txBox="1"/>
          <p:nvPr/>
        </p:nvSpPr>
        <p:spPr>
          <a:xfrm>
            <a:off x="9472474" y="1056443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김승범</a:t>
            </a:r>
            <a:r>
              <a:rPr lang="en-US" altLang="ko-KR" dirty="0"/>
              <a:t>(8</a:t>
            </a:r>
            <a:r>
              <a:rPr lang="ko-KR" altLang="en-US" dirty="0"/>
              <a:t>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56881-8D99-48A1-80B4-2D4E96986C64}"/>
              </a:ext>
            </a:extLst>
          </p:cNvPr>
          <p:cNvSpPr/>
          <p:nvPr/>
        </p:nvSpPr>
        <p:spPr>
          <a:xfrm>
            <a:off x="2988075" y="385623"/>
            <a:ext cx="6525088" cy="94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43BB3-A4B2-4FF4-A638-38826CEC7C9B}"/>
              </a:ext>
            </a:extLst>
          </p:cNvPr>
          <p:cNvSpPr/>
          <p:nvPr/>
        </p:nvSpPr>
        <p:spPr>
          <a:xfrm>
            <a:off x="2988075" y="66675"/>
            <a:ext cx="6525088" cy="6658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83CD7-682B-486A-BED2-93CC3427A219}"/>
              </a:ext>
            </a:extLst>
          </p:cNvPr>
          <p:cNvSpPr/>
          <p:nvPr/>
        </p:nvSpPr>
        <p:spPr>
          <a:xfrm>
            <a:off x="2988075" y="385623"/>
            <a:ext cx="6525088" cy="947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07AA-1E58-4BAF-9EFF-2F4367B4C44D}"/>
              </a:ext>
            </a:extLst>
          </p:cNvPr>
          <p:cNvSpPr/>
          <p:nvPr/>
        </p:nvSpPr>
        <p:spPr>
          <a:xfrm>
            <a:off x="4004950" y="485497"/>
            <a:ext cx="4577075" cy="771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미니 영어발음 변환기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877B19-C15A-489C-A1BB-D8860CB7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87" y="395042"/>
            <a:ext cx="1040363" cy="1038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79505-CD22-4CBE-83BF-C39EAF4F54CF}"/>
              </a:ext>
            </a:extLst>
          </p:cNvPr>
          <p:cNvSpPr txBox="1"/>
          <p:nvPr/>
        </p:nvSpPr>
        <p:spPr>
          <a:xfrm>
            <a:off x="8467725" y="542925"/>
            <a:ext cx="104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 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S1970723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2F7D41-1B55-4ACD-AC90-C27DD7F4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1480892"/>
            <a:ext cx="3620656" cy="2643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C9F15-9C01-4B34-A9B7-30E332DE5355}"/>
              </a:ext>
            </a:extLst>
          </p:cNvPr>
          <p:cNvSpPr txBox="1"/>
          <p:nvPr/>
        </p:nvSpPr>
        <p:spPr>
          <a:xfrm>
            <a:off x="7181850" y="1486178"/>
            <a:ext cx="2022075" cy="24622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highlight>
                  <a:srgbClr val="00FF00"/>
                </a:highlight>
              </a:rPr>
              <a:t>많이 검색된 순위</a:t>
            </a:r>
            <a:endParaRPr lang="en-US" altLang="ko-KR" sz="1400" dirty="0">
              <a:highlight>
                <a:srgbClr val="00FF00"/>
              </a:highlight>
            </a:endParaRP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1. Castle (39)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2. Fire (34)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3. Gold (27)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4. Homework (25)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5. English (23)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6. Bottle (17)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7. Phonetics (13)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8. Islamic Cultures (7)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9. Clotted Cream (3)</a:t>
            </a:r>
          </a:p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10. Anthropology 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AB31E-42B1-4714-828A-E6B5847D9946}"/>
              </a:ext>
            </a:extLst>
          </p:cNvPr>
          <p:cNvSpPr txBox="1"/>
          <p:nvPr/>
        </p:nvSpPr>
        <p:spPr>
          <a:xfrm>
            <a:off x="3426153" y="4371974"/>
            <a:ext cx="5657849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단어나 문장을 영어로 입력해주세요</a:t>
            </a:r>
            <a:r>
              <a:rPr lang="en-US" altLang="ko-KR" dirty="0"/>
              <a:t>, </a:t>
            </a:r>
            <a:r>
              <a:rPr lang="en-US" altLang="ko-KR" b="1" dirty="0"/>
              <a:t>e.g. obedience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ED2FD9-D9F6-4AAA-AA14-40BBE446175B}"/>
              </a:ext>
            </a:extLst>
          </p:cNvPr>
          <p:cNvSpPr txBox="1"/>
          <p:nvPr/>
        </p:nvSpPr>
        <p:spPr>
          <a:xfrm>
            <a:off x="5419725" y="4838700"/>
            <a:ext cx="14763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변환시작버튼</a:t>
            </a:r>
            <a:endParaRPr lang="en-US" altLang="ko-K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B32C3-33DF-44B0-9E18-CC44CC4102E3}"/>
              </a:ext>
            </a:extLst>
          </p:cNvPr>
          <p:cNvSpPr/>
          <p:nvPr/>
        </p:nvSpPr>
        <p:spPr>
          <a:xfrm>
            <a:off x="3381376" y="5343525"/>
            <a:ext cx="5657848" cy="1133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영어단어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발음기호로 변환이 보이는 곳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e.g. </a:t>
            </a:r>
            <a:r>
              <a:rPr lang="en-US" altLang="ko-KR" b="1" dirty="0"/>
              <a:t>/</a:t>
            </a:r>
            <a:r>
              <a:rPr lang="en-US" altLang="ko-KR" b="1" dirty="0" err="1"/>
              <a:t>əˈbiːdiəns</a:t>
            </a:r>
            <a:r>
              <a:rPr lang="en-US" altLang="ko-KR" b="1" dirty="0"/>
              <a:t>/</a:t>
            </a:r>
            <a:endParaRPr lang="ko-KR" alt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84F11C-EF1C-4602-9F2A-54854E69F83D}"/>
              </a:ext>
            </a:extLst>
          </p:cNvPr>
          <p:cNvSpPr/>
          <p:nvPr/>
        </p:nvSpPr>
        <p:spPr>
          <a:xfrm>
            <a:off x="257175" y="1562101"/>
            <a:ext cx="2322481" cy="1790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발음기호를 모르는 사람을 위한 기본적인 사전에 적혀있는 발음과 그 발음이 쓰인 가장 기본적인 단어를 첨부하였습니다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83A0B-58B9-49AA-A03B-4F62809F9409}"/>
              </a:ext>
            </a:extLst>
          </p:cNvPr>
          <p:cNvCxnSpPr>
            <a:stCxn id="25" idx="3"/>
            <a:endCxn id="16" idx="1"/>
          </p:cNvCxnSpPr>
          <p:nvPr/>
        </p:nvCxnSpPr>
        <p:spPr>
          <a:xfrm>
            <a:off x="2579656" y="2457451"/>
            <a:ext cx="649319" cy="34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09F407-CB0F-4997-B2C5-B3DE2421A2D5}"/>
              </a:ext>
            </a:extLst>
          </p:cNvPr>
          <p:cNvSpPr/>
          <p:nvPr/>
        </p:nvSpPr>
        <p:spPr>
          <a:xfrm>
            <a:off x="257175" y="4219575"/>
            <a:ext cx="2256961" cy="7334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 area </a:t>
            </a:r>
            <a:r>
              <a:rPr lang="ko-KR" altLang="en-US" sz="1400" dirty="0">
                <a:solidFill>
                  <a:schemeClr val="tx1"/>
                </a:solidFill>
              </a:rPr>
              <a:t>를 사용하여 단어나 문장을 받습니다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1F2D07-E582-46B3-91A7-71D7B0A6C09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14136" y="4465468"/>
            <a:ext cx="1001421" cy="12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A4977A-F331-421B-82EF-01A4A729F8A7}"/>
              </a:ext>
            </a:extLst>
          </p:cNvPr>
          <p:cNvSpPr/>
          <p:nvPr/>
        </p:nvSpPr>
        <p:spPr>
          <a:xfrm>
            <a:off x="10325100" y="4162425"/>
            <a:ext cx="1524000" cy="12763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Button component </a:t>
            </a:r>
            <a:r>
              <a:rPr lang="ko-KR" altLang="en-US" sz="1400" dirty="0">
                <a:solidFill>
                  <a:schemeClr val="tx1"/>
                </a:solidFill>
              </a:rPr>
              <a:t>를 사용하여 함수를 연결합니다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C41CEC-B608-4246-A99E-D155B87214FD}"/>
              </a:ext>
            </a:extLst>
          </p:cNvPr>
          <p:cNvCxnSpPr/>
          <p:nvPr/>
        </p:nvCxnSpPr>
        <p:spPr>
          <a:xfrm flipH="1" flipV="1">
            <a:off x="6772275" y="5038725"/>
            <a:ext cx="3552825" cy="13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F73235-3E18-4C72-894E-66168FF31AD5}"/>
              </a:ext>
            </a:extLst>
          </p:cNvPr>
          <p:cNvSpPr/>
          <p:nvPr/>
        </p:nvSpPr>
        <p:spPr>
          <a:xfrm>
            <a:off x="371012" y="5177254"/>
            <a:ext cx="1914988" cy="12997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크롤링을 통하여 지정된 사전 홈페이지에서 발음기호만 받아옵니다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AF56DA-E69F-42A2-B72E-1FBA1E96B0D1}"/>
              </a:ext>
            </a:extLst>
          </p:cNvPr>
          <p:cNvCxnSpPr>
            <a:cxnSpLocks/>
          </p:cNvCxnSpPr>
          <p:nvPr/>
        </p:nvCxnSpPr>
        <p:spPr>
          <a:xfrm>
            <a:off x="2295525" y="5562600"/>
            <a:ext cx="1410164" cy="31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8C683A-9FE7-440A-B0C9-D5A1987B9AD8}"/>
              </a:ext>
            </a:extLst>
          </p:cNvPr>
          <p:cNvSpPr/>
          <p:nvPr/>
        </p:nvSpPr>
        <p:spPr>
          <a:xfrm>
            <a:off x="9845382" y="704850"/>
            <a:ext cx="2089443" cy="1752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Pymongo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 err="1">
                <a:solidFill>
                  <a:schemeClr val="tx1"/>
                </a:solidFill>
              </a:rPr>
              <a:t>update_one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함수를 이용하여 어떠한 단어가 입력이 될때마다 데이터를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씩 증가시킨후그 데이터를 바탕으로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위에서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위를 나열 시킵니다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CFFD8-36BB-4F58-9B3A-5C8661B38B3F}"/>
              </a:ext>
            </a:extLst>
          </p:cNvPr>
          <p:cNvCxnSpPr/>
          <p:nvPr/>
        </p:nvCxnSpPr>
        <p:spPr>
          <a:xfrm flipH="1">
            <a:off x="8839200" y="2152650"/>
            <a:ext cx="1006182" cy="64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승범</dc:creator>
  <cp:lastModifiedBy>김 승범</cp:lastModifiedBy>
  <cp:revision>14</cp:revision>
  <dcterms:created xsi:type="dcterms:W3CDTF">2020-06-07T07:45:57Z</dcterms:created>
  <dcterms:modified xsi:type="dcterms:W3CDTF">2020-06-14T09:47:32Z</dcterms:modified>
</cp:coreProperties>
</file>