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robotics_ros-master\robotics_ros-master\test_launch\testNo003_20170702073213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ja-JP"/>
  <c:chart>
    <c:autoTitleDeleted val="1"/>
    <c:plotArea>
      <c:layout/>
      <c:scatterChart>
        <c:scatterStyle val="lineMarker"/>
        <c:ser>
          <c:idx val="1"/>
          <c:order val="1"/>
          <c:tx>
            <c:strRef>
              <c:f>testNo003_20170702073213!$L$1</c:f>
              <c:strCache>
                <c:ptCount val="1"/>
                <c:pt idx="0">
                  <c:v>y_odom</c:v>
                </c:pt>
              </c:strCache>
            </c:strRef>
          </c:tx>
          <c:marker>
            <c:symbol val="none"/>
          </c:marker>
          <c:xVal>
            <c:numRef>
              <c:f>testNo003_20170702073213!$K$2:$K$3010</c:f>
              <c:numCache>
                <c:formatCode>General</c:formatCode>
                <c:ptCount val="3009"/>
                <c:pt idx="1544">
                  <c:v>5.4583899999999996</c:v>
                </c:pt>
                <c:pt idx="1545">
                  <c:v>5.4108900000000002</c:v>
                </c:pt>
                <c:pt idx="1546">
                  <c:v>5.365499999999999</c:v>
                </c:pt>
                <c:pt idx="1547">
                  <c:v>5.31975</c:v>
                </c:pt>
                <c:pt idx="1548">
                  <c:v>5.2778099999999997</c:v>
                </c:pt>
                <c:pt idx="1549">
                  <c:v>5.2343700000000002</c:v>
                </c:pt>
                <c:pt idx="1550">
                  <c:v>5.1952400000000001</c:v>
                </c:pt>
                <c:pt idx="1551">
                  <c:v>5.1554599999999988</c:v>
                </c:pt>
                <c:pt idx="1552">
                  <c:v>5.1181799999999988</c:v>
                </c:pt>
                <c:pt idx="1553">
                  <c:v>5.0924899999999989</c:v>
                </c:pt>
                <c:pt idx="1554">
                  <c:v>5.0916700000000006</c:v>
                </c:pt>
                <c:pt idx="1555">
                  <c:v>5.0916700000000006</c:v>
                </c:pt>
                <c:pt idx="1556">
                  <c:v>5.0916700000000006</c:v>
                </c:pt>
                <c:pt idx="1557">
                  <c:v>5.0916700000000006</c:v>
                </c:pt>
                <c:pt idx="1558">
                  <c:v>5.0916700000000006</c:v>
                </c:pt>
                <c:pt idx="1559">
                  <c:v>5.0916700000000006</c:v>
                </c:pt>
                <c:pt idx="1560">
                  <c:v>5.0916700000000006</c:v>
                </c:pt>
                <c:pt idx="1561">
                  <c:v>5.0916700000000006</c:v>
                </c:pt>
                <c:pt idx="1562">
                  <c:v>5.0916700000000006</c:v>
                </c:pt>
                <c:pt idx="1563">
                  <c:v>5.0916700000000006</c:v>
                </c:pt>
                <c:pt idx="1564">
                  <c:v>5.0916700000000006</c:v>
                </c:pt>
                <c:pt idx="1565">
                  <c:v>5.0916700000000006</c:v>
                </c:pt>
                <c:pt idx="1566">
                  <c:v>5.0916700000000006</c:v>
                </c:pt>
                <c:pt idx="1567">
                  <c:v>5.0916700000000006</c:v>
                </c:pt>
                <c:pt idx="1568">
                  <c:v>5.0916700000000006</c:v>
                </c:pt>
                <c:pt idx="1569">
                  <c:v>5.0916700000000006</c:v>
                </c:pt>
                <c:pt idx="1570">
                  <c:v>5.0916700000000006</c:v>
                </c:pt>
                <c:pt idx="1571">
                  <c:v>5.0916700000000006</c:v>
                </c:pt>
                <c:pt idx="1572">
                  <c:v>5.0916700000000006</c:v>
                </c:pt>
                <c:pt idx="1573">
                  <c:v>5.0916700000000006</c:v>
                </c:pt>
                <c:pt idx="1574">
                  <c:v>5.0916700000000006</c:v>
                </c:pt>
                <c:pt idx="1575">
                  <c:v>5.0916700000000006</c:v>
                </c:pt>
                <c:pt idx="1576">
                  <c:v>5.0973999999999995</c:v>
                </c:pt>
                <c:pt idx="1577">
                  <c:v>5.1160699999999997</c:v>
                </c:pt>
                <c:pt idx="1578">
                  <c:v>5.1364999999999998</c:v>
                </c:pt>
                <c:pt idx="1579">
                  <c:v>5.1558199999999994</c:v>
                </c:pt>
                <c:pt idx="1580">
                  <c:v>5.1752700000000003</c:v>
                </c:pt>
                <c:pt idx="1581">
                  <c:v>5.1945999999999994</c:v>
                </c:pt>
                <c:pt idx="1582">
                  <c:v>5.2172700000000001</c:v>
                </c:pt>
                <c:pt idx="1583">
                  <c:v>5.2378499999999999</c:v>
                </c:pt>
                <c:pt idx="1584">
                  <c:v>5.2723500000000003</c:v>
                </c:pt>
                <c:pt idx="1585">
                  <c:v>5.2886400000000009</c:v>
                </c:pt>
                <c:pt idx="1586">
                  <c:v>5.320079999999999</c:v>
                </c:pt>
                <c:pt idx="1587">
                  <c:v>5.3504499999999995</c:v>
                </c:pt>
                <c:pt idx="1588">
                  <c:v>5.3833399999999996</c:v>
                </c:pt>
                <c:pt idx="1589">
                  <c:v>5.4152199999999997</c:v>
                </c:pt>
                <c:pt idx="1590">
                  <c:v>5.4536899999999999</c:v>
                </c:pt>
                <c:pt idx="1591">
                  <c:v>5.4916300000000007</c:v>
                </c:pt>
                <c:pt idx="1592">
                  <c:v>5.5272899999999989</c:v>
                </c:pt>
                <c:pt idx="1593">
                  <c:v>5.5661899999999989</c:v>
                </c:pt>
                <c:pt idx="1594">
                  <c:v>5.6085899999999995</c:v>
                </c:pt>
                <c:pt idx="1595">
                  <c:v>5.652849999999999</c:v>
                </c:pt>
                <c:pt idx="1596">
                  <c:v>5.6968299999999994</c:v>
                </c:pt>
                <c:pt idx="1597">
                  <c:v>5.7471299999999994</c:v>
                </c:pt>
                <c:pt idx="1598">
                  <c:v>5.7934299999999999</c:v>
                </c:pt>
                <c:pt idx="1599">
                  <c:v>5.8434600000000003</c:v>
                </c:pt>
                <c:pt idx="1600">
                  <c:v>5.8807799999999997</c:v>
                </c:pt>
                <c:pt idx="1601">
                  <c:v>5.9305300000000001</c:v>
                </c:pt>
                <c:pt idx="1602">
                  <c:v>5.9821400000000002</c:v>
                </c:pt>
                <c:pt idx="1603">
                  <c:v>6.02928</c:v>
                </c:pt>
                <c:pt idx="1604">
                  <c:v>6.0828099999999994</c:v>
                </c:pt>
                <c:pt idx="1605">
                  <c:v>6.1321599999999989</c:v>
                </c:pt>
                <c:pt idx="1606">
                  <c:v>6.1813599999999997</c:v>
                </c:pt>
                <c:pt idx="1607">
                  <c:v>6.23285</c:v>
                </c:pt>
                <c:pt idx="1608">
                  <c:v>6.2813200000000009</c:v>
                </c:pt>
                <c:pt idx="1609">
                  <c:v>6.3306100000000001</c:v>
                </c:pt>
                <c:pt idx="1610">
                  <c:v>6.3821699999999995</c:v>
                </c:pt>
                <c:pt idx="1611">
                  <c:v>6.4348400000000003</c:v>
                </c:pt>
                <c:pt idx="1612">
                  <c:v>6.4888300000000001</c:v>
                </c:pt>
                <c:pt idx="1613">
                  <c:v>6.5284699999999996</c:v>
                </c:pt>
                <c:pt idx="1614">
                  <c:v>6.5782900000000009</c:v>
                </c:pt>
                <c:pt idx="1615">
                  <c:v>6.634339999999999</c:v>
                </c:pt>
                <c:pt idx="1616">
                  <c:v>6.6832599999999998</c:v>
                </c:pt>
                <c:pt idx="1617">
                  <c:v>6.7326400000000008</c:v>
                </c:pt>
                <c:pt idx="1618">
                  <c:v>6.7780500000000004</c:v>
                </c:pt>
                <c:pt idx="1619">
                  <c:v>6.8286999999999995</c:v>
                </c:pt>
                <c:pt idx="1620">
                  <c:v>6.8837900000000003</c:v>
                </c:pt>
                <c:pt idx="1621">
                  <c:v>6.9341699999999999</c:v>
                </c:pt>
                <c:pt idx="1622">
                  <c:v>6.9844200000000001</c:v>
                </c:pt>
                <c:pt idx="1623">
                  <c:v>7.0337199999999998</c:v>
                </c:pt>
                <c:pt idx="1624">
                  <c:v>7.082819999999999</c:v>
                </c:pt>
                <c:pt idx="1625">
                  <c:v>7.1322999999999999</c:v>
                </c:pt>
                <c:pt idx="1626">
                  <c:v>7.1813599999999997</c:v>
                </c:pt>
                <c:pt idx="1627">
                  <c:v>7.2306900000000009</c:v>
                </c:pt>
                <c:pt idx="1628">
                  <c:v>7.28505</c:v>
                </c:pt>
                <c:pt idx="1629">
                  <c:v>7.329839999999999</c:v>
                </c:pt>
                <c:pt idx="1630">
                  <c:v>7.38028</c:v>
                </c:pt>
                <c:pt idx="1631">
                  <c:v>7.4291999999999998</c:v>
                </c:pt>
                <c:pt idx="1632">
                  <c:v>7.4731000000000005</c:v>
                </c:pt>
                <c:pt idx="1633">
                  <c:v>7.5205399999999987</c:v>
                </c:pt>
                <c:pt idx="1634">
                  <c:v>7.567499999999999</c:v>
                </c:pt>
                <c:pt idx="1635">
                  <c:v>7.6139199999999994</c:v>
                </c:pt>
                <c:pt idx="1636">
                  <c:v>7.6604499999999991</c:v>
                </c:pt>
                <c:pt idx="1637">
                  <c:v>7.7079699999999995</c:v>
                </c:pt>
                <c:pt idx="1638">
                  <c:v>7.7552500000000002</c:v>
                </c:pt>
                <c:pt idx="1639">
                  <c:v>7.7968200000000003</c:v>
                </c:pt>
                <c:pt idx="1640">
                  <c:v>7.8449799999999987</c:v>
                </c:pt>
                <c:pt idx="1641">
                  <c:v>7.8936200000000003</c:v>
                </c:pt>
                <c:pt idx="1642">
                  <c:v>7.9441699999999997</c:v>
                </c:pt>
                <c:pt idx="1643">
                  <c:v>7.9902199999999999</c:v>
                </c:pt>
                <c:pt idx="1644">
                  <c:v>8.0409699999999997</c:v>
                </c:pt>
                <c:pt idx="1645">
                  <c:v>8.0885000000000016</c:v>
                </c:pt>
                <c:pt idx="1646">
                  <c:v>8.1351800000000001</c:v>
                </c:pt>
                <c:pt idx="1647">
                  <c:v>8.1772099999999988</c:v>
                </c:pt>
                <c:pt idx="1648">
                  <c:v>8.220229999999999</c:v>
                </c:pt>
                <c:pt idx="1649">
                  <c:v>8.2722100000000012</c:v>
                </c:pt>
                <c:pt idx="1650">
                  <c:v>8.316180000000001</c:v>
                </c:pt>
                <c:pt idx="1651">
                  <c:v>8.3670800000000014</c:v>
                </c:pt>
                <c:pt idx="1652">
                  <c:v>8.4115100000000016</c:v>
                </c:pt>
                <c:pt idx="1653">
                  <c:v>8.460600000000003</c:v>
                </c:pt>
                <c:pt idx="1654">
                  <c:v>8.5063300000000002</c:v>
                </c:pt>
                <c:pt idx="1655">
                  <c:v>8.553580000000002</c:v>
                </c:pt>
                <c:pt idx="1656">
                  <c:v>8.5998400000000004</c:v>
                </c:pt>
                <c:pt idx="1657">
                  <c:v>8.6448599999999995</c:v>
                </c:pt>
                <c:pt idx="1658">
                  <c:v>8.6941799999999994</c:v>
                </c:pt>
                <c:pt idx="1659">
                  <c:v>8.7459699999999998</c:v>
                </c:pt>
                <c:pt idx="1660">
                  <c:v>8.803600000000003</c:v>
                </c:pt>
                <c:pt idx="1661">
                  <c:v>8.8376000000000001</c:v>
                </c:pt>
                <c:pt idx="1662">
                  <c:v>8.8819200000000009</c:v>
                </c:pt>
                <c:pt idx="1663">
                  <c:v>8.926870000000001</c:v>
                </c:pt>
                <c:pt idx="1664">
                  <c:v>8.9779900000000001</c:v>
                </c:pt>
                <c:pt idx="1665">
                  <c:v>9.0290600000000012</c:v>
                </c:pt>
                <c:pt idx="1666">
                  <c:v>9.0748800000000003</c:v>
                </c:pt>
                <c:pt idx="1667">
                  <c:v>9.1217099999999984</c:v>
                </c:pt>
                <c:pt idx="1668">
                  <c:v>9.1689900000000009</c:v>
                </c:pt>
                <c:pt idx="1669">
                  <c:v>9.2151600000000009</c:v>
                </c:pt>
                <c:pt idx="1670">
                  <c:v>9.2601599999999991</c:v>
                </c:pt>
                <c:pt idx="1671">
                  <c:v>9.3114100000000004</c:v>
                </c:pt>
                <c:pt idx="1672">
                  <c:v>9.3500700000000005</c:v>
                </c:pt>
                <c:pt idx="1673">
                  <c:v>9.4012400000000014</c:v>
                </c:pt>
                <c:pt idx="1674">
                  <c:v>9.4450900000000004</c:v>
                </c:pt>
                <c:pt idx="1675">
                  <c:v>9.4943299999999997</c:v>
                </c:pt>
                <c:pt idx="1676">
                  <c:v>9.5604100000000027</c:v>
                </c:pt>
                <c:pt idx="1677">
                  <c:v>9.5904300000000013</c:v>
                </c:pt>
                <c:pt idx="1678">
                  <c:v>9.6392499999999988</c:v>
                </c:pt>
                <c:pt idx="1679">
                  <c:v>9.6942299999999992</c:v>
                </c:pt>
                <c:pt idx="1680">
                  <c:v>9.7427300000000017</c:v>
                </c:pt>
                <c:pt idx="1681">
                  <c:v>9.7788600000000017</c:v>
                </c:pt>
                <c:pt idx="1682">
                  <c:v>9.781979999999999</c:v>
                </c:pt>
                <c:pt idx="1683">
                  <c:v>9.7993799999999993</c:v>
                </c:pt>
                <c:pt idx="1684">
                  <c:v>9.8458300000000012</c:v>
                </c:pt>
                <c:pt idx="1685">
                  <c:v>9.8972800000000003</c:v>
                </c:pt>
                <c:pt idx="1686">
                  <c:v>9.9465500000000002</c:v>
                </c:pt>
                <c:pt idx="1687">
                  <c:v>9.9959000000000007</c:v>
                </c:pt>
                <c:pt idx="1688">
                  <c:v>10.0464</c:v>
                </c:pt>
                <c:pt idx="1689">
                  <c:v>10.0974</c:v>
                </c:pt>
                <c:pt idx="1690">
                  <c:v>10.1517</c:v>
                </c:pt>
                <c:pt idx="1691">
                  <c:v>10.1991</c:v>
                </c:pt>
                <c:pt idx="1692">
                  <c:v>10.251800000000001</c:v>
                </c:pt>
                <c:pt idx="1693">
                  <c:v>10.2934</c:v>
                </c:pt>
                <c:pt idx="1694">
                  <c:v>10.3436</c:v>
                </c:pt>
                <c:pt idx="1695">
                  <c:v>10.3948</c:v>
                </c:pt>
                <c:pt idx="1696">
                  <c:v>10.4437</c:v>
                </c:pt>
                <c:pt idx="1697">
                  <c:v>10.493600000000002</c:v>
                </c:pt>
                <c:pt idx="1698">
                  <c:v>10.548699999999998</c:v>
                </c:pt>
                <c:pt idx="1699">
                  <c:v>10.601100000000001</c:v>
                </c:pt>
                <c:pt idx="1700">
                  <c:v>10.650600000000003</c:v>
                </c:pt>
                <c:pt idx="1701">
                  <c:v>10.698799999999999</c:v>
                </c:pt>
                <c:pt idx="1702">
                  <c:v>10.742900000000001</c:v>
                </c:pt>
                <c:pt idx="1703">
                  <c:v>10.7928</c:v>
                </c:pt>
                <c:pt idx="1704">
                  <c:v>10.844299999999999</c:v>
                </c:pt>
                <c:pt idx="1705">
                  <c:v>10.892800000000003</c:v>
                </c:pt>
                <c:pt idx="1706">
                  <c:v>10.947800000000001</c:v>
                </c:pt>
                <c:pt idx="1707">
                  <c:v>10.994200000000001</c:v>
                </c:pt>
                <c:pt idx="1708">
                  <c:v>11.0465</c:v>
                </c:pt>
                <c:pt idx="1709">
                  <c:v>11.094800000000001</c:v>
                </c:pt>
                <c:pt idx="1710">
                  <c:v>11.139100000000001</c:v>
                </c:pt>
                <c:pt idx="1711">
                  <c:v>11.1844</c:v>
                </c:pt>
                <c:pt idx="1712">
                  <c:v>11.232700000000001</c:v>
                </c:pt>
                <c:pt idx="1713">
                  <c:v>11.279500000000002</c:v>
                </c:pt>
                <c:pt idx="1714">
                  <c:v>11.321</c:v>
                </c:pt>
                <c:pt idx="1715">
                  <c:v>11.365600000000004</c:v>
                </c:pt>
                <c:pt idx="1716">
                  <c:v>11.4069</c:v>
                </c:pt>
                <c:pt idx="1717">
                  <c:v>11.4466</c:v>
                </c:pt>
                <c:pt idx="1718">
                  <c:v>11.489100000000002</c:v>
                </c:pt>
                <c:pt idx="1719">
                  <c:v>11.520800000000001</c:v>
                </c:pt>
                <c:pt idx="1720">
                  <c:v>11.5589</c:v>
                </c:pt>
                <c:pt idx="1721">
                  <c:v>11.599400000000001</c:v>
                </c:pt>
                <c:pt idx="1722">
                  <c:v>11.634199999999998</c:v>
                </c:pt>
                <c:pt idx="1723">
                  <c:v>11.6691</c:v>
                </c:pt>
                <c:pt idx="1724">
                  <c:v>11.7052</c:v>
                </c:pt>
                <c:pt idx="1725">
                  <c:v>11.741699999999998</c:v>
                </c:pt>
                <c:pt idx="1726">
                  <c:v>11.775</c:v>
                </c:pt>
                <c:pt idx="1727">
                  <c:v>11.807600000000003</c:v>
                </c:pt>
                <c:pt idx="1728">
                  <c:v>11.837300000000001</c:v>
                </c:pt>
                <c:pt idx="1729">
                  <c:v>11.8673</c:v>
                </c:pt>
                <c:pt idx="1730">
                  <c:v>11.8918</c:v>
                </c:pt>
                <c:pt idx="1731">
                  <c:v>11.915000000000001</c:v>
                </c:pt>
                <c:pt idx="1732">
                  <c:v>11.9384</c:v>
                </c:pt>
                <c:pt idx="1733">
                  <c:v>11.956200000000003</c:v>
                </c:pt>
                <c:pt idx="1734">
                  <c:v>11.9741</c:v>
                </c:pt>
                <c:pt idx="1735">
                  <c:v>11.994400000000002</c:v>
                </c:pt>
                <c:pt idx="1736">
                  <c:v>12.010200000000001</c:v>
                </c:pt>
                <c:pt idx="1737">
                  <c:v>12.0298</c:v>
                </c:pt>
                <c:pt idx="1738">
                  <c:v>12.048199999999998</c:v>
                </c:pt>
                <c:pt idx="1739">
                  <c:v>12.064400000000001</c:v>
                </c:pt>
                <c:pt idx="1740">
                  <c:v>12.084300000000001</c:v>
                </c:pt>
                <c:pt idx="1741">
                  <c:v>12.1022</c:v>
                </c:pt>
                <c:pt idx="1742">
                  <c:v>12.115600000000002</c:v>
                </c:pt>
                <c:pt idx="1743">
                  <c:v>12.127199999999998</c:v>
                </c:pt>
                <c:pt idx="1744">
                  <c:v>12.137700000000001</c:v>
                </c:pt>
                <c:pt idx="1745">
                  <c:v>12.144899999999998</c:v>
                </c:pt>
                <c:pt idx="1746">
                  <c:v>12.1495</c:v>
                </c:pt>
                <c:pt idx="1747">
                  <c:v>12.1532</c:v>
                </c:pt>
                <c:pt idx="1748">
                  <c:v>12.155600000000002</c:v>
                </c:pt>
                <c:pt idx="1749">
                  <c:v>12.155700000000001</c:v>
                </c:pt>
                <c:pt idx="1750">
                  <c:v>12.153</c:v>
                </c:pt>
                <c:pt idx="1751">
                  <c:v>12.1496</c:v>
                </c:pt>
                <c:pt idx="1752">
                  <c:v>12.146199999999999</c:v>
                </c:pt>
                <c:pt idx="1753">
                  <c:v>12.142800000000001</c:v>
                </c:pt>
                <c:pt idx="1754">
                  <c:v>12.1394</c:v>
                </c:pt>
                <c:pt idx="1755">
                  <c:v>12.135900000000001</c:v>
                </c:pt>
                <c:pt idx="1756">
                  <c:v>12.132100000000001</c:v>
                </c:pt>
                <c:pt idx="1757">
                  <c:v>12.128699999999998</c:v>
                </c:pt>
                <c:pt idx="1758">
                  <c:v>12.125300000000001</c:v>
                </c:pt>
                <c:pt idx="1759">
                  <c:v>12.122400000000003</c:v>
                </c:pt>
                <c:pt idx="1760">
                  <c:v>12.118600000000001</c:v>
                </c:pt>
                <c:pt idx="1761">
                  <c:v>12.115400000000001</c:v>
                </c:pt>
                <c:pt idx="1762">
                  <c:v>12.111899999999999</c:v>
                </c:pt>
                <c:pt idx="1763">
                  <c:v>12.108199999999998</c:v>
                </c:pt>
                <c:pt idx="1764">
                  <c:v>12.1051</c:v>
                </c:pt>
                <c:pt idx="1765">
                  <c:v>12.1015</c:v>
                </c:pt>
                <c:pt idx="1766">
                  <c:v>12.0977</c:v>
                </c:pt>
                <c:pt idx="1767">
                  <c:v>12.094200000000001</c:v>
                </c:pt>
                <c:pt idx="1768">
                  <c:v>12.091100000000001</c:v>
                </c:pt>
                <c:pt idx="1769">
                  <c:v>12.087400000000002</c:v>
                </c:pt>
                <c:pt idx="1770">
                  <c:v>12.0838</c:v>
                </c:pt>
                <c:pt idx="1771">
                  <c:v>12.0807</c:v>
                </c:pt>
                <c:pt idx="1772">
                  <c:v>12.0776</c:v>
                </c:pt>
                <c:pt idx="1773">
                  <c:v>12.073700000000002</c:v>
                </c:pt>
                <c:pt idx="1774">
                  <c:v>12.0703</c:v>
                </c:pt>
                <c:pt idx="1775">
                  <c:v>12.066600000000003</c:v>
                </c:pt>
                <c:pt idx="1776">
                  <c:v>12.0632</c:v>
                </c:pt>
                <c:pt idx="1777">
                  <c:v>12.059900000000003</c:v>
                </c:pt>
                <c:pt idx="1778">
                  <c:v>12.056500000000002</c:v>
                </c:pt>
                <c:pt idx="1779">
                  <c:v>12.0532</c:v>
                </c:pt>
                <c:pt idx="1780">
                  <c:v>12.049900000000001</c:v>
                </c:pt>
                <c:pt idx="1781">
                  <c:v>12.046000000000001</c:v>
                </c:pt>
                <c:pt idx="1782">
                  <c:v>12.0425</c:v>
                </c:pt>
                <c:pt idx="1783">
                  <c:v>12.039200000000001</c:v>
                </c:pt>
                <c:pt idx="1784">
                  <c:v>12.0358</c:v>
                </c:pt>
                <c:pt idx="1785">
                  <c:v>12.032400000000003</c:v>
                </c:pt>
                <c:pt idx="1786">
                  <c:v>12.029</c:v>
                </c:pt>
                <c:pt idx="1787">
                  <c:v>12.025600000000003</c:v>
                </c:pt>
                <c:pt idx="1788">
                  <c:v>12.021100000000001</c:v>
                </c:pt>
                <c:pt idx="1789">
                  <c:v>12.018600000000001</c:v>
                </c:pt>
                <c:pt idx="1790">
                  <c:v>12.0153</c:v>
                </c:pt>
                <c:pt idx="1791">
                  <c:v>12.012</c:v>
                </c:pt>
                <c:pt idx="1792">
                  <c:v>12.008100000000001</c:v>
                </c:pt>
                <c:pt idx="1793">
                  <c:v>12.004900000000001</c:v>
                </c:pt>
                <c:pt idx="1794">
                  <c:v>12.0016</c:v>
                </c:pt>
                <c:pt idx="1795">
                  <c:v>11.9977</c:v>
                </c:pt>
                <c:pt idx="1796">
                  <c:v>11.9947</c:v>
                </c:pt>
                <c:pt idx="1797">
                  <c:v>11.991200000000001</c:v>
                </c:pt>
                <c:pt idx="1798">
                  <c:v>11.9879</c:v>
                </c:pt>
                <c:pt idx="1799">
                  <c:v>11.984</c:v>
                </c:pt>
                <c:pt idx="1800">
                  <c:v>11.980600000000003</c:v>
                </c:pt>
                <c:pt idx="1801">
                  <c:v>11.977</c:v>
                </c:pt>
                <c:pt idx="1802">
                  <c:v>11.973700000000003</c:v>
                </c:pt>
                <c:pt idx="1803">
                  <c:v>11.9701</c:v>
                </c:pt>
                <c:pt idx="1804">
                  <c:v>11.9671</c:v>
                </c:pt>
                <c:pt idx="1805">
                  <c:v>11.963500000000002</c:v>
                </c:pt>
                <c:pt idx="1806">
                  <c:v>11.960100000000002</c:v>
                </c:pt>
                <c:pt idx="1807">
                  <c:v>11.956900000000003</c:v>
                </c:pt>
                <c:pt idx="1808">
                  <c:v>11.953000000000003</c:v>
                </c:pt>
                <c:pt idx="1809">
                  <c:v>11.9498</c:v>
                </c:pt>
                <c:pt idx="1810">
                  <c:v>11.944000000000001</c:v>
                </c:pt>
                <c:pt idx="1811">
                  <c:v>11.9374</c:v>
                </c:pt>
                <c:pt idx="1812">
                  <c:v>11.926500000000003</c:v>
                </c:pt>
                <c:pt idx="1813">
                  <c:v>11.914300000000001</c:v>
                </c:pt>
                <c:pt idx="1814">
                  <c:v>11.899700000000003</c:v>
                </c:pt>
                <c:pt idx="1815">
                  <c:v>11.880500000000001</c:v>
                </c:pt>
                <c:pt idx="1816">
                  <c:v>11.862800000000002</c:v>
                </c:pt>
                <c:pt idx="1817">
                  <c:v>11.8414</c:v>
                </c:pt>
                <c:pt idx="1818">
                  <c:v>11.8222</c:v>
                </c:pt>
                <c:pt idx="1819">
                  <c:v>11.8018</c:v>
                </c:pt>
                <c:pt idx="1820">
                  <c:v>11.7821</c:v>
                </c:pt>
                <c:pt idx="1821">
                  <c:v>11.7638</c:v>
                </c:pt>
                <c:pt idx="1822">
                  <c:v>11.745200000000001</c:v>
                </c:pt>
                <c:pt idx="1823">
                  <c:v>11.7325</c:v>
                </c:pt>
                <c:pt idx="1824">
                  <c:v>11.720299999999998</c:v>
                </c:pt>
                <c:pt idx="1825">
                  <c:v>11.7105</c:v>
                </c:pt>
                <c:pt idx="1826">
                  <c:v>11.7035</c:v>
                </c:pt>
                <c:pt idx="1827">
                  <c:v>11.6976</c:v>
                </c:pt>
                <c:pt idx="1828">
                  <c:v>11.691199999999998</c:v>
                </c:pt>
                <c:pt idx="1829">
                  <c:v>11.6829</c:v>
                </c:pt>
                <c:pt idx="1830">
                  <c:v>11.673</c:v>
                </c:pt>
                <c:pt idx="1831">
                  <c:v>11.661800000000001</c:v>
                </c:pt>
                <c:pt idx="1832">
                  <c:v>11.645900000000001</c:v>
                </c:pt>
                <c:pt idx="1833">
                  <c:v>11.628899999999998</c:v>
                </c:pt>
                <c:pt idx="1834">
                  <c:v>11.609</c:v>
                </c:pt>
                <c:pt idx="1835">
                  <c:v>11.586500000000003</c:v>
                </c:pt>
                <c:pt idx="1836">
                  <c:v>11.564</c:v>
                </c:pt>
                <c:pt idx="1837">
                  <c:v>11.541099999999998</c:v>
                </c:pt>
                <c:pt idx="1838">
                  <c:v>11.5158</c:v>
                </c:pt>
                <c:pt idx="1839">
                  <c:v>11.4902</c:v>
                </c:pt>
                <c:pt idx="1840">
                  <c:v>11.460500000000001</c:v>
                </c:pt>
                <c:pt idx="1841">
                  <c:v>11.4299</c:v>
                </c:pt>
                <c:pt idx="1842">
                  <c:v>11.3973</c:v>
                </c:pt>
                <c:pt idx="1843">
                  <c:v>11.362900000000002</c:v>
                </c:pt>
                <c:pt idx="1844">
                  <c:v>11.3329</c:v>
                </c:pt>
                <c:pt idx="1845">
                  <c:v>11.296800000000001</c:v>
                </c:pt>
                <c:pt idx="1846">
                  <c:v>11.2622</c:v>
                </c:pt>
                <c:pt idx="1847">
                  <c:v>11.228499999999999</c:v>
                </c:pt>
                <c:pt idx="1848">
                  <c:v>11.195</c:v>
                </c:pt>
                <c:pt idx="1849">
                  <c:v>11.162000000000003</c:v>
                </c:pt>
                <c:pt idx="1850">
                  <c:v>11.137199999999998</c:v>
                </c:pt>
                <c:pt idx="1851">
                  <c:v>11.1096</c:v>
                </c:pt>
                <c:pt idx="1852">
                  <c:v>11.088900000000001</c:v>
                </c:pt>
                <c:pt idx="1853">
                  <c:v>11.062800000000003</c:v>
                </c:pt>
                <c:pt idx="1854">
                  <c:v>11.041500000000001</c:v>
                </c:pt>
                <c:pt idx="1855">
                  <c:v>11.0166</c:v>
                </c:pt>
                <c:pt idx="1856">
                  <c:v>10.9903</c:v>
                </c:pt>
                <c:pt idx="1857">
                  <c:v>10.965400000000004</c:v>
                </c:pt>
                <c:pt idx="1858">
                  <c:v>10.932700000000002</c:v>
                </c:pt>
                <c:pt idx="1859">
                  <c:v>10.901400000000002</c:v>
                </c:pt>
                <c:pt idx="1860">
                  <c:v>10.865100000000002</c:v>
                </c:pt>
                <c:pt idx="1861">
                  <c:v>10.835000000000003</c:v>
                </c:pt>
                <c:pt idx="1862">
                  <c:v>10.800500000000001</c:v>
                </c:pt>
                <c:pt idx="1863">
                  <c:v>10.7667</c:v>
                </c:pt>
                <c:pt idx="1864">
                  <c:v>10.734599999999999</c:v>
                </c:pt>
                <c:pt idx="1865">
                  <c:v>10.6998</c:v>
                </c:pt>
                <c:pt idx="1866">
                  <c:v>10.6671</c:v>
                </c:pt>
                <c:pt idx="1867">
                  <c:v>10.632100000000001</c:v>
                </c:pt>
                <c:pt idx="1868">
                  <c:v>10.607299999999999</c:v>
                </c:pt>
                <c:pt idx="1869">
                  <c:v>10.5715</c:v>
                </c:pt>
                <c:pt idx="1870">
                  <c:v>10.538299999999998</c:v>
                </c:pt>
                <c:pt idx="1871">
                  <c:v>10.504300000000001</c:v>
                </c:pt>
                <c:pt idx="1872">
                  <c:v>10.471500000000002</c:v>
                </c:pt>
                <c:pt idx="1873">
                  <c:v>10.435400000000001</c:v>
                </c:pt>
                <c:pt idx="1874">
                  <c:v>10.402600000000001</c:v>
                </c:pt>
                <c:pt idx="1875">
                  <c:v>10.367400000000002</c:v>
                </c:pt>
                <c:pt idx="1876">
                  <c:v>10.334900000000001</c:v>
                </c:pt>
                <c:pt idx="1877">
                  <c:v>10.302100000000003</c:v>
                </c:pt>
                <c:pt idx="1878">
                  <c:v>10.267300000000001</c:v>
                </c:pt>
                <c:pt idx="1879">
                  <c:v>10.234999999999999</c:v>
                </c:pt>
                <c:pt idx="1880">
                  <c:v>10.2044</c:v>
                </c:pt>
                <c:pt idx="1881">
                  <c:v>10.1708</c:v>
                </c:pt>
                <c:pt idx="1882">
                  <c:v>10.137600000000001</c:v>
                </c:pt>
                <c:pt idx="1883">
                  <c:v>10.1044</c:v>
                </c:pt>
                <c:pt idx="1884">
                  <c:v>10.0631</c:v>
                </c:pt>
                <c:pt idx="1885">
                  <c:v>10.038299999999998</c:v>
                </c:pt>
                <c:pt idx="1886">
                  <c:v>10.005700000000003</c:v>
                </c:pt>
                <c:pt idx="1887">
                  <c:v>9.9701700000000013</c:v>
                </c:pt>
                <c:pt idx="1888">
                  <c:v>9.9390400000000003</c:v>
                </c:pt>
                <c:pt idx="1889">
                  <c:v>9.90395</c:v>
                </c:pt>
                <c:pt idx="1890">
                  <c:v>9.8725500000000022</c:v>
                </c:pt>
                <c:pt idx="1891">
                  <c:v>9.8368300000000026</c:v>
                </c:pt>
                <c:pt idx="1892">
                  <c:v>9.8082900000000013</c:v>
                </c:pt>
                <c:pt idx="1893">
                  <c:v>9.7734100000000002</c:v>
                </c:pt>
                <c:pt idx="1894">
                  <c:v>9.742939999999999</c:v>
                </c:pt>
                <c:pt idx="1895">
                  <c:v>9.7072499999999984</c:v>
                </c:pt>
                <c:pt idx="1896">
                  <c:v>9.6743099999999984</c:v>
                </c:pt>
                <c:pt idx="1897">
                  <c:v>9.6396699999999989</c:v>
                </c:pt>
                <c:pt idx="1898">
                  <c:v>9.6105500000000035</c:v>
                </c:pt>
                <c:pt idx="1899">
                  <c:v>9.57531</c:v>
                </c:pt>
                <c:pt idx="1900">
                  <c:v>9.5375699999999988</c:v>
                </c:pt>
                <c:pt idx="1901">
                  <c:v>9.4969600000000014</c:v>
                </c:pt>
                <c:pt idx="1902">
                  <c:v>9.4611100000000015</c:v>
                </c:pt>
                <c:pt idx="1903">
                  <c:v>9.4253400000000003</c:v>
                </c:pt>
                <c:pt idx="1904">
                  <c:v>9.3893600000000035</c:v>
                </c:pt>
                <c:pt idx="1905">
                  <c:v>9.352960000000003</c:v>
                </c:pt>
                <c:pt idx="1906">
                  <c:v>9.3122900000000008</c:v>
                </c:pt>
                <c:pt idx="1907">
                  <c:v>9.278179999999999</c:v>
                </c:pt>
                <c:pt idx="1908">
                  <c:v>9.242799999999999</c:v>
                </c:pt>
                <c:pt idx="1909">
                  <c:v>9.2069199999999984</c:v>
                </c:pt>
                <c:pt idx="1910">
                  <c:v>9.169450000000003</c:v>
                </c:pt>
                <c:pt idx="1911">
                  <c:v>9.1331699999999998</c:v>
                </c:pt>
                <c:pt idx="1912">
                  <c:v>9.094949999999999</c:v>
                </c:pt>
                <c:pt idx="1913">
                  <c:v>9.05715</c:v>
                </c:pt>
                <c:pt idx="1914">
                  <c:v>9.0192100000000011</c:v>
                </c:pt>
                <c:pt idx="1915">
                  <c:v>8.9810800000000004</c:v>
                </c:pt>
                <c:pt idx="1916">
                  <c:v>8.9446500000000011</c:v>
                </c:pt>
                <c:pt idx="1917">
                  <c:v>8.9100900000000003</c:v>
                </c:pt>
                <c:pt idx="1918">
                  <c:v>8.8723000000000027</c:v>
                </c:pt>
                <c:pt idx="1919">
                  <c:v>8.8385100000000012</c:v>
                </c:pt>
                <c:pt idx="1920">
                  <c:v>8.8022000000000027</c:v>
                </c:pt>
                <c:pt idx="1921">
                  <c:v>8.7644000000000002</c:v>
                </c:pt>
                <c:pt idx="1922">
                  <c:v>8.7241399999999985</c:v>
                </c:pt>
                <c:pt idx="1923">
                  <c:v>8.69055</c:v>
                </c:pt>
                <c:pt idx="1924">
                  <c:v>8.6503600000000009</c:v>
                </c:pt>
                <c:pt idx="1925">
                  <c:v>8.6127300000000027</c:v>
                </c:pt>
                <c:pt idx="1926">
                  <c:v>8.5745900000000006</c:v>
                </c:pt>
                <c:pt idx="1927">
                  <c:v>8.5391199999999987</c:v>
                </c:pt>
                <c:pt idx="1928">
                  <c:v>8.4992400000000004</c:v>
                </c:pt>
                <c:pt idx="1929">
                  <c:v>8.455840000000002</c:v>
                </c:pt>
                <c:pt idx="1930">
                  <c:v>8.4167200000000015</c:v>
                </c:pt>
                <c:pt idx="1931">
                  <c:v>8.3743600000000011</c:v>
                </c:pt>
                <c:pt idx="1932">
                  <c:v>8.3350900000000028</c:v>
                </c:pt>
                <c:pt idx="1933">
                  <c:v>8.2878099999999986</c:v>
                </c:pt>
                <c:pt idx="1934">
                  <c:v>8.2470899999999983</c:v>
                </c:pt>
                <c:pt idx="1935">
                  <c:v>8.2033299999999993</c:v>
                </c:pt>
                <c:pt idx="1936">
                  <c:v>8.1599500000000003</c:v>
                </c:pt>
                <c:pt idx="1937">
                  <c:v>8.1170799999999996</c:v>
                </c:pt>
                <c:pt idx="1938">
                  <c:v>8.0697000000000028</c:v>
                </c:pt>
                <c:pt idx="1939">
                  <c:v>8.0310299999999994</c:v>
                </c:pt>
                <c:pt idx="1940">
                  <c:v>7.9862200000000012</c:v>
                </c:pt>
                <c:pt idx="1941">
                  <c:v>7.9482400000000011</c:v>
                </c:pt>
                <c:pt idx="1942">
                  <c:v>7.9017000000000008</c:v>
                </c:pt>
                <c:pt idx="1943">
                  <c:v>7.8583999999999996</c:v>
                </c:pt>
                <c:pt idx="1944">
                  <c:v>7.8139199999999995</c:v>
                </c:pt>
                <c:pt idx="1945">
                  <c:v>7.7583299999999999</c:v>
                </c:pt>
                <c:pt idx="1946">
                  <c:v>7.7320599999999997</c:v>
                </c:pt>
                <c:pt idx="1947">
                  <c:v>7.6884199999999989</c:v>
                </c:pt>
                <c:pt idx="1948">
                  <c:v>7.6438299999999995</c:v>
                </c:pt>
                <c:pt idx="1949">
                  <c:v>7.601189999999999</c:v>
                </c:pt>
                <c:pt idx="1950">
                  <c:v>7.5591099999999996</c:v>
                </c:pt>
                <c:pt idx="1951">
                  <c:v>7.5171499999999991</c:v>
                </c:pt>
                <c:pt idx="1952">
                  <c:v>7.4703300000000006</c:v>
                </c:pt>
                <c:pt idx="1953">
                  <c:v>7.42692</c:v>
                </c:pt>
                <c:pt idx="1954">
                  <c:v>7.3897000000000004</c:v>
                </c:pt>
                <c:pt idx="1955">
                  <c:v>7.3422200000000002</c:v>
                </c:pt>
                <c:pt idx="1956">
                  <c:v>7.2998500000000002</c:v>
                </c:pt>
                <c:pt idx="1957">
                  <c:v>7.2599600000000004</c:v>
                </c:pt>
                <c:pt idx="1958">
                  <c:v>7.2123499999999998</c:v>
                </c:pt>
                <c:pt idx="1959">
                  <c:v>7.1700799999999996</c:v>
                </c:pt>
                <c:pt idx="1960">
                  <c:v>7.1276899999999994</c:v>
                </c:pt>
                <c:pt idx="1961">
                  <c:v>7.08284</c:v>
                </c:pt>
                <c:pt idx="1962">
                  <c:v>7.0416700000000008</c:v>
                </c:pt>
                <c:pt idx="1963">
                  <c:v>6.9988400000000004</c:v>
                </c:pt>
                <c:pt idx="1964">
                  <c:v>6.9556800000000001</c:v>
                </c:pt>
                <c:pt idx="1965">
                  <c:v>6.91012</c:v>
                </c:pt>
                <c:pt idx="1966">
                  <c:v>6.8676499999999994</c:v>
                </c:pt>
                <c:pt idx="1967">
                  <c:v>6.8308499999999999</c:v>
                </c:pt>
                <c:pt idx="1968">
                  <c:v>6.7874499999999998</c:v>
                </c:pt>
                <c:pt idx="1969">
                  <c:v>6.7435600000000004</c:v>
                </c:pt>
                <c:pt idx="1970">
                  <c:v>6.7035499999999999</c:v>
                </c:pt>
                <c:pt idx="1971">
                  <c:v>6.656159999999999</c:v>
                </c:pt>
                <c:pt idx="1972">
                  <c:v>6.6153099999999991</c:v>
                </c:pt>
                <c:pt idx="1973">
                  <c:v>6.5700700000000003</c:v>
                </c:pt>
                <c:pt idx="1974">
                  <c:v>6.5270099999999989</c:v>
                </c:pt>
                <c:pt idx="1975">
                  <c:v>6.4813600000000005</c:v>
                </c:pt>
                <c:pt idx="1976">
                  <c:v>6.4390300000000007</c:v>
                </c:pt>
                <c:pt idx="1977">
                  <c:v>6.3969899999999988</c:v>
                </c:pt>
                <c:pt idx="1978">
                  <c:v>6.3560699999999999</c:v>
                </c:pt>
                <c:pt idx="1979">
                  <c:v>6.3092199999999998</c:v>
                </c:pt>
                <c:pt idx="1980">
                  <c:v>6.2719800000000001</c:v>
                </c:pt>
                <c:pt idx="1981">
                  <c:v>6.2319500000000003</c:v>
                </c:pt>
                <c:pt idx="1982">
                  <c:v>6.18675</c:v>
                </c:pt>
                <c:pt idx="1983">
                  <c:v>6.1436999999999999</c:v>
                </c:pt>
                <c:pt idx="1984">
                  <c:v>6.0970099999999992</c:v>
                </c:pt>
                <c:pt idx="1985">
                  <c:v>6.0510799999999998</c:v>
                </c:pt>
                <c:pt idx="1986">
                  <c:v>6.0054699999999999</c:v>
                </c:pt>
                <c:pt idx="1987">
                  <c:v>5.9613700000000005</c:v>
                </c:pt>
                <c:pt idx="1988">
                  <c:v>5.9085000000000001</c:v>
                </c:pt>
                <c:pt idx="1989">
                  <c:v>5.8669999999999991</c:v>
                </c:pt>
                <c:pt idx="1990">
                  <c:v>5.8187499999999996</c:v>
                </c:pt>
                <c:pt idx="1991">
                  <c:v>5.7733600000000012</c:v>
                </c:pt>
                <c:pt idx="1992">
                  <c:v>5.7334800000000001</c:v>
                </c:pt>
                <c:pt idx="1993">
                  <c:v>5.6798900000000003</c:v>
                </c:pt>
                <c:pt idx="1994">
                  <c:v>5.6343899999999989</c:v>
                </c:pt>
                <c:pt idx="1995">
                  <c:v>5.5888099999999996</c:v>
                </c:pt>
                <c:pt idx="1996">
                  <c:v>5.5321799999999994</c:v>
                </c:pt>
                <c:pt idx="1997">
                  <c:v>5.5003099999999998</c:v>
                </c:pt>
                <c:pt idx="1998">
                  <c:v>5.4492300000000009</c:v>
                </c:pt>
                <c:pt idx="1999">
                  <c:v>5.4060400000000008</c:v>
                </c:pt>
                <c:pt idx="2000">
                  <c:v>5.35806</c:v>
                </c:pt>
                <c:pt idx="2001">
                  <c:v>5.3149899999999981</c:v>
                </c:pt>
                <c:pt idx="2002">
                  <c:v>5.2640999999999991</c:v>
                </c:pt>
                <c:pt idx="2003">
                  <c:v>5.2173699999999998</c:v>
                </c:pt>
                <c:pt idx="2004">
                  <c:v>5.1787099999999997</c:v>
                </c:pt>
                <c:pt idx="2005">
                  <c:v>5.1279499999999985</c:v>
                </c:pt>
                <c:pt idx="2006">
                  <c:v>5.0805499999999997</c:v>
                </c:pt>
                <c:pt idx="2007">
                  <c:v>5.0327200000000003</c:v>
                </c:pt>
                <c:pt idx="2008">
                  <c:v>4.9800300000000002</c:v>
                </c:pt>
                <c:pt idx="2009">
                  <c:v>4.9351599999999998</c:v>
                </c:pt>
                <c:pt idx="2010">
                  <c:v>4.8808999999999996</c:v>
                </c:pt>
                <c:pt idx="2011">
                  <c:v>4.8303000000000003</c:v>
                </c:pt>
                <c:pt idx="2012">
                  <c:v>4.7823500000000001</c:v>
                </c:pt>
                <c:pt idx="2013">
                  <c:v>4.7308700000000004</c:v>
                </c:pt>
                <c:pt idx="2014">
                  <c:v>4.6877399999999989</c:v>
                </c:pt>
                <c:pt idx="2015">
                  <c:v>4.6372799999999996</c:v>
                </c:pt>
                <c:pt idx="2016">
                  <c:v>4.58833</c:v>
                </c:pt>
                <c:pt idx="2017">
                  <c:v>4.54467</c:v>
                </c:pt>
                <c:pt idx="2018">
                  <c:v>4.4934799999999999</c:v>
                </c:pt>
                <c:pt idx="2019">
                  <c:v>4.4379900000000001</c:v>
                </c:pt>
                <c:pt idx="2020">
                  <c:v>4.39276</c:v>
                </c:pt>
                <c:pt idx="2021">
                  <c:v>4.3356000000000003</c:v>
                </c:pt>
                <c:pt idx="2022">
                  <c:v>4.2898500000000004</c:v>
                </c:pt>
                <c:pt idx="2023">
                  <c:v>4.2360800000000003</c:v>
                </c:pt>
                <c:pt idx="2024">
                  <c:v>4.1910699999999999</c:v>
                </c:pt>
                <c:pt idx="2025">
                  <c:v>4.1387200000000002</c:v>
                </c:pt>
                <c:pt idx="2026">
                  <c:v>4.0834599999999996</c:v>
                </c:pt>
                <c:pt idx="2027">
                  <c:v>4.0404</c:v>
                </c:pt>
                <c:pt idx="2028">
                  <c:v>3.9901200000000001</c:v>
                </c:pt>
                <c:pt idx="2029">
                  <c:v>3.9375599999999995</c:v>
                </c:pt>
                <c:pt idx="2030">
                  <c:v>3.8899699999999995</c:v>
                </c:pt>
                <c:pt idx="2031">
                  <c:v>3.8355799999999998</c:v>
                </c:pt>
                <c:pt idx="2032">
                  <c:v>3.7907899999999999</c:v>
                </c:pt>
                <c:pt idx="2033">
                  <c:v>3.7377899999999999</c:v>
                </c:pt>
                <c:pt idx="2034">
                  <c:v>3.6915</c:v>
                </c:pt>
                <c:pt idx="2035">
                  <c:v>3.6370800000000001</c:v>
                </c:pt>
                <c:pt idx="2036">
                  <c:v>3.5874000000000001</c:v>
                </c:pt>
                <c:pt idx="2037">
                  <c:v>3.5371899999999998</c:v>
                </c:pt>
                <c:pt idx="2038">
                  <c:v>3.4853100000000001</c:v>
                </c:pt>
                <c:pt idx="2039">
                  <c:v>3.4367099999999997</c:v>
                </c:pt>
                <c:pt idx="2040">
                  <c:v>3.3943699999999994</c:v>
                </c:pt>
                <c:pt idx="2041">
                  <c:v>3.34463</c:v>
                </c:pt>
                <c:pt idx="2042">
                  <c:v>3.3069699999999997</c:v>
                </c:pt>
                <c:pt idx="2043">
                  <c:v>3.3043800000000001</c:v>
                </c:pt>
                <c:pt idx="2044">
                  <c:v>3.3043800000000001</c:v>
                </c:pt>
                <c:pt idx="2045">
                  <c:v>3.2884099999999998</c:v>
                </c:pt>
                <c:pt idx="2046">
                  <c:v>3.2415699999999998</c:v>
                </c:pt>
                <c:pt idx="2047">
                  <c:v>3.1930100000000001</c:v>
                </c:pt>
                <c:pt idx="2048">
                  <c:v>3.1428099999999994</c:v>
                </c:pt>
                <c:pt idx="2049">
                  <c:v>3.0926299999999998</c:v>
                </c:pt>
                <c:pt idx="2050">
                  <c:v>3.04223</c:v>
                </c:pt>
                <c:pt idx="2051">
                  <c:v>2.99797</c:v>
                </c:pt>
                <c:pt idx="2052">
                  <c:v>2.94489</c:v>
                </c:pt>
                <c:pt idx="2053">
                  <c:v>2.9022999999999994</c:v>
                </c:pt>
                <c:pt idx="2054">
                  <c:v>2.8579999999999997</c:v>
                </c:pt>
                <c:pt idx="2055">
                  <c:v>2.8083399999999998</c:v>
                </c:pt>
                <c:pt idx="2056">
                  <c:v>2.7585999999999999</c:v>
                </c:pt>
                <c:pt idx="2057">
                  <c:v>2.7082000000000002</c:v>
                </c:pt>
                <c:pt idx="2058">
                  <c:v>2.6618499999999994</c:v>
                </c:pt>
                <c:pt idx="2059">
                  <c:v>2.6141299999999998</c:v>
                </c:pt>
                <c:pt idx="2060">
                  <c:v>2.5664799999999994</c:v>
                </c:pt>
                <c:pt idx="2061">
                  <c:v>2.5152299999999994</c:v>
                </c:pt>
                <c:pt idx="2062">
                  <c:v>2.4628899999999994</c:v>
                </c:pt>
                <c:pt idx="2063">
                  <c:v>2.4196999999999997</c:v>
                </c:pt>
                <c:pt idx="2064">
                  <c:v>2.3660999999999994</c:v>
                </c:pt>
                <c:pt idx="2065">
                  <c:v>2.3237199999999998</c:v>
                </c:pt>
                <c:pt idx="2066">
                  <c:v>2.2761900000000002</c:v>
                </c:pt>
                <c:pt idx="2067">
                  <c:v>2.2292399999999999</c:v>
                </c:pt>
                <c:pt idx="2068">
                  <c:v>2.1763399999999997</c:v>
                </c:pt>
                <c:pt idx="2069">
                  <c:v>2.1291099999999998</c:v>
                </c:pt>
                <c:pt idx="2070">
                  <c:v>2.0695899999999998</c:v>
                </c:pt>
                <c:pt idx="2071">
                  <c:v>2.0310199999999994</c:v>
                </c:pt>
                <c:pt idx="2072">
                  <c:v>1.9861599999999999</c:v>
                </c:pt>
                <c:pt idx="2073">
                  <c:v>1.93635</c:v>
                </c:pt>
                <c:pt idx="2074">
                  <c:v>1.88852</c:v>
                </c:pt>
                <c:pt idx="2075">
                  <c:v>1.8348199999999999</c:v>
                </c:pt>
                <c:pt idx="2076">
                  <c:v>1.7870699999999999</c:v>
                </c:pt>
                <c:pt idx="2077">
                  <c:v>1.7426900000000001</c:v>
                </c:pt>
                <c:pt idx="2078">
                  <c:v>1.68953</c:v>
                </c:pt>
                <c:pt idx="2079">
                  <c:v>1.6478199999999998</c:v>
                </c:pt>
                <c:pt idx="2080">
                  <c:v>1.59857</c:v>
                </c:pt>
                <c:pt idx="2081">
                  <c:v>1.5509899999999999</c:v>
                </c:pt>
                <c:pt idx="2082">
                  <c:v>1.5001599999999999</c:v>
                </c:pt>
                <c:pt idx="2083">
                  <c:v>1.4551499999999997</c:v>
                </c:pt>
                <c:pt idx="2084">
                  <c:v>1.4058399999999998</c:v>
                </c:pt>
                <c:pt idx="2085">
                  <c:v>1.35565</c:v>
                </c:pt>
                <c:pt idx="2086">
                  <c:v>1.3077999999999999</c:v>
                </c:pt>
                <c:pt idx="2087">
                  <c:v>1.2592199999999998</c:v>
                </c:pt>
                <c:pt idx="2088">
                  <c:v>1.2057899999999997</c:v>
                </c:pt>
                <c:pt idx="2089">
                  <c:v>1.1581800000000002</c:v>
                </c:pt>
                <c:pt idx="2090">
                  <c:v>1.10842</c:v>
                </c:pt>
                <c:pt idx="2091">
                  <c:v>1.0648299999999997</c:v>
                </c:pt>
                <c:pt idx="2092">
                  <c:v>1.01691</c:v>
                </c:pt>
                <c:pt idx="2093">
                  <c:v>0.972889</c:v>
                </c:pt>
                <c:pt idx="2094">
                  <c:v>0.92389200000000005</c:v>
                </c:pt>
                <c:pt idx="2095">
                  <c:v>0.85751299999999986</c:v>
                </c:pt>
                <c:pt idx="2096">
                  <c:v>0.809284</c:v>
                </c:pt>
                <c:pt idx="2097">
                  <c:v>0.77173400000000003</c:v>
                </c:pt>
                <c:pt idx="2098">
                  <c:v>0.72396000000000005</c:v>
                </c:pt>
                <c:pt idx="2099">
                  <c:v>0.67742400000000014</c:v>
                </c:pt>
                <c:pt idx="2100">
                  <c:v>0.62635500000000011</c:v>
                </c:pt>
                <c:pt idx="2101">
                  <c:v>0.58073399999999997</c:v>
                </c:pt>
                <c:pt idx="2102">
                  <c:v>0.52832500000000004</c:v>
                </c:pt>
                <c:pt idx="2103">
                  <c:v>0.4810330000000001</c:v>
                </c:pt>
                <c:pt idx="2104">
                  <c:v>0.43969200000000008</c:v>
                </c:pt>
                <c:pt idx="2105">
                  <c:v>0.38937000000000016</c:v>
                </c:pt>
                <c:pt idx="2106">
                  <c:v>0.34174900000000002</c:v>
                </c:pt>
                <c:pt idx="2107">
                  <c:v>0.29238200000000009</c:v>
                </c:pt>
                <c:pt idx="2108">
                  <c:v>0.24522300000000002</c:v>
                </c:pt>
                <c:pt idx="2109">
                  <c:v>0.19923900000000005</c:v>
                </c:pt>
                <c:pt idx="2110">
                  <c:v>0.14465</c:v>
                </c:pt>
                <c:pt idx="2111">
                  <c:v>9.7655800000000043E-2</c:v>
                </c:pt>
                <c:pt idx="2112">
                  <c:v>4.7455100000000007E-2</c:v>
                </c:pt>
                <c:pt idx="2113">
                  <c:v>-1.2731600000000002E-3</c:v>
                </c:pt>
                <c:pt idx="2114">
                  <c:v>-4.5734800000000006E-2</c:v>
                </c:pt>
                <c:pt idx="2115">
                  <c:v>-0.10024500000000001</c:v>
                </c:pt>
                <c:pt idx="2116">
                  <c:v>-0.14910699999999999</c:v>
                </c:pt>
                <c:pt idx="2117">
                  <c:v>-0.19961900000000002</c:v>
                </c:pt>
                <c:pt idx="2118">
                  <c:v>-0.24007899999999999</c:v>
                </c:pt>
                <c:pt idx="2119">
                  <c:v>-0.29302300000000009</c:v>
                </c:pt>
                <c:pt idx="2120">
                  <c:v>-0.34032700000000021</c:v>
                </c:pt>
                <c:pt idx="2121">
                  <c:v>-0.39463700000000002</c:v>
                </c:pt>
                <c:pt idx="2122">
                  <c:v>-0.44153700000000001</c:v>
                </c:pt>
                <c:pt idx="2123">
                  <c:v>-0.48858200000000007</c:v>
                </c:pt>
                <c:pt idx="2124">
                  <c:v>-0.54020900000000005</c:v>
                </c:pt>
                <c:pt idx="2125">
                  <c:v>-0.5897960000000001</c:v>
                </c:pt>
                <c:pt idx="2126">
                  <c:v>-0.63860399999999995</c:v>
                </c:pt>
                <c:pt idx="2127">
                  <c:v>-0.68938400000000011</c:v>
                </c:pt>
                <c:pt idx="2128">
                  <c:v>-0.74112500000000014</c:v>
                </c:pt>
                <c:pt idx="2129">
                  <c:v>-0.78555900000000001</c:v>
                </c:pt>
                <c:pt idx="2130">
                  <c:v>-0.83725499999999997</c:v>
                </c:pt>
                <c:pt idx="2131">
                  <c:v>-0.88163800000000014</c:v>
                </c:pt>
                <c:pt idx="2132">
                  <c:v>-0.93699699999999997</c:v>
                </c:pt>
                <c:pt idx="2133">
                  <c:v>-1.0010599999999998</c:v>
                </c:pt>
                <c:pt idx="2134">
                  <c:v>-1.03037</c:v>
                </c:pt>
                <c:pt idx="2135">
                  <c:v>-1.08521</c:v>
                </c:pt>
                <c:pt idx="2136">
                  <c:v>-1.1341800000000002</c:v>
                </c:pt>
                <c:pt idx="2137">
                  <c:v>-1.1827300000000001</c:v>
                </c:pt>
                <c:pt idx="2138">
                  <c:v>-1.2337999999999998</c:v>
                </c:pt>
                <c:pt idx="2139">
                  <c:v>-1.2813399999999997</c:v>
                </c:pt>
                <c:pt idx="2140">
                  <c:v>-1.3349500000000001</c:v>
                </c:pt>
                <c:pt idx="2141">
                  <c:v>-1.38236</c:v>
                </c:pt>
                <c:pt idx="2142">
                  <c:v>-1.4310199999999997</c:v>
                </c:pt>
                <c:pt idx="2143">
                  <c:v>-1.4859899999999997</c:v>
                </c:pt>
                <c:pt idx="2144">
                  <c:v>-1.5296899999999998</c:v>
                </c:pt>
                <c:pt idx="2145">
                  <c:v>-1.5849199999999999</c:v>
                </c:pt>
                <c:pt idx="2146">
                  <c:v>-1.63459</c:v>
                </c:pt>
                <c:pt idx="2147">
                  <c:v>-1.6782999999999999</c:v>
                </c:pt>
                <c:pt idx="2148">
                  <c:v>-1.73102</c:v>
                </c:pt>
                <c:pt idx="2149">
                  <c:v>-1.7786700000000002</c:v>
                </c:pt>
                <c:pt idx="2150">
                  <c:v>-1.8414199999999998</c:v>
                </c:pt>
                <c:pt idx="2151">
                  <c:v>-1.8806700000000001</c:v>
                </c:pt>
                <c:pt idx="2152">
                  <c:v>-1.9273899999999997</c:v>
                </c:pt>
                <c:pt idx="2153">
                  <c:v>-1.98024</c:v>
                </c:pt>
                <c:pt idx="2154">
                  <c:v>-2.03016</c:v>
                </c:pt>
                <c:pt idx="2155">
                  <c:v>-2.0775800000000002</c:v>
                </c:pt>
                <c:pt idx="2156">
                  <c:v>-2.12616</c:v>
                </c:pt>
                <c:pt idx="2157">
                  <c:v>-2.1767699999999994</c:v>
                </c:pt>
                <c:pt idx="2158">
                  <c:v>-2.2250899999999998</c:v>
                </c:pt>
                <c:pt idx="2159">
                  <c:v>-2.2759399999999999</c:v>
                </c:pt>
                <c:pt idx="2160">
                  <c:v>-2.3214799999999998</c:v>
                </c:pt>
                <c:pt idx="2161">
                  <c:v>-2.3771100000000001</c:v>
                </c:pt>
                <c:pt idx="2162">
                  <c:v>-2.42258</c:v>
                </c:pt>
                <c:pt idx="2163">
                  <c:v>-2.4716099999999996</c:v>
                </c:pt>
                <c:pt idx="2164">
                  <c:v>-2.5205500000000001</c:v>
                </c:pt>
                <c:pt idx="2165">
                  <c:v>-2.5674899999999998</c:v>
                </c:pt>
                <c:pt idx="2166">
                  <c:v>-2.6163099999999995</c:v>
                </c:pt>
                <c:pt idx="2167">
                  <c:v>-2.6707800000000002</c:v>
                </c:pt>
                <c:pt idx="2168">
                  <c:v>-2.7188300000000001</c:v>
                </c:pt>
                <c:pt idx="2169">
                  <c:v>-2.7682500000000001</c:v>
                </c:pt>
                <c:pt idx="2170">
                  <c:v>-2.8200699999999994</c:v>
                </c:pt>
                <c:pt idx="2171">
                  <c:v>-2.8705099999999995</c:v>
                </c:pt>
                <c:pt idx="2172">
                  <c:v>-2.9116999999999997</c:v>
                </c:pt>
                <c:pt idx="2173">
                  <c:v>-2.9684699999999995</c:v>
                </c:pt>
                <c:pt idx="2174">
                  <c:v>-3.0159899999999995</c:v>
                </c:pt>
                <c:pt idx="2175">
                  <c:v>-3.0656599999999994</c:v>
                </c:pt>
                <c:pt idx="2176">
                  <c:v>-3.1143999999999998</c:v>
                </c:pt>
                <c:pt idx="2177">
                  <c:v>-3.1631600000000004</c:v>
                </c:pt>
                <c:pt idx="2178">
                  <c:v>-3.2175900000000004</c:v>
                </c:pt>
                <c:pt idx="2179">
                  <c:v>-3.2661500000000001</c:v>
                </c:pt>
                <c:pt idx="2180">
                  <c:v>-3.3108399999999993</c:v>
                </c:pt>
                <c:pt idx="2181">
                  <c:v>-3.36531</c:v>
                </c:pt>
                <c:pt idx="2182">
                  <c:v>-3.4136399999999996</c:v>
                </c:pt>
                <c:pt idx="2183">
                  <c:v>-3.4634299999999998</c:v>
                </c:pt>
                <c:pt idx="2184">
                  <c:v>-3.5066599999999997</c:v>
                </c:pt>
                <c:pt idx="2185">
                  <c:v>-3.5572399999999997</c:v>
                </c:pt>
                <c:pt idx="2186">
                  <c:v>-3.6055100000000002</c:v>
                </c:pt>
                <c:pt idx="2187">
                  <c:v>-3.6518599999999997</c:v>
                </c:pt>
                <c:pt idx="2188">
                  <c:v>-3.7141899999999999</c:v>
                </c:pt>
                <c:pt idx="2189">
                  <c:v>-3.7494100000000001</c:v>
                </c:pt>
                <c:pt idx="2190">
                  <c:v>-3.7959499999999995</c:v>
                </c:pt>
                <c:pt idx="2191">
                  <c:v>-3.8422799999999997</c:v>
                </c:pt>
                <c:pt idx="2192">
                  <c:v>-3.8861699999999995</c:v>
                </c:pt>
                <c:pt idx="2193">
                  <c:v>-3.9291900000000002</c:v>
                </c:pt>
                <c:pt idx="2194">
                  <c:v>-3.9812799999999995</c:v>
                </c:pt>
                <c:pt idx="2195">
                  <c:v>-4.0273699999999995</c:v>
                </c:pt>
                <c:pt idx="2196">
                  <c:v>-4.0722600000000009</c:v>
                </c:pt>
                <c:pt idx="2197">
                  <c:v>-4.1156499999999996</c:v>
                </c:pt>
                <c:pt idx="2198">
                  <c:v>-4.1581699999999993</c:v>
                </c:pt>
                <c:pt idx="2199">
                  <c:v>-4.1990799999999995</c:v>
                </c:pt>
                <c:pt idx="2200">
                  <c:v>-4.2532800000000002</c:v>
                </c:pt>
                <c:pt idx="2201">
                  <c:v>-4.2790100000000004</c:v>
                </c:pt>
                <c:pt idx="2202">
                  <c:v>-4.3156299999999996</c:v>
                </c:pt>
                <c:pt idx="2203">
                  <c:v>-4.3525299999999989</c:v>
                </c:pt>
                <c:pt idx="2204">
                  <c:v>-4.39649</c:v>
                </c:pt>
                <c:pt idx="2205">
                  <c:v>-4.4340000000000002</c:v>
                </c:pt>
                <c:pt idx="2206">
                  <c:v>-4.47492</c:v>
                </c:pt>
                <c:pt idx="2207">
                  <c:v>-4.5050699999999999</c:v>
                </c:pt>
                <c:pt idx="2208">
                  <c:v>-4.5374699999999999</c:v>
                </c:pt>
                <c:pt idx="2209">
                  <c:v>-4.57</c:v>
                </c:pt>
                <c:pt idx="2210">
                  <c:v>-4.5983799999999997</c:v>
                </c:pt>
                <c:pt idx="2211">
                  <c:v>-4.63157</c:v>
                </c:pt>
                <c:pt idx="2212">
                  <c:v>-4.6640899999999981</c:v>
                </c:pt>
                <c:pt idx="2213">
                  <c:v>-4.69102</c:v>
                </c:pt>
                <c:pt idx="2214">
                  <c:v>-4.7214200000000002</c:v>
                </c:pt>
                <c:pt idx="2215">
                  <c:v>-4.7463800000000003</c:v>
                </c:pt>
                <c:pt idx="2216">
                  <c:v>-4.7707500000000005</c:v>
                </c:pt>
                <c:pt idx="2217">
                  <c:v>-4.7949499999999992</c:v>
                </c:pt>
                <c:pt idx="2218">
                  <c:v>-4.8176699999999997</c:v>
                </c:pt>
                <c:pt idx="2219">
                  <c:v>-4.840539999999999</c:v>
                </c:pt>
                <c:pt idx="2220">
                  <c:v>-4.8585699999999994</c:v>
                </c:pt>
                <c:pt idx="2221">
                  <c:v>-4.8741399999999988</c:v>
                </c:pt>
                <c:pt idx="2222">
                  <c:v>-4.8878999999999992</c:v>
                </c:pt>
                <c:pt idx="2223">
                  <c:v>-4.8989499999999992</c:v>
                </c:pt>
                <c:pt idx="2224">
                  <c:v>-4.90801</c:v>
                </c:pt>
                <c:pt idx="2225">
                  <c:v>-4.9167700000000005</c:v>
                </c:pt>
                <c:pt idx="2226">
                  <c:v>-4.9260400000000004</c:v>
                </c:pt>
                <c:pt idx="2227">
                  <c:v>-4.9342700000000006</c:v>
                </c:pt>
                <c:pt idx="2228">
                  <c:v>-4.9422100000000002</c:v>
                </c:pt>
                <c:pt idx="2229">
                  <c:v>-4.95038</c:v>
                </c:pt>
                <c:pt idx="2230">
                  <c:v>-4.9591500000000002</c:v>
                </c:pt>
                <c:pt idx="2231">
                  <c:v>-4.9683200000000003</c:v>
                </c:pt>
                <c:pt idx="2232">
                  <c:v>-4.9758000000000004</c:v>
                </c:pt>
                <c:pt idx="2233">
                  <c:v>-4.9833100000000004</c:v>
                </c:pt>
                <c:pt idx="2234">
                  <c:v>-4.9922000000000004</c:v>
                </c:pt>
                <c:pt idx="2235">
                  <c:v>-5.0001600000000002</c:v>
                </c:pt>
                <c:pt idx="2236">
                  <c:v>-5.0095099999999997</c:v>
                </c:pt>
                <c:pt idx="2237">
                  <c:v>-5.020319999999999</c:v>
                </c:pt>
                <c:pt idx="2238">
                  <c:v>-5.0260099999999994</c:v>
                </c:pt>
                <c:pt idx="2239">
                  <c:v>-5.0339400000000003</c:v>
                </c:pt>
                <c:pt idx="2240">
                  <c:v>-5.0417600000000009</c:v>
                </c:pt>
                <c:pt idx="2241">
                  <c:v>-5.0512199999999998</c:v>
                </c:pt>
                <c:pt idx="2242">
                  <c:v>-5.0591699999999999</c:v>
                </c:pt>
                <c:pt idx="2243">
                  <c:v>-5.0682499999999999</c:v>
                </c:pt>
                <c:pt idx="2244">
                  <c:v>-5.0764500000000004</c:v>
                </c:pt>
                <c:pt idx="2245">
                  <c:v>-5.085</c:v>
                </c:pt>
                <c:pt idx="2246">
                  <c:v>-5.0925499999999992</c:v>
                </c:pt>
                <c:pt idx="2247">
                  <c:v>-5.1007699999999998</c:v>
                </c:pt>
                <c:pt idx="2248">
                  <c:v>-5.1093799999999998</c:v>
                </c:pt>
                <c:pt idx="2249">
                  <c:v>-5.1170099999999987</c:v>
                </c:pt>
                <c:pt idx="2250">
                  <c:v>-5.1259399999999982</c:v>
                </c:pt>
                <c:pt idx="2251">
                  <c:v>-5.1341199999999994</c:v>
                </c:pt>
                <c:pt idx="2252">
                  <c:v>-5.1431099999999992</c:v>
                </c:pt>
                <c:pt idx="2253">
                  <c:v>-5.1516400000000004</c:v>
                </c:pt>
                <c:pt idx="2254">
                  <c:v>-5.1589799999999988</c:v>
                </c:pt>
                <c:pt idx="2255">
                  <c:v>-5.1679899999999979</c:v>
                </c:pt>
                <c:pt idx="2256">
                  <c:v>-5.1762500000000005</c:v>
                </c:pt>
                <c:pt idx="2257">
                  <c:v>-5.1844099999999989</c:v>
                </c:pt>
                <c:pt idx="2258">
                  <c:v>-5.1934299999999993</c:v>
                </c:pt>
                <c:pt idx="2259">
                  <c:v>-5.2009499999999997</c:v>
                </c:pt>
                <c:pt idx="2260">
                  <c:v>-5.2097199999999999</c:v>
                </c:pt>
                <c:pt idx="2261">
                  <c:v>-5.2172099999999997</c:v>
                </c:pt>
                <c:pt idx="2262">
                  <c:v>-5.2259699999999993</c:v>
                </c:pt>
                <c:pt idx="2263">
                  <c:v>-5.2347400000000004</c:v>
                </c:pt>
                <c:pt idx="2264">
                  <c:v>-5.2433800000000002</c:v>
                </c:pt>
                <c:pt idx="2265">
                  <c:v>-5.25101</c:v>
                </c:pt>
                <c:pt idx="2266">
                  <c:v>-5.2591799999999997</c:v>
                </c:pt>
                <c:pt idx="2267">
                  <c:v>-5.2684099999999994</c:v>
                </c:pt>
                <c:pt idx="2268">
                  <c:v>-5.2763700000000009</c:v>
                </c:pt>
                <c:pt idx="2269">
                  <c:v>-5.2848299999999995</c:v>
                </c:pt>
                <c:pt idx="2270">
                  <c:v>-5.2930400000000004</c:v>
                </c:pt>
                <c:pt idx="2271">
                  <c:v>-5.3006700000000002</c:v>
                </c:pt>
                <c:pt idx="2272">
                  <c:v>-5.3089099999999991</c:v>
                </c:pt>
                <c:pt idx="2273">
                  <c:v>-5.3179199999999991</c:v>
                </c:pt>
                <c:pt idx="2274">
                  <c:v>-5.3286999999999995</c:v>
                </c:pt>
                <c:pt idx="2275">
                  <c:v>-5.3348099999999992</c:v>
                </c:pt>
                <c:pt idx="2276">
                  <c:v>-5.3429699999999993</c:v>
                </c:pt>
                <c:pt idx="2277">
                  <c:v>-5.351189999999999</c:v>
                </c:pt>
                <c:pt idx="2278">
                  <c:v>-5.361559999999999</c:v>
                </c:pt>
                <c:pt idx="2279">
                  <c:v>-5.3683099999999992</c:v>
                </c:pt>
                <c:pt idx="2280">
                  <c:v>-5.3765900000000002</c:v>
                </c:pt>
                <c:pt idx="2281">
                  <c:v>-5.3841399999999995</c:v>
                </c:pt>
                <c:pt idx="2282">
                  <c:v>-5.3926099999999995</c:v>
                </c:pt>
                <c:pt idx="2283">
                  <c:v>-5.4016800000000007</c:v>
                </c:pt>
                <c:pt idx="2284">
                  <c:v>-5.4100799999999998</c:v>
                </c:pt>
                <c:pt idx="2285">
                  <c:v>-5.4189799999999995</c:v>
                </c:pt>
                <c:pt idx="2286">
                  <c:v>-5.4272299999999998</c:v>
                </c:pt>
                <c:pt idx="2287">
                  <c:v>-5.4354800000000001</c:v>
                </c:pt>
                <c:pt idx="2288">
                  <c:v>-5.4432900000000011</c:v>
                </c:pt>
                <c:pt idx="2289">
                  <c:v>-5.4515000000000002</c:v>
                </c:pt>
                <c:pt idx="2290">
                  <c:v>-5.4598000000000004</c:v>
                </c:pt>
                <c:pt idx="2291">
                  <c:v>-5.4679299999999991</c:v>
                </c:pt>
                <c:pt idx="2292">
                  <c:v>-5.4768600000000012</c:v>
                </c:pt>
                <c:pt idx="2293">
                  <c:v>-5.4847200000000003</c:v>
                </c:pt>
                <c:pt idx="2294">
                  <c:v>-5.4932100000000004</c:v>
                </c:pt>
                <c:pt idx="2295">
                  <c:v>-5.5014399999999997</c:v>
                </c:pt>
                <c:pt idx="2296">
                  <c:v>-5.5096700000000007</c:v>
                </c:pt>
                <c:pt idx="2297">
                  <c:v>-5.5178699999999994</c:v>
                </c:pt>
                <c:pt idx="2298">
                  <c:v>-5.5272999999999994</c:v>
                </c:pt>
                <c:pt idx="2299">
                  <c:v>-5.5351999999999997</c:v>
                </c:pt>
                <c:pt idx="2300">
                  <c:v>-5.5436199999999998</c:v>
                </c:pt>
                <c:pt idx="2301">
                  <c:v>-5.5511299999999997</c:v>
                </c:pt>
                <c:pt idx="2302">
                  <c:v>-5.5599099999999995</c:v>
                </c:pt>
                <c:pt idx="2303">
                  <c:v>-5.5671099999999987</c:v>
                </c:pt>
                <c:pt idx="2304">
                  <c:v>-5.5761799999999999</c:v>
                </c:pt>
                <c:pt idx="2305">
                  <c:v>-5.5853999999999999</c:v>
                </c:pt>
                <c:pt idx="2306">
                  <c:v>-5.5936399999999997</c:v>
                </c:pt>
                <c:pt idx="2307">
                  <c:v>-5.6018999999999997</c:v>
                </c:pt>
                <c:pt idx="2308">
                  <c:v>-5.61029</c:v>
                </c:pt>
                <c:pt idx="2309">
                  <c:v>-5.6188999999999991</c:v>
                </c:pt>
                <c:pt idx="2310">
                  <c:v>-5.626739999999999</c:v>
                </c:pt>
                <c:pt idx="2311">
                  <c:v>-5.6355399999999989</c:v>
                </c:pt>
                <c:pt idx="2312">
                  <c:v>-5.64262</c:v>
                </c:pt>
                <c:pt idx="2313">
                  <c:v>-5.650809999999999</c:v>
                </c:pt>
                <c:pt idx="2314">
                  <c:v>-5.6597</c:v>
                </c:pt>
                <c:pt idx="2315">
                  <c:v>-5.6679699999999986</c:v>
                </c:pt>
                <c:pt idx="2316">
                  <c:v>-5.6793700000000005</c:v>
                </c:pt>
                <c:pt idx="2317">
                  <c:v>-5.6854799999999992</c:v>
                </c:pt>
                <c:pt idx="2318">
                  <c:v>-5.69339</c:v>
                </c:pt>
                <c:pt idx="2319">
                  <c:v>-5.7012900000000011</c:v>
                </c:pt>
                <c:pt idx="2320">
                  <c:v>-5.7104999999999997</c:v>
                </c:pt>
                <c:pt idx="2321">
                  <c:v>-5.7184299999999997</c:v>
                </c:pt>
                <c:pt idx="2322">
                  <c:v>-5.7276600000000002</c:v>
                </c:pt>
                <c:pt idx="2323">
                  <c:v>-5.7355700000000001</c:v>
                </c:pt>
                <c:pt idx="2324">
                  <c:v>-5.7430000000000003</c:v>
                </c:pt>
                <c:pt idx="2325">
                  <c:v>-5.7513800000000002</c:v>
                </c:pt>
                <c:pt idx="2326">
                  <c:v>-5.7596200000000009</c:v>
                </c:pt>
                <c:pt idx="2327">
                  <c:v>-5.7680799999999994</c:v>
                </c:pt>
                <c:pt idx="2328">
                  <c:v>-5.776650000000001</c:v>
                </c:pt>
                <c:pt idx="2329">
                  <c:v>-5.7854099999999997</c:v>
                </c:pt>
                <c:pt idx="2330">
                  <c:v>-5.7941599999999989</c:v>
                </c:pt>
                <c:pt idx="2331">
                  <c:v>-5.8019999999999996</c:v>
                </c:pt>
                <c:pt idx="2332">
                  <c:v>-5.8107799999999994</c:v>
                </c:pt>
                <c:pt idx="2333">
                  <c:v>-5.8177899999999987</c:v>
                </c:pt>
                <c:pt idx="2334">
                  <c:v>-5.8252099999999993</c:v>
                </c:pt>
                <c:pt idx="2335">
                  <c:v>-5.8297400000000001</c:v>
                </c:pt>
                <c:pt idx="2336">
                  <c:v>-5.8324699999999998</c:v>
                </c:pt>
                <c:pt idx="2337">
                  <c:v>-5.8356000000000003</c:v>
                </c:pt>
                <c:pt idx="2338">
                  <c:v>-5.8387399999999996</c:v>
                </c:pt>
                <c:pt idx="2339">
                  <c:v>-5.8417199999999996</c:v>
                </c:pt>
                <c:pt idx="2340">
                  <c:v>-5.8453600000000003</c:v>
                </c:pt>
                <c:pt idx="2341">
                  <c:v>-5.848539999999999</c:v>
                </c:pt>
                <c:pt idx="2342">
                  <c:v>-5.8515499999999996</c:v>
                </c:pt>
                <c:pt idx="2343">
                  <c:v>-5.8545799999999986</c:v>
                </c:pt>
                <c:pt idx="2344">
                  <c:v>-5.8579799999999986</c:v>
                </c:pt>
                <c:pt idx="2345">
                  <c:v>-5.861019999999999</c:v>
                </c:pt>
                <c:pt idx="2346">
                  <c:v>-5.8645399999999981</c:v>
                </c:pt>
                <c:pt idx="2347">
                  <c:v>-5.8673099999999989</c:v>
                </c:pt>
                <c:pt idx="2348">
                  <c:v>-5.8701699999999999</c:v>
                </c:pt>
                <c:pt idx="2349">
                  <c:v>-5.8736899999999999</c:v>
                </c:pt>
                <c:pt idx="2350">
                  <c:v>-5.8766600000000011</c:v>
                </c:pt>
                <c:pt idx="2351">
                  <c:v>-5.8799599999999996</c:v>
                </c:pt>
                <c:pt idx="2352">
                  <c:v>-5.8830900000000002</c:v>
                </c:pt>
                <c:pt idx="2353">
                  <c:v>-5.8862199999999998</c:v>
                </c:pt>
                <c:pt idx="2354">
                  <c:v>-5.8896199999999999</c:v>
                </c:pt>
                <c:pt idx="2355">
                  <c:v>-5.8928399999999987</c:v>
                </c:pt>
                <c:pt idx="2356">
                  <c:v>-5.8959399999999995</c:v>
                </c:pt>
                <c:pt idx="2357">
                  <c:v>-5.8990799999999997</c:v>
                </c:pt>
                <c:pt idx="2358">
                  <c:v>-5.9020700000000001</c:v>
                </c:pt>
                <c:pt idx="2359">
                  <c:v>-5.9056800000000003</c:v>
                </c:pt>
                <c:pt idx="2360">
                  <c:v>-5.9087800000000001</c:v>
                </c:pt>
                <c:pt idx="2361">
                  <c:v>-5.9114599999999999</c:v>
                </c:pt>
                <c:pt idx="2362">
                  <c:v>-5.9147799999999995</c:v>
                </c:pt>
                <c:pt idx="2363">
                  <c:v>-5.9180999999999999</c:v>
                </c:pt>
                <c:pt idx="2364">
                  <c:v>-5.9209699999999996</c:v>
                </c:pt>
                <c:pt idx="2365">
                  <c:v>-5.9244599999999989</c:v>
                </c:pt>
                <c:pt idx="2366">
                  <c:v>-5.9275699999999993</c:v>
                </c:pt>
                <c:pt idx="2367">
                  <c:v>-5.930670000000001</c:v>
                </c:pt>
                <c:pt idx="2368">
                  <c:v>-5.9340200000000003</c:v>
                </c:pt>
                <c:pt idx="2369">
                  <c:v>-5.9368800000000004</c:v>
                </c:pt>
                <c:pt idx="2370">
                  <c:v>-5.9401700000000002</c:v>
                </c:pt>
                <c:pt idx="2371">
                  <c:v>-5.9434800000000001</c:v>
                </c:pt>
                <c:pt idx="2372">
                  <c:v>-5.9466500000000009</c:v>
                </c:pt>
                <c:pt idx="2373">
                  <c:v>-5.9498500000000005</c:v>
                </c:pt>
                <c:pt idx="2374">
                  <c:v>-5.9528699999999999</c:v>
                </c:pt>
                <c:pt idx="2375">
                  <c:v>-5.9560199999999996</c:v>
                </c:pt>
                <c:pt idx="2376">
                  <c:v>-5.9591099999999999</c:v>
                </c:pt>
                <c:pt idx="2377">
                  <c:v>-5.9622000000000002</c:v>
                </c:pt>
                <c:pt idx="2378">
                  <c:v>-5.9653</c:v>
                </c:pt>
                <c:pt idx="2379">
                  <c:v>-5.96875</c:v>
                </c:pt>
                <c:pt idx="2380">
                  <c:v>-5.971820000000001</c:v>
                </c:pt>
                <c:pt idx="2381">
                  <c:v>-5.9747300000000001</c:v>
                </c:pt>
                <c:pt idx="2382">
                  <c:v>-5.9783700000000009</c:v>
                </c:pt>
                <c:pt idx="2383">
                  <c:v>-5.9814100000000003</c:v>
                </c:pt>
                <c:pt idx="2384">
                  <c:v>-5.98454</c:v>
                </c:pt>
                <c:pt idx="2385">
                  <c:v>-5.9858500000000001</c:v>
                </c:pt>
                <c:pt idx="2386">
                  <c:v>-5.9847400000000004</c:v>
                </c:pt>
                <c:pt idx="2387">
                  <c:v>-5.9828400000000004</c:v>
                </c:pt>
                <c:pt idx="2388">
                  <c:v>-5.9810700000000008</c:v>
                </c:pt>
                <c:pt idx="2389">
                  <c:v>-5.9790800000000006</c:v>
                </c:pt>
                <c:pt idx="2390">
                  <c:v>-5.9771999999999998</c:v>
                </c:pt>
                <c:pt idx="2391">
                  <c:v>-5.9753500000000006</c:v>
                </c:pt>
                <c:pt idx="2392">
                  <c:v>-5.9733800000000006</c:v>
                </c:pt>
                <c:pt idx="2393">
                  <c:v>-5.9704100000000002</c:v>
                </c:pt>
                <c:pt idx="2394">
                  <c:v>-5.9677299999999995</c:v>
                </c:pt>
                <c:pt idx="2395">
                  <c:v>-5.962019999999999</c:v>
                </c:pt>
                <c:pt idx="2396">
                  <c:v>-5.9526000000000003</c:v>
                </c:pt>
                <c:pt idx="2397">
                  <c:v>-5.941860000000001</c:v>
                </c:pt>
                <c:pt idx="2398">
                  <c:v>-5.9300199999999998</c:v>
                </c:pt>
                <c:pt idx="2399">
                  <c:v>-5.9186500000000004</c:v>
                </c:pt>
                <c:pt idx="2400">
                  <c:v>-5.9069500000000001</c:v>
                </c:pt>
                <c:pt idx="2401">
                  <c:v>-5.8965899999999989</c:v>
                </c:pt>
                <c:pt idx="2402">
                  <c:v>-5.8848499999999992</c:v>
                </c:pt>
                <c:pt idx="2403">
                  <c:v>-5.8735099999999996</c:v>
                </c:pt>
                <c:pt idx="2404">
                  <c:v>-5.8615699999999995</c:v>
                </c:pt>
                <c:pt idx="2405">
                  <c:v>-5.8457999999999997</c:v>
                </c:pt>
                <c:pt idx="2406">
                  <c:v>-5.8372000000000002</c:v>
                </c:pt>
                <c:pt idx="2407">
                  <c:v>-5.8256899999999989</c:v>
                </c:pt>
                <c:pt idx="2408">
                  <c:v>-5.8145499999999988</c:v>
                </c:pt>
                <c:pt idx="2409">
                  <c:v>-5.8018599999999996</c:v>
                </c:pt>
                <c:pt idx="2410">
                  <c:v>-5.7901600000000002</c:v>
                </c:pt>
                <c:pt idx="2411">
                  <c:v>-5.7780899999999997</c:v>
                </c:pt>
                <c:pt idx="2412">
                  <c:v>-5.7649099999999986</c:v>
                </c:pt>
                <c:pt idx="2413">
                  <c:v>-5.75075</c:v>
                </c:pt>
                <c:pt idx="2414">
                  <c:v>-5.7326899999999998</c:v>
                </c:pt>
                <c:pt idx="2415">
                  <c:v>-5.7141499999999992</c:v>
                </c:pt>
                <c:pt idx="2416">
                  <c:v>-5.6957699999999996</c:v>
                </c:pt>
                <c:pt idx="2417">
                  <c:v>-5.6772200000000002</c:v>
                </c:pt>
                <c:pt idx="2418">
                  <c:v>-5.6585799999999988</c:v>
                </c:pt>
                <c:pt idx="2419">
                  <c:v>-5.6380400000000002</c:v>
                </c:pt>
                <c:pt idx="2420">
                  <c:v>-5.6197099999999995</c:v>
                </c:pt>
                <c:pt idx="2421">
                  <c:v>-5.6031699999999995</c:v>
                </c:pt>
                <c:pt idx="2422">
                  <c:v>-5.5831799999999996</c:v>
                </c:pt>
                <c:pt idx="2423">
                  <c:v>-5.5649299999999986</c:v>
                </c:pt>
                <c:pt idx="2424">
                  <c:v>-5.5457000000000001</c:v>
                </c:pt>
                <c:pt idx="2425">
                  <c:v>-5.5267499999999998</c:v>
                </c:pt>
                <c:pt idx="2426">
                  <c:v>-5.5082899999999997</c:v>
                </c:pt>
                <c:pt idx="2427">
                  <c:v>-5.49214</c:v>
                </c:pt>
                <c:pt idx="2428">
                  <c:v>-5.4725099999999998</c:v>
                </c:pt>
                <c:pt idx="2429">
                  <c:v>-5.4543499999999998</c:v>
                </c:pt>
                <c:pt idx="2430">
                  <c:v>-5.4297899999999997</c:v>
                </c:pt>
                <c:pt idx="2431">
                  <c:v>-5.4107399999999997</c:v>
                </c:pt>
                <c:pt idx="2432">
                  <c:v>-5.3971399999999994</c:v>
                </c:pt>
                <c:pt idx="2433">
                  <c:v>-5.3793400000000009</c:v>
                </c:pt>
                <c:pt idx="2434">
                  <c:v>-5.3589599999999988</c:v>
                </c:pt>
                <c:pt idx="2435">
                  <c:v>-5.3414900000000003</c:v>
                </c:pt>
                <c:pt idx="2436">
                  <c:v>-5.3230799999999991</c:v>
                </c:pt>
                <c:pt idx="2437">
                  <c:v>-5.3046099999999994</c:v>
                </c:pt>
                <c:pt idx="2438">
                  <c:v>-5.2837600000000009</c:v>
                </c:pt>
                <c:pt idx="2439">
                  <c:v>-5.2664900000000001</c:v>
                </c:pt>
                <c:pt idx="2440">
                  <c:v>-5.2481400000000002</c:v>
                </c:pt>
                <c:pt idx="2441">
                  <c:v>-5.2305799999999998</c:v>
                </c:pt>
                <c:pt idx="2442">
                  <c:v>-5.2122000000000002</c:v>
                </c:pt>
                <c:pt idx="2443">
                  <c:v>-5.1929299999999987</c:v>
                </c:pt>
                <c:pt idx="2444">
                  <c:v>-5.1729699999999994</c:v>
                </c:pt>
                <c:pt idx="2445">
                  <c:v>-5.1558799999999989</c:v>
                </c:pt>
                <c:pt idx="2446">
                  <c:v>-5.1352599999999997</c:v>
                </c:pt>
                <c:pt idx="2447">
                  <c:v>-5.1167600000000002</c:v>
                </c:pt>
                <c:pt idx="2448">
                  <c:v>-5.0978899999999987</c:v>
                </c:pt>
                <c:pt idx="2449">
                  <c:v>-5.0814500000000002</c:v>
                </c:pt>
                <c:pt idx="2450">
                  <c:v>-5.063159999999999</c:v>
                </c:pt>
                <c:pt idx="2451">
                  <c:v>-5.0418000000000003</c:v>
                </c:pt>
                <c:pt idx="2452">
                  <c:v>-5.0263499999999999</c:v>
                </c:pt>
                <c:pt idx="2453">
                  <c:v>-5.0059199999999988</c:v>
                </c:pt>
                <c:pt idx="2454">
                  <c:v>-4.9877900000000004</c:v>
                </c:pt>
                <c:pt idx="2455">
                  <c:v>-4.964459999999999</c:v>
                </c:pt>
                <c:pt idx="2456">
                  <c:v>-4.951340000000001</c:v>
                </c:pt>
                <c:pt idx="2457">
                  <c:v>-4.9305500000000002</c:v>
                </c:pt>
                <c:pt idx="2458">
                  <c:v>-4.9130399999999996</c:v>
                </c:pt>
                <c:pt idx="2459">
                  <c:v>-4.896139999999999</c:v>
                </c:pt>
                <c:pt idx="2460">
                  <c:v>-4.8758600000000003</c:v>
                </c:pt>
                <c:pt idx="2461">
                  <c:v>-4.8571899999999992</c:v>
                </c:pt>
                <c:pt idx="2462">
                  <c:v>-4.8404699999999998</c:v>
                </c:pt>
                <c:pt idx="2463">
                  <c:v>-4.8216299999999999</c:v>
                </c:pt>
                <c:pt idx="2464">
                  <c:v>-4.7948099999999991</c:v>
                </c:pt>
                <c:pt idx="2465">
                  <c:v>-4.7805400000000002</c:v>
                </c:pt>
                <c:pt idx="2466">
                  <c:v>-4.7584799999999996</c:v>
                </c:pt>
                <c:pt idx="2467">
                  <c:v>-4.7342399999999998</c:v>
                </c:pt>
                <c:pt idx="2468">
                  <c:v>-4.7076200000000004</c:v>
                </c:pt>
                <c:pt idx="2469">
                  <c:v>-4.6782000000000004</c:v>
                </c:pt>
                <c:pt idx="2470">
                  <c:v>-4.6475899999999992</c:v>
                </c:pt>
                <c:pt idx="2471">
                  <c:v>-4.62127</c:v>
                </c:pt>
                <c:pt idx="2472">
                  <c:v>-4.5943499999999995</c:v>
                </c:pt>
                <c:pt idx="2473">
                  <c:v>-4.56576</c:v>
                </c:pt>
                <c:pt idx="2474">
                  <c:v>-4.5320499999999999</c:v>
                </c:pt>
                <c:pt idx="2475">
                  <c:v>-4.4947499999999998</c:v>
                </c:pt>
                <c:pt idx="2476">
                  <c:v>-4.4729099999999997</c:v>
                </c:pt>
                <c:pt idx="2477">
                  <c:v>-4.4438899999999997</c:v>
                </c:pt>
                <c:pt idx="2478">
                  <c:v>-4.4119599999999997</c:v>
                </c:pt>
                <c:pt idx="2479">
                  <c:v>-4.3855899999999988</c:v>
                </c:pt>
                <c:pt idx="2480">
                  <c:v>-4.3556299999999997</c:v>
                </c:pt>
                <c:pt idx="2481">
                  <c:v>-4.3277699999999992</c:v>
                </c:pt>
                <c:pt idx="2482">
                  <c:v>-4.2954299999999996</c:v>
                </c:pt>
                <c:pt idx="2483">
                  <c:v>-4.2675299999999989</c:v>
                </c:pt>
                <c:pt idx="2484">
                  <c:v>-4.238360000000001</c:v>
                </c:pt>
                <c:pt idx="2485">
                  <c:v>-4.2062400000000011</c:v>
                </c:pt>
                <c:pt idx="2486">
                  <c:v>-4.1724199999999989</c:v>
                </c:pt>
                <c:pt idx="2487">
                  <c:v>-4.1378899999999987</c:v>
                </c:pt>
                <c:pt idx="2488">
                  <c:v>-4.0986399999999996</c:v>
                </c:pt>
                <c:pt idx="2489">
                  <c:v>-4.0633600000000003</c:v>
                </c:pt>
                <c:pt idx="2490">
                  <c:v>-4.0284699999999996</c:v>
                </c:pt>
                <c:pt idx="2491">
                  <c:v>-3.99518</c:v>
                </c:pt>
                <c:pt idx="2492">
                  <c:v>-3.9619200000000001</c:v>
                </c:pt>
                <c:pt idx="2493">
                  <c:v>-3.9233300000000004</c:v>
                </c:pt>
                <c:pt idx="2494">
                  <c:v>-3.8869099999999994</c:v>
                </c:pt>
                <c:pt idx="2495">
                  <c:v>-3.851859999999999</c:v>
                </c:pt>
                <c:pt idx="2496">
                  <c:v>-3.82179</c:v>
                </c:pt>
                <c:pt idx="2497">
                  <c:v>-3.7874000000000003</c:v>
                </c:pt>
                <c:pt idx="2498">
                  <c:v>-3.7492000000000001</c:v>
                </c:pt>
                <c:pt idx="2499">
                  <c:v>-3.7164699999999997</c:v>
                </c:pt>
                <c:pt idx="2500">
                  <c:v>-3.6795200000000001</c:v>
                </c:pt>
                <c:pt idx="2501">
                  <c:v>-3.64296</c:v>
                </c:pt>
                <c:pt idx="2502">
                  <c:v>-3.6084700000000001</c:v>
                </c:pt>
                <c:pt idx="2503">
                  <c:v>-3.5729399999999996</c:v>
                </c:pt>
                <c:pt idx="2504">
                  <c:v>-3.5384699999999993</c:v>
                </c:pt>
                <c:pt idx="2505">
                  <c:v>-3.50346</c:v>
                </c:pt>
                <c:pt idx="2506">
                  <c:v>-3.4690300000000001</c:v>
                </c:pt>
                <c:pt idx="2507">
                  <c:v>-3.43438</c:v>
                </c:pt>
                <c:pt idx="2508">
                  <c:v>-3.40062</c:v>
                </c:pt>
                <c:pt idx="2509">
                  <c:v>-3.3604799999999995</c:v>
                </c:pt>
                <c:pt idx="2510">
                  <c:v>-3.3228699999999995</c:v>
                </c:pt>
                <c:pt idx="2511">
                  <c:v>-3.2838400000000001</c:v>
                </c:pt>
                <c:pt idx="2512">
                  <c:v>-3.2464399999999998</c:v>
                </c:pt>
                <c:pt idx="2513">
                  <c:v>-3.2106599999999994</c:v>
                </c:pt>
                <c:pt idx="2514">
                  <c:v>-3.1711299999999998</c:v>
                </c:pt>
                <c:pt idx="2515">
                  <c:v>-3.1312199999999994</c:v>
                </c:pt>
                <c:pt idx="2516">
                  <c:v>-3.0931999999999999</c:v>
                </c:pt>
                <c:pt idx="2517">
                  <c:v>-3.0502099999999994</c:v>
                </c:pt>
                <c:pt idx="2518">
                  <c:v>-3.01708</c:v>
                </c:pt>
                <c:pt idx="2519">
                  <c:v>-2.9798199999999997</c:v>
                </c:pt>
                <c:pt idx="2520">
                  <c:v>-2.9415999999999998</c:v>
                </c:pt>
                <c:pt idx="2521">
                  <c:v>-2.8831899999999999</c:v>
                </c:pt>
                <c:pt idx="2522">
                  <c:v>-2.8542199999999998</c:v>
                </c:pt>
                <c:pt idx="2523">
                  <c:v>-2.8172899999999994</c:v>
                </c:pt>
                <c:pt idx="2524">
                  <c:v>-2.7742100000000001</c:v>
                </c:pt>
                <c:pt idx="2525">
                  <c:v>-2.7335600000000002</c:v>
                </c:pt>
                <c:pt idx="2526">
                  <c:v>-2.6878700000000002</c:v>
                </c:pt>
                <c:pt idx="2527">
                  <c:v>-2.6472899999999999</c:v>
                </c:pt>
                <c:pt idx="2528">
                  <c:v>-2.6079400000000001</c:v>
                </c:pt>
                <c:pt idx="2529">
                  <c:v>-2.5689299999999999</c:v>
                </c:pt>
                <c:pt idx="2530">
                  <c:v>-2.5276100000000001</c:v>
                </c:pt>
                <c:pt idx="2531">
                  <c:v>-2.4891700000000001</c:v>
                </c:pt>
                <c:pt idx="2532">
                  <c:v>-2.4465399999999997</c:v>
                </c:pt>
                <c:pt idx="2533">
                  <c:v>-2.3736999999999995</c:v>
                </c:pt>
                <c:pt idx="2534">
                  <c:v>-2.36111</c:v>
                </c:pt>
                <c:pt idx="2535">
                  <c:v>-2.3203399999999998</c:v>
                </c:pt>
                <c:pt idx="2536">
                  <c:v>-2.27955</c:v>
                </c:pt>
                <c:pt idx="2537">
                  <c:v>-2.2383000000000002</c:v>
                </c:pt>
                <c:pt idx="2538">
                  <c:v>-2.1993900000000002</c:v>
                </c:pt>
                <c:pt idx="2539">
                  <c:v>-2.15402</c:v>
                </c:pt>
                <c:pt idx="2540">
                  <c:v>-2.1162699999999997</c:v>
                </c:pt>
                <c:pt idx="2541">
                  <c:v>-2.07098</c:v>
                </c:pt>
                <c:pt idx="2542">
                  <c:v>-2.0383599999999995</c:v>
                </c:pt>
                <c:pt idx="2543">
                  <c:v>-1.9912599999999998</c:v>
                </c:pt>
                <c:pt idx="2544">
                  <c:v>-1.9528199999999998</c:v>
                </c:pt>
                <c:pt idx="2545">
                  <c:v>-1.9100599999999999</c:v>
                </c:pt>
                <c:pt idx="2546">
                  <c:v>-1.8694500000000001</c:v>
                </c:pt>
                <c:pt idx="2547">
                  <c:v>-1.8284899999999999</c:v>
                </c:pt>
                <c:pt idx="2548">
                  <c:v>-1.7849400000000002</c:v>
                </c:pt>
                <c:pt idx="2549">
                  <c:v>-1.7431000000000001</c:v>
                </c:pt>
                <c:pt idx="2550">
                  <c:v>-1.70086</c:v>
                </c:pt>
                <c:pt idx="2551">
                  <c:v>-1.6544700000000001</c:v>
                </c:pt>
                <c:pt idx="2552">
                  <c:v>-1.6111199999999999</c:v>
                </c:pt>
                <c:pt idx="2553">
                  <c:v>-1.5646899999999999</c:v>
                </c:pt>
                <c:pt idx="2554">
                  <c:v>-1.5194299999999998</c:v>
                </c:pt>
                <c:pt idx="2555">
                  <c:v>-1.4734299999999998</c:v>
                </c:pt>
                <c:pt idx="2556">
                  <c:v>-1.4272199999999997</c:v>
                </c:pt>
                <c:pt idx="2557">
                  <c:v>-1.3806400000000001</c:v>
                </c:pt>
                <c:pt idx="2558">
                  <c:v>-1.3315599999999999</c:v>
                </c:pt>
                <c:pt idx="2559">
                  <c:v>-1.2873199999999998</c:v>
                </c:pt>
                <c:pt idx="2560">
                  <c:v>-1.2315199999999997</c:v>
                </c:pt>
                <c:pt idx="2561">
                  <c:v>-1.1822100000000002</c:v>
                </c:pt>
                <c:pt idx="2562">
                  <c:v>-1.13222</c:v>
                </c:pt>
                <c:pt idx="2563">
                  <c:v>-1.08108</c:v>
                </c:pt>
                <c:pt idx="2564">
                  <c:v>-1.0308999999999997</c:v>
                </c:pt>
                <c:pt idx="2565">
                  <c:v>-0.98151299999999975</c:v>
                </c:pt>
                <c:pt idx="2566">
                  <c:v>-0.938361</c:v>
                </c:pt>
                <c:pt idx="2567">
                  <c:v>-0.88998400000000011</c:v>
                </c:pt>
                <c:pt idx="2568">
                  <c:v>-0.83670000000000011</c:v>
                </c:pt>
                <c:pt idx="2569">
                  <c:v>-0.78565300000000005</c:v>
                </c:pt>
                <c:pt idx="2570">
                  <c:v>-0.73459799999999997</c:v>
                </c:pt>
                <c:pt idx="2571">
                  <c:v>-0.66884200000000016</c:v>
                </c:pt>
                <c:pt idx="2572">
                  <c:v>-0.63239900000000016</c:v>
                </c:pt>
                <c:pt idx="2573">
                  <c:v>-0.58441699999999985</c:v>
                </c:pt>
                <c:pt idx="2574">
                  <c:v>-0.53633199999999992</c:v>
                </c:pt>
                <c:pt idx="2575">
                  <c:v>-0.48253200000000002</c:v>
                </c:pt>
                <c:pt idx="2576">
                  <c:v>-0.43314200000000008</c:v>
                </c:pt>
                <c:pt idx="2577">
                  <c:v>-0.38408400000000009</c:v>
                </c:pt>
                <c:pt idx="2578">
                  <c:v>-0.33076500000000009</c:v>
                </c:pt>
                <c:pt idx="2579">
                  <c:v>-0.2834330000000001</c:v>
                </c:pt>
                <c:pt idx="2580">
                  <c:v>-0.23593300000000003</c:v>
                </c:pt>
                <c:pt idx="2581">
                  <c:v>-0.18483800000000003</c:v>
                </c:pt>
                <c:pt idx="2582">
                  <c:v>-0.13450100000000001</c:v>
                </c:pt>
                <c:pt idx="2583">
                  <c:v>-8.4219800000000011E-2</c:v>
                </c:pt>
                <c:pt idx="2584">
                  <c:v>-1.8703900000000002E-2</c:v>
                </c:pt>
                <c:pt idx="2585">
                  <c:v>1.7030000000000003E-2</c:v>
                </c:pt>
                <c:pt idx="2586">
                  <c:v>6.6107500000000013E-2</c:v>
                </c:pt>
                <c:pt idx="2587">
                  <c:v>0.11549200000000003</c:v>
                </c:pt>
                <c:pt idx="2588">
                  <c:v>0.16484000000000001</c:v>
                </c:pt>
                <c:pt idx="2589">
                  <c:v>0.21707000000000001</c:v>
                </c:pt>
                <c:pt idx="2590">
                  <c:v>0.26056600000000002</c:v>
                </c:pt>
                <c:pt idx="2591">
                  <c:v>0.31507500000000016</c:v>
                </c:pt>
                <c:pt idx="2592">
                  <c:v>0.36124500000000004</c:v>
                </c:pt>
                <c:pt idx="2593">
                  <c:v>0.41270800000000002</c:v>
                </c:pt>
                <c:pt idx="2594">
                  <c:v>0.465032</c:v>
                </c:pt>
                <c:pt idx="2595">
                  <c:v>0.51563099999999984</c:v>
                </c:pt>
                <c:pt idx="2596">
                  <c:v>0.56508499999999984</c:v>
                </c:pt>
                <c:pt idx="2597">
                  <c:v>0.62680300000000011</c:v>
                </c:pt>
                <c:pt idx="2598">
                  <c:v>0.660582</c:v>
                </c:pt>
                <c:pt idx="2599">
                  <c:v>0.71729600000000004</c:v>
                </c:pt>
                <c:pt idx="2600">
                  <c:v>0.76380500000000007</c:v>
                </c:pt>
                <c:pt idx="2601">
                  <c:v>0.81571400000000005</c:v>
                </c:pt>
                <c:pt idx="2602">
                  <c:v>0.86235799999999996</c:v>
                </c:pt>
                <c:pt idx="2603">
                  <c:v>0.91356899999999985</c:v>
                </c:pt>
                <c:pt idx="2604">
                  <c:v>0.96283000000000007</c:v>
                </c:pt>
                <c:pt idx="2605">
                  <c:v>1.0162599999999999</c:v>
                </c:pt>
                <c:pt idx="2606">
                  <c:v>1.0660499999999999</c:v>
                </c:pt>
                <c:pt idx="2607">
                  <c:v>1.1153500000000001</c:v>
                </c:pt>
                <c:pt idx="2608">
                  <c:v>1.1662800000000002</c:v>
                </c:pt>
                <c:pt idx="2609">
                  <c:v>1.21831</c:v>
                </c:pt>
                <c:pt idx="2610">
                  <c:v>1.2630599999999998</c:v>
                </c:pt>
                <c:pt idx="2611">
                  <c:v>1.3170999999999997</c:v>
                </c:pt>
                <c:pt idx="2612">
                  <c:v>1.3667100000000001</c:v>
                </c:pt>
                <c:pt idx="2613">
                  <c:v>1.4185099999999997</c:v>
                </c:pt>
                <c:pt idx="2614">
                  <c:v>1.4626699999999997</c:v>
                </c:pt>
                <c:pt idx="2615">
                  <c:v>1.51244</c:v>
                </c:pt>
                <c:pt idx="2616">
                  <c:v>1.5617899999999998</c:v>
                </c:pt>
                <c:pt idx="2617">
                  <c:v>1.6110500000000001</c:v>
                </c:pt>
                <c:pt idx="2618">
                  <c:v>1.6646700000000001</c:v>
                </c:pt>
                <c:pt idx="2619">
                  <c:v>1.71567</c:v>
                </c:pt>
                <c:pt idx="2620">
                  <c:v>1.7609500000000002</c:v>
                </c:pt>
                <c:pt idx="2621">
                  <c:v>1.8127899999999999</c:v>
                </c:pt>
                <c:pt idx="2622">
                  <c:v>1.8676299999999997</c:v>
                </c:pt>
                <c:pt idx="2623">
                  <c:v>1.9136699999999998</c:v>
                </c:pt>
                <c:pt idx="2624">
                  <c:v>1.966</c:v>
                </c:pt>
                <c:pt idx="2625">
                  <c:v>2.0156899999999998</c:v>
                </c:pt>
                <c:pt idx="2626">
                  <c:v>2.06521</c:v>
                </c:pt>
                <c:pt idx="2627">
                  <c:v>2.1145999999999998</c:v>
                </c:pt>
                <c:pt idx="2628">
                  <c:v>2.1587499999999995</c:v>
                </c:pt>
                <c:pt idx="2629">
                  <c:v>2.2132999999999998</c:v>
                </c:pt>
                <c:pt idx="2630">
                  <c:v>2.2658100000000001</c:v>
                </c:pt>
                <c:pt idx="2631">
                  <c:v>2.3104799999999996</c:v>
                </c:pt>
                <c:pt idx="2632">
                  <c:v>2.3663699999999994</c:v>
                </c:pt>
                <c:pt idx="2633">
                  <c:v>2.4113699999999993</c:v>
                </c:pt>
                <c:pt idx="2634">
                  <c:v>2.4632000000000001</c:v>
                </c:pt>
                <c:pt idx="2635">
                  <c:v>2.5144499999999996</c:v>
                </c:pt>
                <c:pt idx="2636">
                  <c:v>2.5640200000000002</c:v>
                </c:pt>
                <c:pt idx="2637">
                  <c:v>2.6196499999999996</c:v>
                </c:pt>
                <c:pt idx="2638">
                  <c:v>2.6698200000000001</c:v>
                </c:pt>
                <c:pt idx="2639">
                  <c:v>2.7150099999999995</c:v>
                </c:pt>
                <c:pt idx="2640">
                  <c:v>2.7577500000000001</c:v>
                </c:pt>
                <c:pt idx="2641">
                  <c:v>2.81359</c:v>
                </c:pt>
                <c:pt idx="2642">
                  <c:v>2.8677100000000002</c:v>
                </c:pt>
                <c:pt idx="2643">
                  <c:v>2.9150699999999996</c:v>
                </c:pt>
                <c:pt idx="2644">
                  <c:v>2.96102</c:v>
                </c:pt>
                <c:pt idx="2645">
                  <c:v>3.0137700000000001</c:v>
                </c:pt>
                <c:pt idx="2646">
                  <c:v>3.0633100000000004</c:v>
                </c:pt>
                <c:pt idx="2647">
                  <c:v>3.1122799999999997</c:v>
                </c:pt>
                <c:pt idx="2648">
                  <c:v>3.1613199999999999</c:v>
                </c:pt>
                <c:pt idx="2649">
                  <c:v>3.2139000000000002</c:v>
                </c:pt>
                <c:pt idx="2650">
                  <c:v>3.2649800000000004</c:v>
                </c:pt>
                <c:pt idx="2651">
                  <c:v>3.3140499999999991</c:v>
                </c:pt>
                <c:pt idx="2652">
                  <c:v>3.3621699999999994</c:v>
                </c:pt>
                <c:pt idx="2653">
                  <c:v>3.4110599999999995</c:v>
                </c:pt>
                <c:pt idx="2654">
                  <c:v>3.4785200000000001</c:v>
                </c:pt>
                <c:pt idx="2655">
                  <c:v>3.5113599999999994</c:v>
                </c:pt>
                <c:pt idx="2656">
                  <c:v>3.5629</c:v>
                </c:pt>
                <c:pt idx="2657">
                  <c:v>3.6117599999999994</c:v>
                </c:pt>
                <c:pt idx="2658">
                  <c:v>3.6662499999999993</c:v>
                </c:pt>
                <c:pt idx="2659">
                  <c:v>3.7108499999999998</c:v>
                </c:pt>
                <c:pt idx="2660">
                  <c:v>3.7640799999999999</c:v>
                </c:pt>
                <c:pt idx="2661">
                  <c:v>3.8096599999999996</c:v>
                </c:pt>
                <c:pt idx="2662">
                  <c:v>3.8551799999999994</c:v>
                </c:pt>
                <c:pt idx="2663">
                  <c:v>3.9085100000000002</c:v>
                </c:pt>
                <c:pt idx="2664">
                  <c:v>3.9540299999999995</c:v>
                </c:pt>
                <c:pt idx="2665">
                  <c:v>4.007039999999999</c:v>
                </c:pt>
                <c:pt idx="2666">
                  <c:v>4.0560600000000004</c:v>
                </c:pt>
                <c:pt idx="2667">
                  <c:v>4.1103199999999989</c:v>
                </c:pt>
                <c:pt idx="2668">
                  <c:v>4.1535699999999993</c:v>
                </c:pt>
                <c:pt idx="2669">
                  <c:v>4.2081799999999996</c:v>
                </c:pt>
                <c:pt idx="2670">
                  <c:v>4.255539999999999</c:v>
                </c:pt>
                <c:pt idx="2671">
                  <c:v>4.3047899999999988</c:v>
                </c:pt>
                <c:pt idx="2672">
                  <c:v>4.3377299999999996</c:v>
                </c:pt>
                <c:pt idx="2673">
                  <c:v>4.3404600000000002</c:v>
                </c:pt>
                <c:pt idx="2674">
                  <c:v>4.3404600000000002</c:v>
                </c:pt>
                <c:pt idx="2675">
                  <c:v>4.3551199999999994</c:v>
                </c:pt>
                <c:pt idx="2676">
                  <c:v>4.40848</c:v>
                </c:pt>
                <c:pt idx="2677">
                  <c:v>4.45702</c:v>
                </c:pt>
                <c:pt idx="2678">
                  <c:v>4.5030999999999999</c:v>
                </c:pt>
                <c:pt idx="2679">
                  <c:v>4.5507900000000001</c:v>
                </c:pt>
                <c:pt idx="2680">
                  <c:v>4.6022699999999999</c:v>
                </c:pt>
                <c:pt idx="2681">
                  <c:v>4.6522799999999993</c:v>
                </c:pt>
                <c:pt idx="2682">
                  <c:v>4.7020499999999998</c:v>
                </c:pt>
                <c:pt idx="2683">
                  <c:v>4.7541699999999993</c:v>
                </c:pt>
                <c:pt idx="2684">
                  <c:v>4.8073799999999993</c:v>
                </c:pt>
                <c:pt idx="2685">
                  <c:v>4.8504199999999988</c:v>
                </c:pt>
                <c:pt idx="2686">
                  <c:v>4.8995499999999996</c:v>
                </c:pt>
                <c:pt idx="2687">
                  <c:v>4.9481099999999998</c:v>
                </c:pt>
                <c:pt idx="2688">
                  <c:v>4.9961799999999998</c:v>
                </c:pt>
                <c:pt idx="2689">
                  <c:v>5.05016</c:v>
                </c:pt>
                <c:pt idx="2690">
                  <c:v>5.0981499999999995</c:v>
                </c:pt>
                <c:pt idx="2691">
                  <c:v>5.1468499999999997</c:v>
                </c:pt>
                <c:pt idx="2692">
                  <c:v>5.1960600000000001</c:v>
                </c:pt>
                <c:pt idx="2693">
                  <c:v>5.24817</c:v>
                </c:pt>
                <c:pt idx="2694">
                  <c:v>5.3010299999999999</c:v>
                </c:pt>
                <c:pt idx="2695">
                  <c:v>5.3477600000000001</c:v>
                </c:pt>
                <c:pt idx="2696">
                  <c:v>5.3966200000000004</c:v>
                </c:pt>
                <c:pt idx="2697">
                  <c:v>5.4454099999999999</c:v>
                </c:pt>
                <c:pt idx="2698">
                  <c:v>5.4934200000000004</c:v>
                </c:pt>
                <c:pt idx="2699">
                  <c:v>5.5417399999999999</c:v>
                </c:pt>
                <c:pt idx="2700">
                  <c:v>5.594339999999999</c:v>
                </c:pt>
                <c:pt idx="2701">
                  <c:v>5.6545499999999986</c:v>
                </c:pt>
                <c:pt idx="2702">
                  <c:v>5.7084400000000004</c:v>
                </c:pt>
                <c:pt idx="2703">
                  <c:v>5.7439499999999999</c:v>
                </c:pt>
                <c:pt idx="2704">
                  <c:v>5.7856899999999998</c:v>
                </c:pt>
                <c:pt idx="2705">
                  <c:v>5.8379799999999991</c:v>
                </c:pt>
                <c:pt idx="2706">
                  <c:v>5.8833700000000002</c:v>
                </c:pt>
                <c:pt idx="2707">
                  <c:v>5.9274399999999989</c:v>
                </c:pt>
                <c:pt idx="2708">
                  <c:v>5.9764400000000011</c:v>
                </c:pt>
                <c:pt idx="2709">
                  <c:v>6.0149899999999992</c:v>
                </c:pt>
                <c:pt idx="2710">
                  <c:v>6.05945</c:v>
                </c:pt>
                <c:pt idx="2711">
                  <c:v>6.0989399999999989</c:v>
                </c:pt>
                <c:pt idx="2712">
                  <c:v>6.1375499999999992</c:v>
                </c:pt>
                <c:pt idx="2713">
                  <c:v>6.173</c:v>
                </c:pt>
                <c:pt idx="2714">
                  <c:v>6.2115799999999997</c:v>
                </c:pt>
                <c:pt idx="2715">
                  <c:v>6.2443200000000001</c:v>
                </c:pt>
                <c:pt idx="2716">
                  <c:v>6.27555</c:v>
                </c:pt>
                <c:pt idx="2717">
                  <c:v>6.3049799999999987</c:v>
                </c:pt>
                <c:pt idx="2718">
                  <c:v>6.3353000000000002</c:v>
                </c:pt>
                <c:pt idx="2719">
                  <c:v>6.3596000000000004</c:v>
                </c:pt>
                <c:pt idx="2720">
                  <c:v>6.3801199999999989</c:v>
                </c:pt>
                <c:pt idx="2721">
                  <c:v>6.4033600000000011</c:v>
                </c:pt>
                <c:pt idx="2722">
                  <c:v>6.4206099999999999</c:v>
                </c:pt>
                <c:pt idx="2723">
                  <c:v>6.4410500000000006</c:v>
                </c:pt>
                <c:pt idx="2724">
                  <c:v>6.4598399999999998</c:v>
                </c:pt>
                <c:pt idx="2725">
                  <c:v>6.4764000000000008</c:v>
                </c:pt>
                <c:pt idx="2726">
                  <c:v>6.4950799999999997</c:v>
                </c:pt>
                <c:pt idx="2727">
                  <c:v>6.5153699999999999</c:v>
                </c:pt>
                <c:pt idx="2728">
                  <c:v>6.5313200000000009</c:v>
                </c:pt>
                <c:pt idx="2729">
                  <c:v>6.5489600000000001</c:v>
                </c:pt>
                <c:pt idx="2730">
                  <c:v>6.5668699999999998</c:v>
                </c:pt>
                <c:pt idx="2731">
                  <c:v>6.5868200000000003</c:v>
                </c:pt>
                <c:pt idx="2732">
                  <c:v>6.6109399999999994</c:v>
                </c:pt>
                <c:pt idx="2733">
                  <c:v>6.622189999999998</c:v>
                </c:pt>
                <c:pt idx="2734">
                  <c:v>6.636919999999999</c:v>
                </c:pt>
                <c:pt idx="2735">
                  <c:v>6.64872</c:v>
                </c:pt>
                <c:pt idx="2736">
                  <c:v>6.6582299999999996</c:v>
                </c:pt>
                <c:pt idx="2737">
                  <c:v>6.6653999999999991</c:v>
                </c:pt>
                <c:pt idx="2738">
                  <c:v>6.6703099999999997</c:v>
                </c:pt>
                <c:pt idx="2739">
                  <c:v>6.672839999999999</c:v>
                </c:pt>
                <c:pt idx="2740">
                  <c:v>6.6729399999999988</c:v>
                </c:pt>
                <c:pt idx="2741">
                  <c:v>6.6703400000000004</c:v>
                </c:pt>
                <c:pt idx="2742">
                  <c:v>6.6652899999999988</c:v>
                </c:pt>
                <c:pt idx="2743">
                  <c:v>6.6598099999999993</c:v>
                </c:pt>
                <c:pt idx="2744">
                  <c:v>6.6540999999999988</c:v>
                </c:pt>
                <c:pt idx="2745">
                  <c:v>6.6476699999999997</c:v>
                </c:pt>
                <c:pt idx="2746">
                  <c:v>6.641989999999999</c:v>
                </c:pt>
                <c:pt idx="2747">
                  <c:v>6.6363399999999997</c:v>
                </c:pt>
                <c:pt idx="2748">
                  <c:v>6.6306599999999998</c:v>
                </c:pt>
                <c:pt idx="2749">
                  <c:v>6.624959999999998</c:v>
                </c:pt>
                <c:pt idx="2750">
                  <c:v>6.6192900000000003</c:v>
                </c:pt>
                <c:pt idx="2751">
                  <c:v>6.6137099999999993</c:v>
                </c:pt>
                <c:pt idx="2752">
                  <c:v>6.6079499999999989</c:v>
                </c:pt>
                <c:pt idx="2753">
                  <c:v>6.6017700000000001</c:v>
                </c:pt>
                <c:pt idx="2754">
                  <c:v>6.5961299999999996</c:v>
                </c:pt>
                <c:pt idx="2755">
                  <c:v>6.5902200000000004</c:v>
                </c:pt>
                <c:pt idx="2756">
                  <c:v>6.5844999999999994</c:v>
                </c:pt>
                <c:pt idx="2757">
                  <c:v>6.5788099999999998</c:v>
                </c:pt>
                <c:pt idx="2758">
                  <c:v>6.5727099999999998</c:v>
                </c:pt>
                <c:pt idx="2759">
                  <c:v>6.5679999999999987</c:v>
                </c:pt>
                <c:pt idx="2760">
                  <c:v>6.5615899999999989</c:v>
                </c:pt>
                <c:pt idx="2761">
                  <c:v>6.5558799999999993</c:v>
                </c:pt>
                <c:pt idx="2762">
                  <c:v>6.5498700000000003</c:v>
                </c:pt>
                <c:pt idx="2763">
                  <c:v>6.5444599999999991</c:v>
                </c:pt>
                <c:pt idx="2764">
                  <c:v>6.5389099999999996</c:v>
                </c:pt>
                <c:pt idx="2765">
                  <c:v>6.5331599999999996</c:v>
                </c:pt>
                <c:pt idx="2766">
                  <c:v>6.527429999999999</c:v>
                </c:pt>
                <c:pt idx="2767">
                  <c:v>6.5210099999999995</c:v>
                </c:pt>
                <c:pt idx="2768">
                  <c:v>6.5151399999999988</c:v>
                </c:pt>
                <c:pt idx="2769">
                  <c:v>6.509640000000001</c:v>
                </c:pt>
                <c:pt idx="2770">
                  <c:v>6.5034599999999996</c:v>
                </c:pt>
                <c:pt idx="2771">
                  <c:v>6.49763</c:v>
                </c:pt>
                <c:pt idx="2772">
                  <c:v>6.4915599999999998</c:v>
                </c:pt>
                <c:pt idx="2773">
                  <c:v>6.4817300000000007</c:v>
                </c:pt>
                <c:pt idx="2774">
                  <c:v>6.4683900000000003</c:v>
                </c:pt>
                <c:pt idx="2775">
                  <c:v>6.4536500000000006</c:v>
                </c:pt>
                <c:pt idx="2776">
                  <c:v>6.4385500000000002</c:v>
                </c:pt>
                <c:pt idx="2777">
                  <c:v>6.4234600000000004</c:v>
                </c:pt>
                <c:pt idx="2778">
                  <c:v>6.4077700000000002</c:v>
                </c:pt>
                <c:pt idx="2779">
                  <c:v>6.391989999999999</c:v>
                </c:pt>
                <c:pt idx="2780">
                  <c:v>6.3776000000000002</c:v>
                </c:pt>
                <c:pt idx="2781">
                  <c:v>6.3620399999999995</c:v>
                </c:pt>
                <c:pt idx="2782">
                  <c:v>6.3465699999999998</c:v>
                </c:pt>
                <c:pt idx="2783">
                  <c:v>6.3329299999999993</c:v>
                </c:pt>
                <c:pt idx="2784">
                  <c:v>6.3176999999999994</c:v>
                </c:pt>
                <c:pt idx="2785">
                  <c:v>6.3025599999999988</c:v>
                </c:pt>
                <c:pt idx="2786">
                  <c:v>6.2855299999999996</c:v>
                </c:pt>
                <c:pt idx="2787">
                  <c:v>6.2713900000000011</c:v>
                </c:pt>
                <c:pt idx="2788">
                  <c:v>6.2554999999999996</c:v>
                </c:pt>
                <c:pt idx="2789">
                  <c:v>6.2395100000000001</c:v>
                </c:pt>
                <c:pt idx="2790">
                  <c:v>6.2259299999999991</c:v>
                </c:pt>
                <c:pt idx="2791">
                  <c:v>6.2092100000000006</c:v>
                </c:pt>
                <c:pt idx="2792">
                  <c:v>6.193179999999999</c:v>
                </c:pt>
                <c:pt idx="2793">
                  <c:v>6.1795799999999996</c:v>
                </c:pt>
                <c:pt idx="2794">
                  <c:v>6.1636699999999998</c:v>
                </c:pt>
                <c:pt idx="2795">
                  <c:v>6.14682</c:v>
                </c:pt>
                <c:pt idx="2796">
                  <c:v>6.1317700000000004</c:v>
                </c:pt>
                <c:pt idx="2797">
                  <c:v>6.1185899999999993</c:v>
                </c:pt>
                <c:pt idx="2798">
                  <c:v>6.1003699999999998</c:v>
                </c:pt>
                <c:pt idx="2799">
                  <c:v>6.0819599999999996</c:v>
                </c:pt>
                <c:pt idx="2800">
                  <c:v>6.0607699999999998</c:v>
                </c:pt>
                <c:pt idx="2801">
                  <c:v>6.0374499999999998</c:v>
                </c:pt>
                <c:pt idx="2802">
                  <c:v>6.0107999999999997</c:v>
                </c:pt>
                <c:pt idx="2803">
                  <c:v>5.9834800000000001</c:v>
                </c:pt>
                <c:pt idx="2804">
                  <c:v>5.9540600000000001</c:v>
                </c:pt>
                <c:pt idx="2805">
                  <c:v>5.922089999999999</c:v>
                </c:pt>
                <c:pt idx="2806">
                  <c:v>5.890159999999999</c:v>
                </c:pt>
                <c:pt idx="2807">
                  <c:v>5.8582099999999997</c:v>
                </c:pt>
                <c:pt idx="2808">
                  <c:v>5.8272999999999993</c:v>
                </c:pt>
                <c:pt idx="2809">
                  <c:v>5.79244</c:v>
                </c:pt>
                <c:pt idx="2810">
                  <c:v>5.7597399999999999</c:v>
                </c:pt>
                <c:pt idx="2811">
                  <c:v>5.7270299999999992</c:v>
                </c:pt>
                <c:pt idx="2812">
                  <c:v>5.6945799999999984</c:v>
                </c:pt>
                <c:pt idx="2813">
                  <c:v>5.6604699999999992</c:v>
                </c:pt>
                <c:pt idx="2814">
                  <c:v>5.6310000000000002</c:v>
                </c:pt>
                <c:pt idx="2815">
                  <c:v>5.5975699999999993</c:v>
                </c:pt>
                <c:pt idx="2816">
                  <c:v>5.5616300000000001</c:v>
                </c:pt>
                <c:pt idx="2817">
                  <c:v>5.5330000000000004</c:v>
                </c:pt>
                <c:pt idx="2818">
                  <c:v>5.5003599999999997</c:v>
                </c:pt>
                <c:pt idx="2819">
                  <c:v>5.4695900000000002</c:v>
                </c:pt>
                <c:pt idx="2820">
                  <c:v>5.43492</c:v>
                </c:pt>
                <c:pt idx="2821">
                  <c:v>5.4029400000000001</c:v>
                </c:pt>
                <c:pt idx="2822">
                  <c:v>5.3701499999999998</c:v>
                </c:pt>
                <c:pt idx="2823">
                  <c:v>5.3369299999999997</c:v>
                </c:pt>
                <c:pt idx="2824">
                  <c:v>5.3025599999999988</c:v>
                </c:pt>
                <c:pt idx="2825">
                  <c:v>5.270690000000001</c:v>
                </c:pt>
                <c:pt idx="2826">
                  <c:v>5.2387500000000005</c:v>
                </c:pt>
                <c:pt idx="2827">
                  <c:v>5.2067300000000003</c:v>
                </c:pt>
                <c:pt idx="2828">
                  <c:v>5.1728799999999993</c:v>
                </c:pt>
                <c:pt idx="2829">
                  <c:v>5.1420099999999991</c:v>
                </c:pt>
                <c:pt idx="2830">
                  <c:v>5.1094299999999997</c:v>
                </c:pt>
                <c:pt idx="2831">
                  <c:v>5.0779699999999997</c:v>
                </c:pt>
                <c:pt idx="2832">
                  <c:v>5.0474699999999997</c:v>
                </c:pt>
                <c:pt idx="2833">
                  <c:v>5.012719999999999</c:v>
                </c:pt>
                <c:pt idx="2834">
                  <c:v>4.9807500000000005</c:v>
                </c:pt>
                <c:pt idx="2835">
                  <c:v>4.9466300000000007</c:v>
                </c:pt>
                <c:pt idx="2836">
                  <c:v>4.9132500000000006</c:v>
                </c:pt>
                <c:pt idx="2837">
                  <c:v>4.8779399999999988</c:v>
                </c:pt>
                <c:pt idx="2838">
                  <c:v>4.84192</c:v>
                </c:pt>
                <c:pt idx="2839">
                  <c:v>4.8027600000000001</c:v>
                </c:pt>
                <c:pt idx="2840">
                  <c:v>4.7614400000000003</c:v>
                </c:pt>
                <c:pt idx="2841">
                  <c:v>4.7191599999999996</c:v>
                </c:pt>
                <c:pt idx="2842">
                  <c:v>4.6792700000000007</c:v>
                </c:pt>
                <c:pt idx="2843">
                  <c:v>4.6338099999999995</c:v>
                </c:pt>
                <c:pt idx="2844">
                  <c:v>4.5922099999999997</c:v>
                </c:pt>
                <c:pt idx="2845">
                  <c:v>4.5453200000000002</c:v>
                </c:pt>
                <c:pt idx="2846">
                  <c:v>4.5015400000000003</c:v>
                </c:pt>
                <c:pt idx="2847">
                  <c:v>4.4581099999999996</c:v>
                </c:pt>
                <c:pt idx="2848">
                  <c:v>4.4119400000000004</c:v>
                </c:pt>
                <c:pt idx="2849">
                  <c:v>4.3657199999999987</c:v>
                </c:pt>
                <c:pt idx="2850">
                  <c:v>4.3170199999999994</c:v>
                </c:pt>
                <c:pt idx="2851">
                  <c:v>4.2705200000000003</c:v>
                </c:pt>
                <c:pt idx="2852">
                  <c:v>4.2232500000000002</c:v>
                </c:pt>
                <c:pt idx="2853">
                  <c:v>4.1712100000000003</c:v>
                </c:pt>
                <c:pt idx="2854">
                  <c:v>4.1227299999999989</c:v>
                </c:pt>
                <c:pt idx="2855">
                  <c:v>4.08317</c:v>
                </c:pt>
                <c:pt idx="2856">
                  <c:v>4.0269999999999992</c:v>
                </c:pt>
                <c:pt idx="2857">
                  <c:v>3.9844499999999994</c:v>
                </c:pt>
                <c:pt idx="2858">
                  <c:v>3.9325399999999995</c:v>
                </c:pt>
                <c:pt idx="2859">
                  <c:v>3.8859599999999994</c:v>
                </c:pt>
                <c:pt idx="2860">
                  <c:v>3.83352</c:v>
                </c:pt>
                <c:pt idx="2861">
                  <c:v>3.7848000000000002</c:v>
                </c:pt>
                <c:pt idx="2862">
                  <c:v>3.7372100000000001</c:v>
                </c:pt>
                <c:pt idx="2863">
                  <c:v>3.68676</c:v>
                </c:pt>
                <c:pt idx="2864">
                  <c:v>3.6360199999999994</c:v>
                </c:pt>
                <c:pt idx="2865">
                  <c:v>3.5855800000000002</c:v>
                </c:pt>
                <c:pt idx="2866">
                  <c:v>3.5371000000000001</c:v>
                </c:pt>
                <c:pt idx="2867">
                  <c:v>3.4946899999999994</c:v>
                </c:pt>
                <c:pt idx="2868">
                  <c:v>3.4461399999999998</c:v>
                </c:pt>
                <c:pt idx="2869">
                  <c:v>3.3931300000000002</c:v>
                </c:pt>
                <c:pt idx="2870">
                  <c:v>3.3466899999999997</c:v>
                </c:pt>
                <c:pt idx="2871">
                  <c:v>3.2986200000000001</c:v>
                </c:pt>
                <c:pt idx="2872">
                  <c:v>3.2471200000000002</c:v>
                </c:pt>
                <c:pt idx="2873">
                  <c:v>3.2004800000000002</c:v>
                </c:pt>
                <c:pt idx="2874">
                  <c:v>3.1453000000000002</c:v>
                </c:pt>
                <c:pt idx="2875">
                  <c:v>3.0947200000000001</c:v>
                </c:pt>
                <c:pt idx="2876">
                  <c:v>3.0463399999999998</c:v>
                </c:pt>
                <c:pt idx="2877">
                  <c:v>3.0036800000000001</c:v>
                </c:pt>
                <c:pt idx="2878">
                  <c:v>2.9560899999999997</c:v>
                </c:pt>
                <c:pt idx="2879">
                  <c:v>2.90252</c:v>
                </c:pt>
                <c:pt idx="2880">
                  <c:v>2.8548899999999997</c:v>
                </c:pt>
                <c:pt idx="2881">
                  <c:v>2.8067799999999994</c:v>
                </c:pt>
                <c:pt idx="2882">
                  <c:v>2.7537500000000001</c:v>
                </c:pt>
                <c:pt idx="2883">
                  <c:v>2.7077599999999999</c:v>
                </c:pt>
                <c:pt idx="2884">
                  <c:v>2.6616399999999998</c:v>
                </c:pt>
                <c:pt idx="2885">
                  <c:v>2.6045600000000002</c:v>
                </c:pt>
                <c:pt idx="2886">
                  <c:v>2.5570900000000001</c:v>
                </c:pt>
                <c:pt idx="2887">
                  <c:v>2.5088699999999995</c:v>
                </c:pt>
                <c:pt idx="2888">
                  <c:v>2.4649399999999999</c:v>
                </c:pt>
                <c:pt idx="2889">
                  <c:v>2.4118799999999996</c:v>
                </c:pt>
                <c:pt idx="2890">
                  <c:v>2.3675099999999998</c:v>
                </c:pt>
                <c:pt idx="2891">
                  <c:v>2.319259999999999</c:v>
                </c:pt>
                <c:pt idx="2892">
                  <c:v>2.27129</c:v>
                </c:pt>
                <c:pt idx="2893">
                  <c:v>2.2150599999999994</c:v>
                </c:pt>
                <c:pt idx="2894">
                  <c:v>2.1664599999999994</c:v>
                </c:pt>
                <c:pt idx="2895">
                  <c:v>2.1164099999999997</c:v>
                </c:pt>
                <c:pt idx="2896">
                  <c:v>2.0682399999999999</c:v>
                </c:pt>
                <c:pt idx="2897">
                  <c:v>2.0184499999999996</c:v>
                </c:pt>
                <c:pt idx="2898">
                  <c:v>1.9692199999999997</c:v>
                </c:pt>
                <c:pt idx="2899">
                  <c:v>1.9276299999999997</c:v>
                </c:pt>
                <c:pt idx="2900">
                  <c:v>1.8746400000000001</c:v>
                </c:pt>
                <c:pt idx="2901">
                  <c:v>1.8263100000000001</c:v>
                </c:pt>
                <c:pt idx="2902">
                  <c:v>1.7778400000000001</c:v>
                </c:pt>
                <c:pt idx="2903">
                  <c:v>1.72997</c:v>
                </c:pt>
                <c:pt idx="2904">
                  <c:v>1.6772199999999999</c:v>
                </c:pt>
                <c:pt idx="2905">
                  <c:v>1.62897</c:v>
                </c:pt>
                <c:pt idx="2906">
                  <c:v>1.57988</c:v>
                </c:pt>
                <c:pt idx="2907">
                  <c:v>1.5311699999999997</c:v>
                </c:pt>
                <c:pt idx="2908">
                  <c:v>1.4801800000000001</c:v>
                </c:pt>
                <c:pt idx="2909">
                  <c:v>1.4322699999999997</c:v>
                </c:pt>
                <c:pt idx="2910">
                  <c:v>1.38249</c:v>
                </c:pt>
                <c:pt idx="2911">
                  <c:v>1.3302799999999999</c:v>
                </c:pt>
                <c:pt idx="2912">
                  <c:v>1.28105</c:v>
                </c:pt>
                <c:pt idx="2913">
                  <c:v>1.23437</c:v>
                </c:pt>
                <c:pt idx="2914">
                  <c:v>1.1843100000000002</c:v>
                </c:pt>
                <c:pt idx="2915">
                  <c:v>1.1302300000000001</c:v>
                </c:pt>
                <c:pt idx="2916">
                  <c:v>1.0823499999999999</c:v>
                </c:pt>
                <c:pt idx="2917">
                  <c:v>1.0411199999999998</c:v>
                </c:pt>
                <c:pt idx="2918">
                  <c:v>0.99942900000000001</c:v>
                </c:pt>
                <c:pt idx="2919">
                  <c:v>0.94858500000000001</c:v>
                </c:pt>
                <c:pt idx="2920">
                  <c:v>0.89777700000000016</c:v>
                </c:pt>
                <c:pt idx="2921">
                  <c:v>0.85852099999999998</c:v>
                </c:pt>
                <c:pt idx="2922">
                  <c:v>0.81285300000000005</c:v>
                </c:pt>
                <c:pt idx="2923">
                  <c:v>0.77300100000000005</c:v>
                </c:pt>
                <c:pt idx="2924">
                  <c:v>0.73297900000000016</c:v>
                </c:pt>
                <c:pt idx="2925">
                  <c:v>0.6909860000000001</c:v>
                </c:pt>
                <c:pt idx="2926">
                  <c:v>0.64979400000000009</c:v>
                </c:pt>
                <c:pt idx="2927">
                  <c:v>0.61541599999999996</c:v>
                </c:pt>
                <c:pt idx="2928">
                  <c:v>0.58519500000000013</c:v>
                </c:pt>
                <c:pt idx="2929">
                  <c:v>0.55325000000000002</c:v>
                </c:pt>
                <c:pt idx="2930">
                  <c:v>0.52379299999999984</c:v>
                </c:pt>
                <c:pt idx="2931">
                  <c:v>0.49273900000000004</c:v>
                </c:pt>
                <c:pt idx="2932">
                  <c:v>0.47103200000000001</c:v>
                </c:pt>
                <c:pt idx="2933">
                  <c:v>0.44587600000000016</c:v>
                </c:pt>
                <c:pt idx="2934">
                  <c:v>0.41734900000000008</c:v>
                </c:pt>
                <c:pt idx="2935">
                  <c:v>0.40516200000000002</c:v>
                </c:pt>
                <c:pt idx="2936">
                  <c:v>0.38852900000000007</c:v>
                </c:pt>
                <c:pt idx="2937">
                  <c:v>0.3740420000000001</c:v>
                </c:pt>
                <c:pt idx="2938">
                  <c:v>0.36210400000000004</c:v>
                </c:pt>
                <c:pt idx="2939">
                  <c:v>0.35293000000000002</c:v>
                </c:pt>
                <c:pt idx="2940">
                  <c:v>0.34528600000000009</c:v>
                </c:pt>
                <c:pt idx="2941">
                  <c:v>0.34088400000000013</c:v>
                </c:pt>
                <c:pt idx="2942">
                  <c:v>0.33885400000000016</c:v>
                </c:pt>
                <c:pt idx="2943">
                  <c:v>0.33925800000000006</c:v>
                </c:pt>
                <c:pt idx="2944">
                  <c:v>0.34236300000000014</c:v>
                </c:pt>
                <c:pt idx="2945">
                  <c:v>0.34841100000000014</c:v>
                </c:pt>
                <c:pt idx="2946">
                  <c:v>0.35512700000000008</c:v>
                </c:pt>
                <c:pt idx="2947">
                  <c:v>0.36518300000000009</c:v>
                </c:pt>
                <c:pt idx="2948">
                  <c:v>0.37766100000000002</c:v>
                </c:pt>
                <c:pt idx="2949">
                  <c:v>0.39406400000000014</c:v>
                </c:pt>
                <c:pt idx="2950">
                  <c:v>0.41698800000000014</c:v>
                </c:pt>
                <c:pt idx="2951">
                  <c:v>0.43210500000000002</c:v>
                </c:pt>
                <c:pt idx="2952">
                  <c:v>0.45430500000000001</c:v>
                </c:pt>
                <c:pt idx="2953">
                  <c:v>0.479157</c:v>
                </c:pt>
                <c:pt idx="2954">
                  <c:v>0.50290500000000005</c:v>
                </c:pt>
                <c:pt idx="2955">
                  <c:v>0.53347199999999984</c:v>
                </c:pt>
                <c:pt idx="2956">
                  <c:v>0.56723400000000002</c:v>
                </c:pt>
                <c:pt idx="2957">
                  <c:v>0.59497500000000014</c:v>
                </c:pt>
                <c:pt idx="2958">
                  <c:v>0.63261000000000012</c:v>
                </c:pt>
                <c:pt idx="2959">
                  <c:v>0.66783400000000015</c:v>
                </c:pt>
                <c:pt idx="2960">
                  <c:v>0.70503199999999999</c:v>
                </c:pt>
                <c:pt idx="2961">
                  <c:v>0.74557700000000005</c:v>
                </c:pt>
                <c:pt idx="2962">
                  <c:v>0.78520000000000001</c:v>
                </c:pt>
                <c:pt idx="2963">
                  <c:v>0.82767700000000011</c:v>
                </c:pt>
                <c:pt idx="2964">
                  <c:v>0.87750399999999984</c:v>
                </c:pt>
                <c:pt idx="2965">
                  <c:v>0.91824300000000003</c:v>
                </c:pt>
                <c:pt idx="2966">
                  <c:v>0.96326100000000003</c:v>
                </c:pt>
                <c:pt idx="2967">
                  <c:v>1.0036899999999997</c:v>
                </c:pt>
                <c:pt idx="2968">
                  <c:v>1.0559599999999998</c:v>
                </c:pt>
                <c:pt idx="2969">
                  <c:v>1.10036</c:v>
                </c:pt>
                <c:pt idx="2970">
                  <c:v>1.15489</c:v>
                </c:pt>
                <c:pt idx="2971">
                  <c:v>1.2031699999999999</c:v>
                </c:pt>
                <c:pt idx="2972">
                  <c:v>1.25254</c:v>
                </c:pt>
                <c:pt idx="2973">
                  <c:v>1.3004100000000001</c:v>
                </c:pt>
                <c:pt idx="2974">
                  <c:v>1.3526899999999999</c:v>
                </c:pt>
                <c:pt idx="2975">
                  <c:v>1.4051199999999997</c:v>
                </c:pt>
                <c:pt idx="2976">
                  <c:v>1.4548999999999999</c:v>
                </c:pt>
                <c:pt idx="2977">
                  <c:v>1.5032399999999997</c:v>
                </c:pt>
                <c:pt idx="2978">
                  <c:v>1.5519299999999998</c:v>
                </c:pt>
                <c:pt idx="2979">
                  <c:v>1.60127</c:v>
                </c:pt>
                <c:pt idx="2980">
                  <c:v>1.6321500000000002</c:v>
                </c:pt>
                <c:pt idx="2981">
                  <c:v>1.6343300000000001</c:v>
                </c:pt>
                <c:pt idx="2982">
                  <c:v>1.6343300000000001</c:v>
                </c:pt>
                <c:pt idx="2983">
                  <c:v>1.6343300000000001</c:v>
                </c:pt>
                <c:pt idx="2984">
                  <c:v>1.6343300000000001</c:v>
                </c:pt>
                <c:pt idx="2985">
                  <c:v>1.6343300000000001</c:v>
                </c:pt>
                <c:pt idx="2986">
                  <c:v>1.6343300000000001</c:v>
                </c:pt>
                <c:pt idx="2987">
                  <c:v>1.6343300000000001</c:v>
                </c:pt>
                <c:pt idx="2988">
                  <c:v>1.6343300000000001</c:v>
                </c:pt>
                <c:pt idx="2989">
                  <c:v>1.6343300000000001</c:v>
                </c:pt>
                <c:pt idx="2990">
                  <c:v>1.6343300000000001</c:v>
                </c:pt>
                <c:pt idx="2991">
                  <c:v>1.6343300000000001</c:v>
                </c:pt>
                <c:pt idx="2992">
                  <c:v>1.6343300000000001</c:v>
                </c:pt>
                <c:pt idx="2993">
                  <c:v>1.6343300000000001</c:v>
                </c:pt>
                <c:pt idx="2994">
                  <c:v>1.6343300000000001</c:v>
                </c:pt>
                <c:pt idx="2995">
                  <c:v>1.6343300000000001</c:v>
                </c:pt>
                <c:pt idx="2996">
                  <c:v>1.6343300000000001</c:v>
                </c:pt>
                <c:pt idx="2997">
                  <c:v>1.6343300000000001</c:v>
                </c:pt>
                <c:pt idx="2998">
                  <c:v>1.6343300000000001</c:v>
                </c:pt>
                <c:pt idx="2999">
                  <c:v>1.6343300000000001</c:v>
                </c:pt>
                <c:pt idx="3000">
                  <c:v>1.6343300000000001</c:v>
                </c:pt>
                <c:pt idx="3001">
                  <c:v>1.6343300000000001</c:v>
                </c:pt>
                <c:pt idx="3002">
                  <c:v>1.6343300000000001</c:v>
                </c:pt>
                <c:pt idx="3003">
                  <c:v>1.6343300000000001</c:v>
                </c:pt>
                <c:pt idx="3004">
                  <c:v>1.6343300000000001</c:v>
                </c:pt>
                <c:pt idx="3005">
                  <c:v>1.6343300000000001</c:v>
                </c:pt>
                <c:pt idx="3006">
                  <c:v>1.6343300000000001</c:v>
                </c:pt>
                <c:pt idx="3007">
                  <c:v>1.6343300000000001</c:v>
                </c:pt>
                <c:pt idx="3008">
                  <c:v>1.6343300000000001</c:v>
                </c:pt>
              </c:numCache>
            </c:numRef>
          </c:xVal>
          <c:yVal>
            <c:numRef>
              <c:f>testNo003_20170702073213!$L$2:$L$3010</c:f>
              <c:numCache>
                <c:formatCode>General</c:formatCode>
                <c:ptCount val="3009"/>
                <c:pt idx="1544">
                  <c:v>-0.70724299999999996</c:v>
                </c:pt>
                <c:pt idx="1545">
                  <c:v>-0.72566500000000012</c:v>
                </c:pt>
                <c:pt idx="1546">
                  <c:v>-0.74595800000000012</c:v>
                </c:pt>
                <c:pt idx="1547">
                  <c:v>-0.76924800000000015</c:v>
                </c:pt>
                <c:pt idx="1548">
                  <c:v>-0.79328900000000002</c:v>
                </c:pt>
                <c:pt idx="1549">
                  <c:v>-0.82114100000000012</c:v>
                </c:pt>
                <c:pt idx="1550">
                  <c:v>-0.84905799999999998</c:v>
                </c:pt>
                <c:pt idx="1551">
                  <c:v>-0.88056599999999996</c:v>
                </c:pt>
                <c:pt idx="1552">
                  <c:v>-0.91324399999999983</c:v>
                </c:pt>
                <c:pt idx="1553">
                  <c:v>-0.93789299999999998</c:v>
                </c:pt>
                <c:pt idx="1554">
                  <c:v>-0.93872999999999995</c:v>
                </c:pt>
                <c:pt idx="1555">
                  <c:v>-0.93872999999999995</c:v>
                </c:pt>
                <c:pt idx="1556">
                  <c:v>-0.93872999999999995</c:v>
                </c:pt>
                <c:pt idx="1557">
                  <c:v>-0.93872999999999995</c:v>
                </c:pt>
                <c:pt idx="1558">
                  <c:v>-0.93872999999999995</c:v>
                </c:pt>
                <c:pt idx="1559">
                  <c:v>-0.93872999999999995</c:v>
                </c:pt>
                <c:pt idx="1560">
                  <c:v>-0.93872999999999995</c:v>
                </c:pt>
                <c:pt idx="1561">
                  <c:v>-0.93872999999999995</c:v>
                </c:pt>
                <c:pt idx="1562">
                  <c:v>-0.93872999999999995</c:v>
                </c:pt>
                <c:pt idx="1563">
                  <c:v>-0.93872999999999995</c:v>
                </c:pt>
                <c:pt idx="1564">
                  <c:v>-0.93872999999999995</c:v>
                </c:pt>
                <c:pt idx="1565">
                  <c:v>-0.93872999999999995</c:v>
                </c:pt>
                <c:pt idx="1566">
                  <c:v>-0.93872999999999995</c:v>
                </c:pt>
                <c:pt idx="1567">
                  <c:v>-0.93872999999999995</c:v>
                </c:pt>
                <c:pt idx="1568">
                  <c:v>-0.93872999999999995</c:v>
                </c:pt>
                <c:pt idx="1569">
                  <c:v>-0.93872999999999995</c:v>
                </c:pt>
                <c:pt idx="1570">
                  <c:v>-0.93872999999999995</c:v>
                </c:pt>
                <c:pt idx="1571">
                  <c:v>-0.93872999999999995</c:v>
                </c:pt>
                <c:pt idx="1572">
                  <c:v>-0.93872999999999995</c:v>
                </c:pt>
                <c:pt idx="1573">
                  <c:v>-0.93872999999999995</c:v>
                </c:pt>
                <c:pt idx="1574">
                  <c:v>-0.93872999999999995</c:v>
                </c:pt>
                <c:pt idx="1575">
                  <c:v>-0.93872999999999995</c:v>
                </c:pt>
                <c:pt idx="1576">
                  <c:v>-0.95385299999999984</c:v>
                </c:pt>
                <c:pt idx="1577">
                  <c:v>-0.99815999999999994</c:v>
                </c:pt>
                <c:pt idx="1578">
                  <c:v>-1.0440499999999999</c:v>
                </c:pt>
                <c:pt idx="1579">
                  <c:v>-1.08741</c:v>
                </c:pt>
                <c:pt idx="1580">
                  <c:v>-1.1310500000000001</c:v>
                </c:pt>
                <c:pt idx="1581">
                  <c:v>-1.1744100000000002</c:v>
                </c:pt>
                <c:pt idx="1582">
                  <c:v>-1.2250299999999998</c:v>
                </c:pt>
                <c:pt idx="1583">
                  <c:v>-1.2676399999999999</c:v>
                </c:pt>
                <c:pt idx="1584">
                  <c:v>-1.3294299999999997</c:v>
                </c:pt>
                <c:pt idx="1585">
                  <c:v>-1.35541</c:v>
                </c:pt>
                <c:pt idx="1586">
                  <c:v>-1.4010599999999998</c:v>
                </c:pt>
                <c:pt idx="1587">
                  <c:v>-1.4405399999999997</c:v>
                </c:pt>
                <c:pt idx="1588">
                  <c:v>-1.4791299999999998</c:v>
                </c:pt>
                <c:pt idx="1589">
                  <c:v>-1.5130399999999997</c:v>
                </c:pt>
                <c:pt idx="1590">
                  <c:v>-1.5501400000000001</c:v>
                </c:pt>
                <c:pt idx="1591">
                  <c:v>-1.58304</c:v>
                </c:pt>
                <c:pt idx="1592">
                  <c:v>-1.61117</c:v>
                </c:pt>
                <c:pt idx="1593">
                  <c:v>-1.6389899999999999</c:v>
                </c:pt>
                <c:pt idx="1594">
                  <c:v>-1.6662800000000002</c:v>
                </c:pt>
                <c:pt idx="1595">
                  <c:v>-1.69163</c:v>
                </c:pt>
                <c:pt idx="1596">
                  <c:v>-1.71397</c:v>
                </c:pt>
                <c:pt idx="1597">
                  <c:v>-1.7362800000000003</c:v>
                </c:pt>
                <c:pt idx="1598">
                  <c:v>-1.7540000000000002</c:v>
                </c:pt>
                <c:pt idx="1599">
                  <c:v>-1.7702700000000002</c:v>
                </c:pt>
                <c:pt idx="1600">
                  <c:v>-1.7805500000000003</c:v>
                </c:pt>
                <c:pt idx="1601">
                  <c:v>-1.7918700000000001</c:v>
                </c:pt>
                <c:pt idx="1602">
                  <c:v>-1.8008500000000001</c:v>
                </c:pt>
                <c:pt idx="1603">
                  <c:v>-1.8066500000000001</c:v>
                </c:pt>
                <c:pt idx="1604">
                  <c:v>-1.81053</c:v>
                </c:pt>
                <c:pt idx="1605">
                  <c:v>-1.81151</c:v>
                </c:pt>
                <c:pt idx="1606">
                  <c:v>-1.81016</c:v>
                </c:pt>
                <c:pt idx="1607">
                  <c:v>-1.8076999999999999</c:v>
                </c:pt>
                <c:pt idx="1608">
                  <c:v>-1.8053599999999999</c:v>
                </c:pt>
                <c:pt idx="1609">
                  <c:v>-1.80298</c:v>
                </c:pt>
                <c:pt idx="1610">
                  <c:v>-1.8005</c:v>
                </c:pt>
                <c:pt idx="1611">
                  <c:v>-1.7979499999999999</c:v>
                </c:pt>
                <c:pt idx="1612">
                  <c:v>-1.7953500000000002</c:v>
                </c:pt>
                <c:pt idx="1613">
                  <c:v>-1.7934399999999999</c:v>
                </c:pt>
                <c:pt idx="1614">
                  <c:v>-1.7910299999999999</c:v>
                </c:pt>
                <c:pt idx="1615">
                  <c:v>-1.7883300000000002</c:v>
                </c:pt>
                <c:pt idx="1616">
                  <c:v>-1.7859700000000001</c:v>
                </c:pt>
                <c:pt idx="1617">
                  <c:v>-1.78359</c:v>
                </c:pt>
                <c:pt idx="1618">
                  <c:v>-1.7814000000000001</c:v>
                </c:pt>
                <c:pt idx="1619">
                  <c:v>-1.7789500000000003</c:v>
                </c:pt>
                <c:pt idx="1620">
                  <c:v>-1.7763000000000002</c:v>
                </c:pt>
                <c:pt idx="1621">
                  <c:v>-1.7738700000000001</c:v>
                </c:pt>
                <c:pt idx="1622">
                  <c:v>-1.7714399999999999</c:v>
                </c:pt>
                <c:pt idx="1623">
                  <c:v>-1.7691600000000001</c:v>
                </c:pt>
                <c:pt idx="1624">
                  <c:v>-1.7683100000000003</c:v>
                </c:pt>
                <c:pt idx="1625">
                  <c:v>-1.7698700000000001</c:v>
                </c:pt>
                <c:pt idx="1626">
                  <c:v>-1.7738499999999999</c:v>
                </c:pt>
                <c:pt idx="1627">
                  <c:v>-1.7803200000000001</c:v>
                </c:pt>
                <c:pt idx="1628">
                  <c:v>-1.7903600000000002</c:v>
                </c:pt>
                <c:pt idx="1629">
                  <c:v>-1.80101</c:v>
                </c:pt>
                <c:pt idx="1630">
                  <c:v>-1.81565</c:v>
                </c:pt>
                <c:pt idx="1631">
                  <c:v>-1.83247</c:v>
                </c:pt>
                <c:pt idx="1632">
                  <c:v>-1.8483099999999999</c:v>
                </c:pt>
                <c:pt idx="1633">
                  <c:v>-1.8654299999999997</c:v>
                </c:pt>
                <c:pt idx="1634">
                  <c:v>-1.8823700000000001</c:v>
                </c:pt>
                <c:pt idx="1635">
                  <c:v>-1.8991199999999999</c:v>
                </c:pt>
                <c:pt idx="1636">
                  <c:v>-1.9159199999999996</c:v>
                </c:pt>
                <c:pt idx="1637">
                  <c:v>-1.9330699999999998</c:v>
                </c:pt>
                <c:pt idx="1638">
                  <c:v>-1.9501299999999997</c:v>
                </c:pt>
                <c:pt idx="1639">
                  <c:v>-1.9651299999999998</c:v>
                </c:pt>
                <c:pt idx="1640">
                  <c:v>-1.98251</c:v>
                </c:pt>
                <c:pt idx="1641">
                  <c:v>-2.0000599999999995</c:v>
                </c:pt>
                <c:pt idx="1642">
                  <c:v>-2.0183</c:v>
                </c:pt>
                <c:pt idx="1643">
                  <c:v>-2.0349200000000001</c:v>
                </c:pt>
                <c:pt idx="1644">
                  <c:v>-2.0532399999999997</c:v>
                </c:pt>
                <c:pt idx="1645">
                  <c:v>-2.0703900000000002</c:v>
                </c:pt>
                <c:pt idx="1646">
                  <c:v>-2.0872299999999999</c:v>
                </c:pt>
                <c:pt idx="1647">
                  <c:v>-2.1023999999999998</c:v>
                </c:pt>
                <c:pt idx="1648">
                  <c:v>-2.1179299999999999</c:v>
                </c:pt>
                <c:pt idx="1649">
                  <c:v>-2.1366799999999997</c:v>
                </c:pt>
                <c:pt idx="1650">
                  <c:v>-2.1525499999999997</c:v>
                </c:pt>
                <c:pt idx="1651">
                  <c:v>-2.1709200000000002</c:v>
                </c:pt>
                <c:pt idx="1652">
                  <c:v>-2.1869499999999995</c:v>
                </c:pt>
                <c:pt idx="1653">
                  <c:v>-2.2046700000000001</c:v>
                </c:pt>
                <c:pt idx="1654">
                  <c:v>-2.2211699999999999</c:v>
                </c:pt>
                <c:pt idx="1655">
                  <c:v>-2.2382200000000001</c:v>
                </c:pt>
                <c:pt idx="1656">
                  <c:v>-2.2549199999999998</c:v>
                </c:pt>
                <c:pt idx="1657">
                  <c:v>-2.2711700000000001</c:v>
                </c:pt>
                <c:pt idx="1658">
                  <c:v>-2.2889599999999999</c:v>
                </c:pt>
                <c:pt idx="1659">
                  <c:v>-2.3076499999999998</c:v>
                </c:pt>
                <c:pt idx="1660">
                  <c:v>-2.3284499999999997</c:v>
                </c:pt>
                <c:pt idx="1661">
                  <c:v>-2.3407200000000001</c:v>
                </c:pt>
                <c:pt idx="1662">
                  <c:v>-2.3567099999999996</c:v>
                </c:pt>
                <c:pt idx="1663">
                  <c:v>-2.3729299999999998</c:v>
                </c:pt>
                <c:pt idx="1664">
                  <c:v>-2.3913799999999994</c:v>
                </c:pt>
                <c:pt idx="1665">
                  <c:v>-2.4098099999999993</c:v>
                </c:pt>
                <c:pt idx="1666">
                  <c:v>-2.4263499999999993</c:v>
                </c:pt>
                <c:pt idx="1667">
                  <c:v>-2.4432499999999995</c:v>
                </c:pt>
                <c:pt idx="1668">
                  <c:v>-2.4603100000000002</c:v>
                </c:pt>
                <c:pt idx="1669">
                  <c:v>-2.4769699999999997</c:v>
                </c:pt>
                <c:pt idx="1670">
                  <c:v>-2.4932099999999995</c:v>
                </c:pt>
                <c:pt idx="1671">
                  <c:v>-2.5117099999999994</c:v>
                </c:pt>
                <c:pt idx="1672">
                  <c:v>-2.5256499999999997</c:v>
                </c:pt>
                <c:pt idx="1673">
                  <c:v>-2.5441199999999999</c:v>
                </c:pt>
                <c:pt idx="1674">
                  <c:v>-2.5598399999999994</c:v>
                </c:pt>
                <c:pt idx="1675">
                  <c:v>-2.57579</c:v>
                </c:pt>
                <c:pt idx="1676">
                  <c:v>-2.5929099999999994</c:v>
                </c:pt>
                <c:pt idx="1677">
                  <c:v>-2.5991200000000001</c:v>
                </c:pt>
                <c:pt idx="1678">
                  <c:v>-2.6072299999999999</c:v>
                </c:pt>
                <c:pt idx="1679">
                  <c:v>-2.6133799999999998</c:v>
                </c:pt>
                <c:pt idx="1680">
                  <c:v>-2.6164299999999994</c:v>
                </c:pt>
                <c:pt idx="1681">
                  <c:v>-2.6181299999999998</c:v>
                </c:pt>
                <c:pt idx="1682">
                  <c:v>-2.6182699999999994</c:v>
                </c:pt>
                <c:pt idx="1683">
                  <c:v>-2.6190799999999994</c:v>
                </c:pt>
                <c:pt idx="1684">
                  <c:v>-2.6212499999999994</c:v>
                </c:pt>
                <c:pt idx="1685">
                  <c:v>-2.6236600000000001</c:v>
                </c:pt>
                <c:pt idx="1686">
                  <c:v>-2.6259600000000001</c:v>
                </c:pt>
                <c:pt idx="1687">
                  <c:v>-2.62826</c:v>
                </c:pt>
                <c:pt idx="1688">
                  <c:v>-2.63062</c:v>
                </c:pt>
                <c:pt idx="1689">
                  <c:v>-2.633</c:v>
                </c:pt>
                <c:pt idx="1690">
                  <c:v>-2.6355399999999998</c:v>
                </c:pt>
                <c:pt idx="1691">
                  <c:v>-2.63775</c:v>
                </c:pt>
                <c:pt idx="1692">
                  <c:v>-2.6402199999999998</c:v>
                </c:pt>
                <c:pt idx="1693">
                  <c:v>-2.6421600000000001</c:v>
                </c:pt>
                <c:pt idx="1694">
                  <c:v>-2.6444999999999999</c:v>
                </c:pt>
                <c:pt idx="1695">
                  <c:v>-2.64689</c:v>
                </c:pt>
                <c:pt idx="1696">
                  <c:v>-2.6491400000000001</c:v>
                </c:pt>
                <c:pt idx="1697">
                  <c:v>-2.6501899999999998</c:v>
                </c:pt>
                <c:pt idx="1698">
                  <c:v>-2.6485300000000005</c:v>
                </c:pt>
                <c:pt idx="1699">
                  <c:v>-2.6441499999999998</c:v>
                </c:pt>
                <c:pt idx="1700">
                  <c:v>-2.6375700000000002</c:v>
                </c:pt>
                <c:pt idx="1701">
                  <c:v>-2.6303700000000001</c:v>
                </c:pt>
                <c:pt idx="1702">
                  <c:v>-2.6237900000000005</c:v>
                </c:pt>
                <c:pt idx="1703">
                  <c:v>-2.6163399999999997</c:v>
                </c:pt>
                <c:pt idx="1704">
                  <c:v>-2.6086399999999998</c:v>
                </c:pt>
                <c:pt idx="1705">
                  <c:v>-2.6013799999999998</c:v>
                </c:pt>
                <c:pt idx="1706">
                  <c:v>-2.5931600000000001</c:v>
                </c:pt>
                <c:pt idx="1707">
                  <c:v>-2.5861000000000001</c:v>
                </c:pt>
                <c:pt idx="1708">
                  <c:v>-2.57633</c:v>
                </c:pt>
                <c:pt idx="1709">
                  <c:v>-2.5647000000000002</c:v>
                </c:pt>
                <c:pt idx="1710">
                  <c:v>-2.5517699999999994</c:v>
                </c:pt>
                <c:pt idx="1711">
                  <c:v>-2.5361799999999994</c:v>
                </c:pt>
                <c:pt idx="1712">
                  <c:v>-2.5168399999999993</c:v>
                </c:pt>
                <c:pt idx="1713">
                  <c:v>-2.4951999999999996</c:v>
                </c:pt>
                <c:pt idx="1714">
                  <c:v>-2.4735</c:v>
                </c:pt>
                <c:pt idx="1715">
                  <c:v>-2.4472700000000001</c:v>
                </c:pt>
                <c:pt idx="1716">
                  <c:v>-2.42014</c:v>
                </c:pt>
                <c:pt idx="1717">
                  <c:v>-2.391049999999999</c:v>
                </c:pt>
                <c:pt idx="1718">
                  <c:v>-2.3565199999999997</c:v>
                </c:pt>
                <c:pt idx="1719">
                  <c:v>-2.3281299999999998</c:v>
                </c:pt>
                <c:pt idx="1720">
                  <c:v>-2.29278</c:v>
                </c:pt>
                <c:pt idx="1721">
                  <c:v>-2.2551899999999998</c:v>
                </c:pt>
                <c:pt idx="1722">
                  <c:v>-2.2228699999999995</c:v>
                </c:pt>
                <c:pt idx="1723">
                  <c:v>-2.1905199999999998</c:v>
                </c:pt>
                <c:pt idx="1724">
                  <c:v>-2.1569399999999996</c:v>
                </c:pt>
                <c:pt idx="1725">
                  <c:v>-2.1209699999999998</c:v>
                </c:pt>
                <c:pt idx="1726">
                  <c:v>-2.0847000000000002</c:v>
                </c:pt>
                <c:pt idx="1727">
                  <c:v>-2.0455299999999998</c:v>
                </c:pt>
                <c:pt idx="1728">
                  <c:v>-2.00589</c:v>
                </c:pt>
                <c:pt idx="1729">
                  <c:v>-1.9611899999999998</c:v>
                </c:pt>
                <c:pt idx="1730">
                  <c:v>-1.9203999999999999</c:v>
                </c:pt>
                <c:pt idx="1731">
                  <c:v>-1.87713</c:v>
                </c:pt>
                <c:pt idx="1732">
                  <c:v>-1.82761</c:v>
                </c:pt>
                <c:pt idx="1733">
                  <c:v>-1.7844800000000003</c:v>
                </c:pt>
                <c:pt idx="1734">
                  <c:v>-1.7391700000000001</c:v>
                </c:pt>
                <c:pt idx="1735">
                  <c:v>-1.68764</c:v>
                </c:pt>
                <c:pt idx="1736">
                  <c:v>-1.6476199999999999</c:v>
                </c:pt>
                <c:pt idx="1737">
                  <c:v>-1.59785</c:v>
                </c:pt>
                <c:pt idx="1738">
                  <c:v>-1.5513299999999999</c:v>
                </c:pt>
                <c:pt idx="1739">
                  <c:v>-1.5101</c:v>
                </c:pt>
                <c:pt idx="1740">
                  <c:v>-1.4595899999999997</c:v>
                </c:pt>
                <c:pt idx="1741">
                  <c:v>-1.4092099999999999</c:v>
                </c:pt>
                <c:pt idx="1742">
                  <c:v>-1.3648400000000001</c:v>
                </c:pt>
                <c:pt idx="1743">
                  <c:v>-1.31837</c:v>
                </c:pt>
                <c:pt idx="1744">
                  <c:v>-1.2652299999999999</c:v>
                </c:pt>
                <c:pt idx="1745">
                  <c:v>-1.21485</c:v>
                </c:pt>
                <c:pt idx="1746">
                  <c:v>-1.16652</c:v>
                </c:pt>
                <c:pt idx="1747">
                  <c:v>-1.1180000000000001</c:v>
                </c:pt>
                <c:pt idx="1748">
                  <c:v>-1.0719399999999997</c:v>
                </c:pt>
                <c:pt idx="1749">
                  <c:v>-1.0220400000000001</c:v>
                </c:pt>
                <c:pt idx="1750">
                  <c:v>-0.96652700000000003</c:v>
                </c:pt>
                <c:pt idx="1751">
                  <c:v>-0.91612199999999999</c:v>
                </c:pt>
                <c:pt idx="1752">
                  <c:v>-0.86703300000000005</c:v>
                </c:pt>
                <c:pt idx="1753">
                  <c:v>-0.81800399999999984</c:v>
                </c:pt>
                <c:pt idx="1754">
                  <c:v>-0.76859999999999995</c:v>
                </c:pt>
                <c:pt idx="1755">
                  <c:v>-0.71879300000000013</c:v>
                </c:pt>
                <c:pt idx="1756">
                  <c:v>-0.66377800000000009</c:v>
                </c:pt>
                <c:pt idx="1757">
                  <c:v>-0.61422200000000005</c:v>
                </c:pt>
                <c:pt idx="1758">
                  <c:v>-0.56555699999999987</c:v>
                </c:pt>
                <c:pt idx="1759">
                  <c:v>-0.52317599999999997</c:v>
                </c:pt>
                <c:pt idx="1760">
                  <c:v>-0.46848800000000007</c:v>
                </c:pt>
                <c:pt idx="1761">
                  <c:v>-0.42254200000000003</c:v>
                </c:pt>
                <c:pt idx="1762">
                  <c:v>-0.37159200000000003</c:v>
                </c:pt>
                <c:pt idx="1763">
                  <c:v>-0.31771400000000005</c:v>
                </c:pt>
                <c:pt idx="1764">
                  <c:v>-0.27310400000000001</c:v>
                </c:pt>
                <c:pt idx="1765">
                  <c:v>-0.22119200000000003</c:v>
                </c:pt>
                <c:pt idx="1766">
                  <c:v>-0.16610700000000003</c:v>
                </c:pt>
                <c:pt idx="1767">
                  <c:v>-0.11601400000000003</c:v>
                </c:pt>
                <c:pt idx="1768">
                  <c:v>-7.0444400000000018E-2</c:v>
                </c:pt>
                <c:pt idx="1769">
                  <c:v>-1.7049500000000002E-2</c:v>
                </c:pt>
                <c:pt idx="1770">
                  <c:v>3.4921400000000005E-2</c:v>
                </c:pt>
                <c:pt idx="1771">
                  <c:v>7.9523300000000019E-2</c:v>
                </c:pt>
                <c:pt idx="1772">
                  <c:v>0.12415600000000002</c:v>
                </c:pt>
                <c:pt idx="1773">
                  <c:v>0.18074700000000002</c:v>
                </c:pt>
                <c:pt idx="1774">
                  <c:v>0.22908100000000003</c:v>
                </c:pt>
                <c:pt idx="1775">
                  <c:v>0.2834270000000001</c:v>
                </c:pt>
                <c:pt idx="1776">
                  <c:v>0.33175800000000005</c:v>
                </c:pt>
                <c:pt idx="1777">
                  <c:v>0.38035000000000008</c:v>
                </c:pt>
                <c:pt idx="1778">
                  <c:v>0.42995900000000009</c:v>
                </c:pt>
                <c:pt idx="1779">
                  <c:v>0.47729099999999997</c:v>
                </c:pt>
                <c:pt idx="1780">
                  <c:v>0.52432999999999996</c:v>
                </c:pt>
                <c:pt idx="1781">
                  <c:v>0.58140499999999984</c:v>
                </c:pt>
                <c:pt idx="1782">
                  <c:v>0.63118200000000002</c:v>
                </c:pt>
                <c:pt idx="1783">
                  <c:v>0.67925100000000016</c:v>
                </c:pt>
                <c:pt idx="1784">
                  <c:v>0.72819199999999995</c:v>
                </c:pt>
                <c:pt idx="1785">
                  <c:v>0.77704300000000004</c:v>
                </c:pt>
                <c:pt idx="1786">
                  <c:v>0.82617900000000011</c:v>
                </c:pt>
                <c:pt idx="1787">
                  <c:v>0.87639699999999998</c:v>
                </c:pt>
                <c:pt idx="1788">
                  <c:v>0.94051099999999987</c:v>
                </c:pt>
                <c:pt idx="1789">
                  <c:v>0.977441</c:v>
                </c:pt>
                <c:pt idx="1790">
                  <c:v>1.0246599999999999</c:v>
                </c:pt>
                <c:pt idx="1791">
                  <c:v>1.07274</c:v>
                </c:pt>
                <c:pt idx="1792">
                  <c:v>1.12921</c:v>
                </c:pt>
                <c:pt idx="1793">
                  <c:v>1.1758299999999997</c:v>
                </c:pt>
                <c:pt idx="1794">
                  <c:v>1.2227999999999999</c:v>
                </c:pt>
                <c:pt idx="1795">
                  <c:v>1.2796399999999999</c:v>
                </c:pt>
                <c:pt idx="1796">
                  <c:v>1.3227500000000001</c:v>
                </c:pt>
                <c:pt idx="1797">
                  <c:v>1.3733500000000001</c:v>
                </c:pt>
                <c:pt idx="1798">
                  <c:v>1.4210399999999999</c:v>
                </c:pt>
                <c:pt idx="1799">
                  <c:v>1.4779199999999997</c:v>
                </c:pt>
                <c:pt idx="1800">
                  <c:v>1.5271699999999997</c:v>
                </c:pt>
                <c:pt idx="1801">
                  <c:v>1.57833</c:v>
                </c:pt>
                <c:pt idx="1802">
                  <c:v>1.62561</c:v>
                </c:pt>
                <c:pt idx="1803">
                  <c:v>1.67778</c:v>
                </c:pt>
                <c:pt idx="1804">
                  <c:v>1.7216100000000001</c:v>
                </c:pt>
                <c:pt idx="1805">
                  <c:v>1.7741500000000001</c:v>
                </c:pt>
                <c:pt idx="1806">
                  <c:v>1.8231899999999999</c:v>
                </c:pt>
                <c:pt idx="1807">
                  <c:v>1.8697999999999997</c:v>
                </c:pt>
                <c:pt idx="1808">
                  <c:v>1.92625</c:v>
                </c:pt>
                <c:pt idx="1809">
                  <c:v>1.97081</c:v>
                </c:pt>
                <c:pt idx="1810">
                  <c:v>2.0279300000000005</c:v>
                </c:pt>
                <c:pt idx="1811">
                  <c:v>2.0705800000000001</c:v>
                </c:pt>
                <c:pt idx="1812">
                  <c:v>2.12426</c:v>
                </c:pt>
                <c:pt idx="1813">
                  <c:v>2.1716599999999997</c:v>
                </c:pt>
                <c:pt idx="1814">
                  <c:v>2.2185299999999999</c:v>
                </c:pt>
                <c:pt idx="1815">
                  <c:v>2.2704300000000002</c:v>
                </c:pt>
                <c:pt idx="1816">
                  <c:v>2.3120299999999996</c:v>
                </c:pt>
                <c:pt idx="1817">
                  <c:v>2.36016</c:v>
                </c:pt>
                <c:pt idx="1818">
                  <c:v>2.4033500000000001</c:v>
                </c:pt>
                <c:pt idx="1819">
                  <c:v>2.4490699999999994</c:v>
                </c:pt>
                <c:pt idx="1820">
                  <c:v>2.4935299999999998</c:v>
                </c:pt>
                <c:pt idx="1821">
                  <c:v>2.5379200000000002</c:v>
                </c:pt>
                <c:pt idx="1822">
                  <c:v>2.59043</c:v>
                </c:pt>
                <c:pt idx="1823">
                  <c:v>2.6332200000000001</c:v>
                </c:pt>
                <c:pt idx="1824">
                  <c:v>2.6825399999999999</c:v>
                </c:pt>
                <c:pt idx="1825">
                  <c:v>2.7337300000000004</c:v>
                </c:pt>
                <c:pt idx="1826">
                  <c:v>2.7827099999999998</c:v>
                </c:pt>
                <c:pt idx="1827">
                  <c:v>2.8317099999999997</c:v>
                </c:pt>
                <c:pt idx="1828">
                  <c:v>2.8836900000000001</c:v>
                </c:pt>
                <c:pt idx="1829">
                  <c:v>2.9355799999999994</c:v>
                </c:pt>
                <c:pt idx="1830">
                  <c:v>2.9824099999999993</c:v>
                </c:pt>
                <c:pt idx="1831">
                  <c:v>3.0253899999999998</c:v>
                </c:pt>
                <c:pt idx="1832">
                  <c:v>3.0764699999999996</c:v>
                </c:pt>
                <c:pt idx="1833">
                  <c:v>3.1222399999999997</c:v>
                </c:pt>
                <c:pt idx="1834">
                  <c:v>3.16886</c:v>
                </c:pt>
                <c:pt idx="1835">
                  <c:v>3.2149800000000002</c:v>
                </c:pt>
                <c:pt idx="1836">
                  <c:v>3.25902</c:v>
                </c:pt>
                <c:pt idx="1837">
                  <c:v>3.3034300000000001</c:v>
                </c:pt>
                <c:pt idx="1838">
                  <c:v>3.3491399999999998</c:v>
                </c:pt>
                <c:pt idx="1839">
                  <c:v>3.3902599999999996</c:v>
                </c:pt>
                <c:pt idx="1840">
                  <c:v>3.4329599999999996</c:v>
                </c:pt>
                <c:pt idx="1841">
                  <c:v>3.4726099999999995</c:v>
                </c:pt>
                <c:pt idx="1842">
                  <c:v>3.5106699999999997</c:v>
                </c:pt>
                <c:pt idx="1843">
                  <c:v>3.5471800000000004</c:v>
                </c:pt>
                <c:pt idx="1844">
                  <c:v>3.5779100000000001</c:v>
                </c:pt>
                <c:pt idx="1845">
                  <c:v>3.6150399999999996</c:v>
                </c:pt>
                <c:pt idx="1846">
                  <c:v>3.6506399999999997</c:v>
                </c:pt>
                <c:pt idx="1847">
                  <c:v>3.6875000000000004</c:v>
                </c:pt>
                <c:pt idx="1848">
                  <c:v>3.7280199999999999</c:v>
                </c:pt>
                <c:pt idx="1849">
                  <c:v>3.7726499999999996</c:v>
                </c:pt>
                <c:pt idx="1850">
                  <c:v>3.8099699999999994</c:v>
                </c:pt>
                <c:pt idx="1851">
                  <c:v>3.8562499999999993</c:v>
                </c:pt>
                <c:pt idx="1852">
                  <c:v>3.8950699999999996</c:v>
                </c:pt>
                <c:pt idx="1853">
                  <c:v>3.9460499999999996</c:v>
                </c:pt>
                <c:pt idx="1854">
                  <c:v>3.9873699999999999</c:v>
                </c:pt>
                <c:pt idx="1855">
                  <c:v>4.0319700000000003</c:v>
                </c:pt>
                <c:pt idx="1856">
                  <c:v>4.0738300000000001</c:v>
                </c:pt>
                <c:pt idx="1857">
                  <c:v>4.1097400000000004</c:v>
                </c:pt>
                <c:pt idx="1858">
                  <c:v>4.1522499999999996</c:v>
                </c:pt>
                <c:pt idx="1859">
                  <c:v>4.1891699999999998</c:v>
                </c:pt>
                <c:pt idx="1860">
                  <c:v>4.2302000000000008</c:v>
                </c:pt>
                <c:pt idx="1861">
                  <c:v>4.2641999999999989</c:v>
                </c:pt>
                <c:pt idx="1862">
                  <c:v>4.3031799999999993</c:v>
                </c:pt>
                <c:pt idx="1863">
                  <c:v>4.34145</c:v>
                </c:pt>
                <c:pt idx="1864">
                  <c:v>4.3776999999999999</c:v>
                </c:pt>
                <c:pt idx="1865">
                  <c:v>4.4171199999999988</c:v>
                </c:pt>
                <c:pt idx="1866">
                  <c:v>4.4540999999999995</c:v>
                </c:pt>
                <c:pt idx="1867">
                  <c:v>4.4935999999999998</c:v>
                </c:pt>
                <c:pt idx="1868">
                  <c:v>4.52163</c:v>
                </c:pt>
                <c:pt idx="1869">
                  <c:v>4.5620999999999992</c:v>
                </c:pt>
                <c:pt idx="1870">
                  <c:v>4.5997000000000003</c:v>
                </c:pt>
                <c:pt idx="1871">
                  <c:v>4.6381600000000001</c:v>
                </c:pt>
                <c:pt idx="1872">
                  <c:v>4.6752000000000002</c:v>
                </c:pt>
                <c:pt idx="1873">
                  <c:v>4.7159799999999992</c:v>
                </c:pt>
                <c:pt idx="1874">
                  <c:v>4.7531699999999999</c:v>
                </c:pt>
                <c:pt idx="1875">
                  <c:v>4.7929199999999987</c:v>
                </c:pt>
                <c:pt idx="1876">
                  <c:v>4.8296700000000001</c:v>
                </c:pt>
                <c:pt idx="1877">
                  <c:v>4.8667899999999991</c:v>
                </c:pt>
                <c:pt idx="1878">
                  <c:v>4.9060500000000005</c:v>
                </c:pt>
                <c:pt idx="1879">
                  <c:v>4.9426199999999998</c:v>
                </c:pt>
                <c:pt idx="1880">
                  <c:v>4.9771999999999998</c:v>
                </c:pt>
                <c:pt idx="1881">
                  <c:v>5.0152099999999997</c:v>
                </c:pt>
                <c:pt idx="1882">
                  <c:v>5.052789999999999</c:v>
                </c:pt>
                <c:pt idx="1883">
                  <c:v>5.0903299999999998</c:v>
                </c:pt>
                <c:pt idx="1884">
                  <c:v>5.1370199999999988</c:v>
                </c:pt>
                <c:pt idx="1885">
                  <c:v>5.1650599999999995</c:v>
                </c:pt>
                <c:pt idx="1886">
                  <c:v>5.2018700000000004</c:v>
                </c:pt>
                <c:pt idx="1887">
                  <c:v>5.2420499999999999</c:v>
                </c:pt>
                <c:pt idx="1888">
                  <c:v>5.2772500000000004</c:v>
                </c:pt>
                <c:pt idx="1889">
                  <c:v>5.3169299999999993</c:v>
                </c:pt>
                <c:pt idx="1890">
                  <c:v>5.3524199999999995</c:v>
                </c:pt>
                <c:pt idx="1891">
                  <c:v>5.392809999999999</c:v>
                </c:pt>
                <c:pt idx="1892">
                  <c:v>5.4250799999999995</c:v>
                </c:pt>
                <c:pt idx="1893">
                  <c:v>5.4645199999999994</c:v>
                </c:pt>
                <c:pt idx="1894">
                  <c:v>5.4989699999999999</c:v>
                </c:pt>
                <c:pt idx="1895">
                  <c:v>5.5393200000000009</c:v>
                </c:pt>
                <c:pt idx="1896">
                  <c:v>5.5765700000000002</c:v>
                </c:pt>
                <c:pt idx="1897">
                  <c:v>5.6157299999999992</c:v>
                </c:pt>
                <c:pt idx="1898">
                  <c:v>5.64846</c:v>
                </c:pt>
                <c:pt idx="1899">
                  <c:v>5.6855399999999987</c:v>
                </c:pt>
                <c:pt idx="1900">
                  <c:v>5.7215199999999991</c:v>
                </c:pt>
                <c:pt idx="1901">
                  <c:v>5.7586599999999999</c:v>
                </c:pt>
                <c:pt idx="1902">
                  <c:v>5.7914300000000001</c:v>
                </c:pt>
                <c:pt idx="1903">
                  <c:v>5.824119999999998</c:v>
                </c:pt>
                <c:pt idx="1904">
                  <c:v>5.8570099999999989</c:v>
                </c:pt>
                <c:pt idx="1905">
                  <c:v>5.8902799999999997</c:v>
                </c:pt>
                <c:pt idx="1906">
                  <c:v>5.9274499999999994</c:v>
                </c:pt>
                <c:pt idx="1907">
                  <c:v>5.9586199999999998</c:v>
                </c:pt>
                <c:pt idx="1908">
                  <c:v>5.9909600000000003</c:v>
                </c:pt>
                <c:pt idx="1909">
                  <c:v>6.0237499999999997</c:v>
                </c:pt>
                <c:pt idx="1910">
                  <c:v>6.0579999999999989</c:v>
                </c:pt>
                <c:pt idx="1911">
                  <c:v>6.0911600000000004</c:v>
                </c:pt>
                <c:pt idx="1912">
                  <c:v>6.1260899999999987</c:v>
                </c:pt>
                <c:pt idx="1913">
                  <c:v>6.160639999999999</c:v>
                </c:pt>
                <c:pt idx="1914">
                  <c:v>6.1953199999999988</c:v>
                </c:pt>
                <c:pt idx="1915">
                  <c:v>6.2301599999999997</c:v>
                </c:pt>
                <c:pt idx="1916">
                  <c:v>6.2634499999999997</c:v>
                </c:pt>
                <c:pt idx="1917">
                  <c:v>6.2950400000000002</c:v>
                </c:pt>
                <c:pt idx="1918">
                  <c:v>6.3295799999999991</c:v>
                </c:pt>
                <c:pt idx="1919">
                  <c:v>6.3604699999999994</c:v>
                </c:pt>
                <c:pt idx="1920">
                  <c:v>6.3936500000000001</c:v>
                </c:pt>
                <c:pt idx="1921">
                  <c:v>6.4282000000000004</c:v>
                </c:pt>
                <c:pt idx="1922">
                  <c:v>6.464999999999999</c:v>
                </c:pt>
                <c:pt idx="1923">
                  <c:v>6.4956899999999997</c:v>
                </c:pt>
                <c:pt idx="1924">
                  <c:v>6.5324299999999997</c:v>
                </c:pt>
                <c:pt idx="1925">
                  <c:v>6.566819999999999</c:v>
                </c:pt>
                <c:pt idx="1926">
                  <c:v>6.6014200000000001</c:v>
                </c:pt>
                <c:pt idx="1927">
                  <c:v>6.6314900000000003</c:v>
                </c:pt>
                <c:pt idx="1928">
                  <c:v>6.6621399999999991</c:v>
                </c:pt>
                <c:pt idx="1929">
                  <c:v>6.6920499999999992</c:v>
                </c:pt>
                <c:pt idx="1930">
                  <c:v>6.71638</c:v>
                </c:pt>
                <c:pt idx="1931">
                  <c:v>6.7417199999999999</c:v>
                </c:pt>
                <c:pt idx="1932">
                  <c:v>6.7651899999999987</c:v>
                </c:pt>
                <c:pt idx="1933">
                  <c:v>6.79345</c:v>
                </c:pt>
                <c:pt idx="1934">
                  <c:v>6.8177899999999987</c:v>
                </c:pt>
                <c:pt idx="1935">
                  <c:v>6.8439499999999995</c:v>
                </c:pt>
                <c:pt idx="1936">
                  <c:v>6.8698799999999993</c:v>
                </c:pt>
                <c:pt idx="1937">
                  <c:v>6.8954999999999993</c:v>
                </c:pt>
                <c:pt idx="1938">
                  <c:v>6.9238200000000001</c:v>
                </c:pt>
                <c:pt idx="1939">
                  <c:v>6.9469399999999997</c:v>
                </c:pt>
                <c:pt idx="1940">
                  <c:v>6.973720000000001</c:v>
                </c:pt>
                <c:pt idx="1941">
                  <c:v>6.9964199999999996</c:v>
                </c:pt>
                <c:pt idx="1942">
                  <c:v>7.0242399999999989</c:v>
                </c:pt>
                <c:pt idx="1943">
                  <c:v>7.0501199999999988</c:v>
                </c:pt>
                <c:pt idx="1944">
                  <c:v>7.0767100000000003</c:v>
                </c:pt>
                <c:pt idx="1945">
                  <c:v>7.1099299999999994</c:v>
                </c:pt>
                <c:pt idx="1946">
                  <c:v>7.1256399999999989</c:v>
                </c:pt>
                <c:pt idx="1947">
                  <c:v>7.1517200000000001</c:v>
                </c:pt>
                <c:pt idx="1948">
                  <c:v>7.1783700000000001</c:v>
                </c:pt>
                <c:pt idx="1949">
                  <c:v>7.2038599999999997</c:v>
                </c:pt>
                <c:pt idx="1950">
                  <c:v>7.2290099999999997</c:v>
                </c:pt>
                <c:pt idx="1951">
                  <c:v>7.2540899999999988</c:v>
                </c:pt>
                <c:pt idx="1952">
                  <c:v>7.2820799999999997</c:v>
                </c:pt>
                <c:pt idx="1953">
                  <c:v>7.3080299999999996</c:v>
                </c:pt>
                <c:pt idx="1954">
                  <c:v>7.3302700000000005</c:v>
                </c:pt>
                <c:pt idx="1955">
                  <c:v>7.3586499999999999</c:v>
                </c:pt>
                <c:pt idx="1956">
                  <c:v>7.3839799999999993</c:v>
                </c:pt>
                <c:pt idx="1957">
                  <c:v>7.4078200000000001</c:v>
                </c:pt>
                <c:pt idx="1958">
                  <c:v>7.4362800000000009</c:v>
                </c:pt>
                <c:pt idx="1959">
                  <c:v>7.4615499999999999</c:v>
                </c:pt>
                <c:pt idx="1960">
                  <c:v>7.4868800000000002</c:v>
                </c:pt>
                <c:pt idx="1961">
                  <c:v>7.5136900000000004</c:v>
                </c:pt>
                <c:pt idx="1962">
                  <c:v>7.5383000000000004</c:v>
                </c:pt>
                <c:pt idx="1963">
                  <c:v>7.5638899999999989</c:v>
                </c:pt>
                <c:pt idx="1964">
                  <c:v>7.5897000000000006</c:v>
                </c:pt>
                <c:pt idx="1965">
                  <c:v>7.6169299999999991</c:v>
                </c:pt>
                <c:pt idx="1966">
                  <c:v>7.6423099999999993</c:v>
                </c:pt>
                <c:pt idx="1967">
                  <c:v>7.6643099999999986</c:v>
                </c:pt>
                <c:pt idx="1968">
                  <c:v>7.6902499999999998</c:v>
                </c:pt>
                <c:pt idx="1969">
                  <c:v>7.7164900000000003</c:v>
                </c:pt>
                <c:pt idx="1970">
                  <c:v>7.7404000000000002</c:v>
                </c:pt>
                <c:pt idx="1971">
                  <c:v>7.7687200000000001</c:v>
                </c:pt>
                <c:pt idx="1972">
                  <c:v>7.7931400000000002</c:v>
                </c:pt>
                <c:pt idx="1973">
                  <c:v>7.8201799999999988</c:v>
                </c:pt>
                <c:pt idx="1974">
                  <c:v>7.8459199999999987</c:v>
                </c:pt>
                <c:pt idx="1975">
                  <c:v>7.8732100000000003</c:v>
                </c:pt>
                <c:pt idx="1976">
                  <c:v>7.898509999999999</c:v>
                </c:pt>
                <c:pt idx="1977">
                  <c:v>7.9236399999999998</c:v>
                </c:pt>
                <c:pt idx="1978">
                  <c:v>7.9481000000000002</c:v>
                </c:pt>
                <c:pt idx="1979">
                  <c:v>7.9761000000000006</c:v>
                </c:pt>
                <c:pt idx="1980">
                  <c:v>7.9983599999999999</c:v>
                </c:pt>
                <c:pt idx="1981">
                  <c:v>8.0222800000000003</c:v>
                </c:pt>
                <c:pt idx="1982">
                  <c:v>8.0492400000000011</c:v>
                </c:pt>
                <c:pt idx="1983">
                  <c:v>8.0734500000000029</c:v>
                </c:pt>
                <c:pt idx="1984">
                  <c:v>8.0967400000000005</c:v>
                </c:pt>
                <c:pt idx="1985">
                  <c:v>8.1169400000000014</c:v>
                </c:pt>
                <c:pt idx="1986">
                  <c:v>8.1361299999999996</c:v>
                </c:pt>
                <c:pt idx="1987">
                  <c:v>8.1546700000000012</c:v>
                </c:pt>
                <c:pt idx="1988">
                  <c:v>8.1769100000000012</c:v>
                </c:pt>
                <c:pt idx="1989">
                  <c:v>8.1943699999999993</c:v>
                </c:pt>
                <c:pt idx="1990">
                  <c:v>8.2146599999999985</c:v>
                </c:pt>
                <c:pt idx="1991">
                  <c:v>8.2337499999999988</c:v>
                </c:pt>
                <c:pt idx="1992">
                  <c:v>8.2505300000000013</c:v>
                </c:pt>
                <c:pt idx="1993">
                  <c:v>8.273060000000001</c:v>
                </c:pt>
                <c:pt idx="1994">
                  <c:v>8.2922000000000011</c:v>
                </c:pt>
                <c:pt idx="1995">
                  <c:v>8.3113799999999998</c:v>
                </c:pt>
                <c:pt idx="1996">
                  <c:v>8.3352000000000004</c:v>
                </c:pt>
                <c:pt idx="1997">
                  <c:v>8.3486000000000011</c:v>
                </c:pt>
                <c:pt idx="1998">
                  <c:v>8.3700900000000029</c:v>
                </c:pt>
                <c:pt idx="1999">
                  <c:v>8.3882500000000011</c:v>
                </c:pt>
                <c:pt idx="2000">
                  <c:v>8.408430000000001</c:v>
                </c:pt>
                <c:pt idx="2001">
                  <c:v>8.4265500000000007</c:v>
                </c:pt>
                <c:pt idx="2002">
                  <c:v>8.4479499999999987</c:v>
                </c:pt>
                <c:pt idx="2003">
                  <c:v>8.467450000000003</c:v>
                </c:pt>
                <c:pt idx="2004">
                  <c:v>8.4822900000000008</c:v>
                </c:pt>
                <c:pt idx="2005">
                  <c:v>8.4990700000000015</c:v>
                </c:pt>
                <c:pt idx="2006">
                  <c:v>8.5120700000000014</c:v>
                </c:pt>
                <c:pt idx="2007">
                  <c:v>8.5227800000000009</c:v>
                </c:pt>
                <c:pt idx="2008">
                  <c:v>8.5334600000000016</c:v>
                </c:pt>
                <c:pt idx="2009">
                  <c:v>8.5425300000000011</c:v>
                </c:pt>
                <c:pt idx="2010">
                  <c:v>8.5535000000000032</c:v>
                </c:pt>
                <c:pt idx="2011">
                  <c:v>8.5637300000000014</c:v>
                </c:pt>
                <c:pt idx="2012">
                  <c:v>8.5734200000000005</c:v>
                </c:pt>
                <c:pt idx="2013">
                  <c:v>8.5838300000000007</c:v>
                </c:pt>
                <c:pt idx="2014">
                  <c:v>8.5925500000000028</c:v>
                </c:pt>
                <c:pt idx="2015">
                  <c:v>8.6026600000000002</c:v>
                </c:pt>
                <c:pt idx="2016">
                  <c:v>8.6109699999999982</c:v>
                </c:pt>
                <c:pt idx="2017">
                  <c:v>8.6163299999999996</c:v>
                </c:pt>
                <c:pt idx="2018">
                  <c:v>8.6201599999999985</c:v>
                </c:pt>
                <c:pt idx="2019">
                  <c:v>8.6214500000000012</c:v>
                </c:pt>
                <c:pt idx="2020">
                  <c:v>8.6214900000000014</c:v>
                </c:pt>
                <c:pt idx="2021">
                  <c:v>8.6215199999999985</c:v>
                </c:pt>
                <c:pt idx="2022">
                  <c:v>8.6215400000000013</c:v>
                </c:pt>
                <c:pt idx="2023">
                  <c:v>8.6215599999999988</c:v>
                </c:pt>
                <c:pt idx="2024">
                  <c:v>8.6215799999999998</c:v>
                </c:pt>
                <c:pt idx="2025">
                  <c:v>8.6216099999999987</c:v>
                </c:pt>
                <c:pt idx="2026">
                  <c:v>8.6216299999999997</c:v>
                </c:pt>
                <c:pt idx="2027">
                  <c:v>8.6216499999999989</c:v>
                </c:pt>
                <c:pt idx="2028">
                  <c:v>8.6216799999999996</c:v>
                </c:pt>
                <c:pt idx="2029">
                  <c:v>8.6216999999999988</c:v>
                </c:pt>
                <c:pt idx="2030">
                  <c:v>8.6217199999999998</c:v>
                </c:pt>
                <c:pt idx="2031">
                  <c:v>8.6217499999999987</c:v>
                </c:pt>
                <c:pt idx="2032">
                  <c:v>8.6217699999999997</c:v>
                </c:pt>
                <c:pt idx="2033">
                  <c:v>8.621789999999999</c:v>
                </c:pt>
                <c:pt idx="2034">
                  <c:v>8.6218199999999996</c:v>
                </c:pt>
                <c:pt idx="2035">
                  <c:v>8.6218399999999988</c:v>
                </c:pt>
                <c:pt idx="2036">
                  <c:v>8.6220300000000005</c:v>
                </c:pt>
                <c:pt idx="2037">
                  <c:v>8.6239499999999989</c:v>
                </c:pt>
                <c:pt idx="2038">
                  <c:v>8.6285499999999988</c:v>
                </c:pt>
                <c:pt idx="2039">
                  <c:v>8.6353299999999997</c:v>
                </c:pt>
                <c:pt idx="2040">
                  <c:v>8.6432899999999986</c:v>
                </c:pt>
                <c:pt idx="2041">
                  <c:v>8.6550300000000018</c:v>
                </c:pt>
                <c:pt idx="2042">
                  <c:v>8.664909999999999</c:v>
                </c:pt>
                <c:pt idx="2043">
                  <c:v>8.6656000000000031</c:v>
                </c:pt>
                <c:pt idx="2044">
                  <c:v>8.6656000000000031</c:v>
                </c:pt>
                <c:pt idx="2045">
                  <c:v>8.6698000000000004</c:v>
                </c:pt>
                <c:pt idx="2046">
                  <c:v>8.68215</c:v>
                </c:pt>
                <c:pt idx="2047">
                  <c:v>8.6949499999999986</c:v>
                </c:pt>
                <c:pt idx="2048">
                  <c:v>8.7081799999999987</c:v>
                </c:pt>
                <c:pt idx="2049">
                  <c:v>8.7214099999999988</c:v>
                </c:pt>
                <c:pt idx="2050">
                  <c:v>8.7346999999999984</c:v>
                </c:pt>
                <c:pt idx="2051">
                  <c:v>8.7463599999999992</c:v>
                </c:pt>
                <c:pt idx="2052">
                  <c:v>8.7603599999999986</c:v>
                </c:pt>
                <c:pt idx="2053">
                  <c:v>8.7715800000000002</c:v>
                </c:pt>
                <c:pt idx="2054">
                  <c:v>8.7832599999999985</c:v>
                </c:pt>
                <c:pt idx="2055">
                  <c:v>8.7963499999999986</c:v>
                </c:pt>
                <c:pt idx="2056">
                  <c:v>8.8094600000000032</c:v>
                </c:pt>
                <c:pt idx="2057">
                  <c:v>8.8227500000000028</c:v>
                </c:pt>
                <c:pt idx="2058">
                  <c:v>8.8349599999999988</c:v>
                </c:pt>
                <c:pt idx="2059">
                  <c:v>8.8475400000000004</c:v>
                </c:pt>
                <c:pt idx="2060">
                  <c:v>8.8601000000000028</c:v>
                </c:pt>
                <c:pt idx="2061">
                  <c:v>8.8736100000000029</c:v>
                </c:pt>
                <c:pt idx="2062">
                  <c:v>8.8874100000000027</c:v>
                </c:pt>
                <c:pt idx="2063">
                  <c:v>8.89879</c:v>
                </c:pt>
                <c:pt idx="2064">
                  <c:v>8.9129200000000015</c:v>
                </c:pt>
                <c:pt idx="2065">
                  <c:v>8.9240900000000014</c:v>
                </c:pt>
                <c:pt idx="2066">
                  <c:v>8.9366200000000013</c:v>
                </c:pt>
                <c:pt idx="2067">
                  <c:v>8.9489999999999998</c:v>
                </c:pt>
                <c:pt idx="2068">
                  <c:v>8.9629400000000032</c:v>
                </c:pt>
                <c:pt idx="2069">
                  <c:v>8.9753900000000026</c:v>
                </c:pt>
                <c:pt idx="2070">
                  <c:v>8.9910800000000002</c:v>
                </c:pt>
                <c:pt idx="2071">
                  <c:v>9.0012499999999989</c:v>
                </c:pt>
                <c:pt idx="2072">
                  <c:v>9.013069999999999</c:v>
                </c:pt>
                <c:pt idx="2073">
                  <c:v>9.0262000000000011</c:v>
                </c:pt>
                <c:pt idx="2074">
                  <c:v>9.0388099999999998</c:v>
                </c:pt>
                <c:pt idx="2075">
                  <c:v>9.0529600000000006</c:v>
                </c:pt>
                <c:pt idx="2076">
                  <c:v>9.0655500000000018</c:v>
                </c:pt>
                <c:pt idx="2077">
                  <c:v>9.0772500000000012</c:v>
                </c:pt>
                <c:pt idx="2078">
                  <c:v>9.0912599999999983</c:v>
                </c:pt>
                <c:pt idx="2079">
                  <c:v>9.1022600000000011</c:v>
                </c:pt>
                <c:pt idx="2080">
                  <c:v>9.11524</c:v>
                </c:pt>
                <c:pt idx="2081">
                  <c:v>9.1277799999999996</c:v>
                </c:pt>
                <c:pt idx="2082">
                  <c:v>9.1411799999999985</c:v>
                </c:pt>
                <c:pt idx="2083">
                  <c:v>9.1530400000000007</c:v>
                </c:pt>
                <c:pt idx="2084">
                  <c:v>9.1660400000000006</c:v>
                </c:pt>
                <c:pt idx="2085">
                  <c:v>9.1792699999999989</c:v>
                </c:pt>
                <c:pt idx="2086">
                  <c:v>9.191889999999999</c:v>
                </c:pt>
                <c:pt idx="2087">
                  <c:v>9.2046900000000011</c:v>
                </c:pt>
                <c:pt idx="2088">
                  <c:v>9.2187799999999989</c:v>
                </c:pt>
                <c:pt idx="2089">
                  <c:v>9.231329999999998</c:v>
                </c:pt>
                <c:pt idx="2090">
                  <c:v>9.2444400000000009</c:v>
                </c:pt>
                <c:pt idx="2091">
                  <c:v>9.2559300000000011</c:v>
                </c:pt>
                <c:pt idx="2092">
                  <c:v>9.268559999999999</c:v>
                </c:pt>
                <c:pt idx="2093">
                  <c:v>9.2801699999999983</c:v>
                </c:pt>
                <c:pt idx="2094">
                  <c:v>9.2930799999999998</c:v>
                </c:pt>
                <c:pt idx="2095">
                  <c:v>9.3105800000000034</c:v>
                </c:pt>
                <c:pt idx="2096">
                  <c:v>9.3232900000000001</c:v>
                </c:pt>
                <c:pt idx="2097">
                  <c:v>9.3331900000000001</c:v>
                </c:pt>
                <c:pt idx="2098">
                  <c:v>9.3457800000000013</c:v>
                </c:pt>
                <c:pt idx="2099">
                  <c:v>9.3580500000000004</c:v>
                </c:pt>
                <c:pt idx="2100">
                  <c:v>9.3715100000000007</c:v>
                </c:pt>
                <c:pt idx="2101">
                  <c:v>9.3835400000000018</c:v>
                </c:pt>
                <c:pt idx="2102">
                  <c:v>9.3973500000000012</c:v>
                </c:pt>
                <c:pt idx="2103">
                  <c:v>9.4098200000000034</c:v>
                </c:pt>
                <c:pt idx="2104">
                  <c:v>9.4207200000000011</c:v>
                </c:pt>
                <c:pt idx="2105">
                  <c:v>9.43398</c:v>
                </c:pt>
                <c:pt idx="2106">
                  <c:v>9.446530000000001</c:v>
                </c:pt>
                <c:pt idx="2107">
                  <c:v>9.4595500000000019</c:v>
                </c:pt>
                <c:pt idx="2108">
                  <c:v>9.4719800000000003</c:v>
                </c:pt>
                <c:pt idx="2109">
                  <c:v>9.4841000000000015</c:v>
                </c:pt>
                <c:pt idx="2110">
                  <c:v>9.4984900000000003</c:v>
                </c:pt>
                <c:pt idx="2111">
                  <c:v>9.5108800000000002</c:v>
                </c:pt>
                <c:pt idx="2112">
                  <c:v>9.5241099999999985</c:v>
                </c:pt>
                <c:pt idx="2113">
                  <c:v>9.5368000000000013</c:v>
                </c:pt>
                <c:pt idx="2114">
                  <c:v>9.5469299999999997</c:v>
                </c:pt>
                <c:pt idx="2115">
                  <c:v>9.5566900000000032</c:v>
                </c:pt>
                <c:pt idx="2116">
                  <c:v>9.5646000000000004</c:v>
                </c:pt>
                <c:pt idx="2117">
                  <c:v>9.5727800000000016</c:v>
                </c:pt>
                <c:pt idx="2118">
                  <c:v>9.5793200000000009</c:v>
                </c:pt>
                <c:pt idx="2119">
                  <c:v>9.5878900000000016</c:v>
                </c:pt>
                <c:pt idx="2120">
                  <c:v>9.5955500000000029</c:v>
                </c:pt>
                <c:pt idx="2121">
                  <c:v>9.6043399999999988</c:v>
                </c:pt>
                <c:pt idx="2122">
                  <c:v>9.6119299999999992</c:v>
                </c:pt>
                <c:pt idx="2123">
                  <c:v>9.6195400000000006</c:v>
                </c:pt>
                <c:pt idx="2124">
                  <c:v>9.6278899999999989</c:v>
                </c:pt>
                <c:pt idx="2125">
                  <c:v>9.6359199999999987</c:v>
                </c:pt>
                <c:pt idx="2126">
                  <c:v>9.6438199999999998</c:v>
                </c:pt>
                <c:pt idx="2127">
                  <c:v>9.6520300000000034</c:v>
                </c:pt>
                <c:pt idx="2128">
                  <c:v>9.6604100000000006</c:v>
                </c:pt>
                <c:pt idx="2129">
                  <c:v>9.6676000000000002</c:v>
                </c:pt>
                <c:pt idx="2130">
                  <c:v>9.6759600000000034</c:v>
                </c:pt>
                <c:pt idx="2131">
                  <c:v>9.6831400000000034</c:v>
                </c:pt>
                <c:pt idx="2132">
                  <c:v>9.6921000000000035</c:v>
                </c:pt>
                <c:pt idx="2133">
                  <c:v>9.7024700000000035</c:v>
                </c:pt>
                <c:pt idx="2134">
                  <c:v>9.7072100000000017</c:v>
                </c:pt>
                <c:pt idx="2135">
                  <c:v>9.7160900000000012</c:v>
                </c:pt>
                <c:pt idx="2136">
                  <c:v>9.7240099999999998</c:v>
                </c:pt>
                <c:pt idx="2137">
                  <c:v>9.7318699999999971</c:v>
                </c:pt>
                <c:pt idx="2138">
                  <c:v>9.7401299999999988</c:v>
                </c:pt>
                <c:pt idx="2139">
                  <c:v>9.7477199999999993</c:v>
                </c:pt>
                <c:pt idx="2140">
                  <c:v>9.7545200000000012</c:v>
                </c:pt>
                <c:pt idx="2141">
                  <c:v>9.7580999999999989</c:v>
                </c:pt>
                <c:pt idx="2142">
                  <c:v>9.7594000000000012</c:v>
                </c:pt>
                <c:pt idx="2143">
                  <c:v>9.7581799999999994</c:v>
                </c:pt>
                <c:pt idx="2144">
                  <c:v>9.7564100000000007</c:v>
                </c:pt>
                <c:pt idx="2145">
                  <c:v>9.754150000000001</c:v>
                </c:pt>
                <c:pt idx="2146">
                  <c:v>9.7521200000000015</c:v>
                </c:pt>
                <c:pt idx="2147">
                  <c:v>9.7502400000000016</c:v>
                </c:pt>
                <c:pt idx="2148">
                  <c:v>9.7463799999999985</c:v>
                </c:pt>
                <c:pt idx="2149">
                  <c:v>9.7404900000000012</c:v>
                </c:pt>
                <c:pt idx="2150">
                  <c:v>9.731329999999998</c:v>
                </c:pt>
                <c:pt idx="2151">
                  <c:v>9.7255700000000012</c:v>
                </c:pt>
                <c:pt idx="2152">
                  <c:v>9.7187199999999994</c:v>
                </c:pt>
                <c:pt idx="2153">
                  <c:v>9.7109799999999993</c:v>
                </c:pt>
                <c:pt idx="2154">
                  <c:v>9.7036600000000011</c:v>
                </c:pt>
                <c:pt idx="2155">
                  <c:v>9.6967100000000013</c:v>
                </c:pt>
                <c:pt idx="2156">
                  <c:v>9.6895900000000008</c:v>
                </c:pt>
                <c:pt idx="2157">
                  <c:v>9.6821700000000011</c:v>
                </c:pt>
                <c:pt idx="2158">
                  <c:v>9.6750800000000012</c:v>
                </c:pt>
                <c:pt idx="2159">
                  <c:v>9.6676300000000008</c:v>
                </c:pt>
                <c:pt idx="2160">
                  <c:v>9.6609500000000015</c:v>
                </c:pt>
                <c:pt idx="2161">
                  <c:v>9.6528000000000027</c:v>
                </c:pt>
                <c:pt idx="2162">
                  <c:v>9.6461299999999994</c:v>
                </c:pt>
                <c:pt idx="2163">
                  <c:v>9.6389499999999995</c:v>
                </c:pt>
                <c:pt idx="2164">
                  <c:v>9.6317699999999995</c:v>
                </c:pt>
                <c:pt idx="2165">
                  <c:v>9.6248899999999988</c:v>
                </c:pt>
                <c:pt idx="2166">
                  <c:v>9.6177300000000017</c:v>
                </c:pt>
                <c:pt idx="2167">
                  <c:v>9.60975</c:v>
                </c:pt>
                <c:pt idx="2168">
                  <c:v>9.6027100000000001</c:v>
                </c:pt>
                <c:pt idx="2169">
                  <c:v>9.5954600000000028</c:v>
                </c:pt>
                <c:pt idx="2170">
                  <c:v>9.5878600000000009</c:v>
                </c:pt>
                <c:pt idx="2171">
                  <c:v>9.58047</c:v>
                </c:pt>
                <c:pt idx="2172">
                  <c:v>9.5744300000000013</c:v>
                </c:pt>
                <c:pt idx="2173">
                  <c:v>9.5661100000000001</c:v>
                </c:pt>
                <c:pt idx="2174">
                  <c:v>9.5591400000000029</c:v>
                </c:pt>
                <c:pt idx="2175">
                  <c:v>9.5518600000000013</c:v>
                </c:pt>
                <c:pt idx="2176">
                  <c:v>9.5447200000000016</c:v>
                </c:pt>
                <c:pt idx="2177">
                  <c:v>9.5375699999999988</c:v>
                </c:pt>
                <c:pt idx="2178">
                  <c:v>9.5295900000000007</c:v>
                </c:pt>
                <c:pt idx="2179">
                  <c:v>9.5224700000000002</c:v>
                </c:pt>
                <c:pt idx="2180">
                  <c:v>9.5159200000000013</c:v>
                </c:pt>
                <c:pt idx="2181">
                  <c:v>9.5079400000000014</c:v>
                </c:pt>
                <c:pt idx="2182">
                  <c:v>9.5008500000000016</c:v>
                </c:pt>
                <c:pt idx="2183">
                  <c:v>9.4934600000000007</c:v>
                </c:pt>
                <c:pt idx="2184">
                  <c:v>9.4858100000000007</c:v>
                </c:pt>
                <c:pt idx="2185">
                  <c:v>9.4743199999999987</c:v>
                </c:pt>
                <c:pt idx="2186">
                  <c:v>9.460740000000003</c:v>
                </c:pt>
                <c:pt idx="2187">
                  <c:v>9.4451800000000006</c:v>
                </c:pt>
                <c:pt idx="2188">
                  <c:v>9.42042</c:v>
                </c:pt>
                <c:pt idx="2189">
                  <c:v>9.4056100000000029</c:v>
                </c:pt>
                <c:pt idx="2190">
                  <c:v>9.386040000000003</c:v>
                </c:pt>
                <c:pt idx="2191">
                  <c:v>9.3665600000000033</c:v>
                </c:pt>
                <c:pt idx="2192">
                  <c:v>9.3481099999999984</c:v>
                </c:pt>
                <c:pt idx="2193">
                  <c:v>9.3300200000000011</c:v>
                </c:pt>
                <c:pt idx="2194">
                  <c:v>9.3081199999999988</c:v>
                </c:pt>
                <c:pt idx="2195">
                  <c:v>9.2885699999999982</c:v>
                </c:pt>
                <c:pt idx="2196">
                  <c:v>9.2677199999999988</c:v>
                </c:pt>
                <c:pt idx="2197">
                  <c:v>9.2449199999999969</c:v>
                </c:pt>
                <c:pt idx="2198">
                  <c:v>9.2198400000000014</c:v>
                </c:pt>
                <c:pt idx="2199">
                  <c:v>9.1929100000000012</c:v>
                </c:pt>
                <c:pt idx="2200">
                  <c:v>9.152510000000003</c:v>
                </c:pt>
                <c:pt idx="2201">
                  <c:v>9.1313999999999993</c:v>
                </c:pt>
                <c:pt idx="2202">
                  <c:v>9.100620000000001</c:v>
                </c:pt>
                <c:pt idx="2203">
                  <c:v>9.0695900000000034</c:v>
                </c:pt>
                <c:pt idx="2204">
                  <c:v>9.032630000000001</c:v>
                </c:pt>
                <c:pt idx="2205">
                  <c:v>9.0008800000000004</c:v>
                </c:pt>
                <c:pt idx="2206">
                  <c:v>8.9636000000000031</c:v>
                </c:pt>
                <c:pt idx="2207">
                  <c:v>8.9333099999999988</c:v>
                </c:pt>
                <c:pt idx="2208">
                  <c:v>8.8977400000000006</c:v>
                </c:pt>
                <c:pt idx="2209">
                  <c:v>8.8583500000000015</c:v>
                </c:pt>
                <c:pt idx="2210">
                  <c:v>8.8225900000000053</c:v>
                </c:pt>
                <c:pt idx="2211">
                  <c:v>8.7807199999999987</c:v>
                </c:pt>
                <c:pt idx="2212">
                  <c:v>8.7394300000000005</c:v>
                </c:pt>
                <c:pt idx="2213">
                  <c:v>8.7028200000000009</c:v>
                </c:pt>
                <c:pt idx="2214">
                  <c:v>8.6568400000000008</c:v>
                </c:pt>
                <c:pt idx="2215">
                  <c:v>8.614749999999999</c:v>
                </c:pt>
                <c:pt idx="2216">
                  <c:v>8.5721100000000003</c:v>
                </c:pt>
                <c:pt idx="2217">
                  <c:v>8.5294500000000006</c:v>
                </c:pt>
                <c:pt idx="2218">
                  <c:v>8.4861000000000004</c:v>
                </c:pt>
                <c:pt idx="2219">
                  <c:v>8.4363699999999984</c:v>
                </c:pt>
                <c:pt idx="2220">
                  <c:v>8.3911600000000011</c:v>
                </c:pt>
                <c:pt idx="2221">
                  <c:v>8.3460300000000007</c:v>
                </c:pt>
                <c:pt idx="2222">
                  <c:v>8.2989999999999995</c:v>
                </c:pt>
                <c:pt idx="2223">
                  <c:v>8.2531400000000001</c:v>
                </c:pt>
                <c:pt idx="2224">
                  <c:v>8.2060900000000014</c:v>
                </c:pt>
                <c:pt idx="2225">
                  <c:v>8.1545700000000014</c:v>
                </c:pt>
                <c:pt idx="2226">
                  <c:v>8.0997800000000026</c:v>
                </c:pt>
                <c:pt idx="2227">
                  <c:v>8.0511600000000012</c:v>
                </c:pt>
                <c:pt idx="2228">
                  <c:v>8.0042999999999989</c:v>
                </c:pt>
                <c:pt idx="2229">
                  <c:v>7.9560399999999998</c:v>
                </c:pt>
                <c:pt idx="2230">
                  <c:v>7.9042199999999996</c:v>
                </c:pt>
                <c:pt idx="2231">
                  <c:v>7.85006</c:v>
                </c:pt>
                <c:pt idx="2232">
                  <c:v>7.8058499999999995</c:v>
                </c:pt>
                <c:pt idx="2233">
                  <c:v>7.7614700000000001</c:v>
                </c:pt>
                <c:pt idx="2234">
                  <c:v>7.70899</c:v>
                </c:pt>
                <c:pt idx="2235">
                  <c:v>7.6619799999999989</c:v>
                </c:pt>
                <c:pt idx="2236">
                  <c:v>7.6067400000000003</c:v>
                </c:pt>
                <c:pt idx="2237">
                  <c:v>7.5428499999999996</c:v>
                </c:pt>
                <c:pt idx="2238">
                  <c:v>7.5093000000000005</c:v>
                </c:pt>
                <c:pt idx="2239">
                  <c:v>7.4623999999999997</c:v>
                </c:pt>
                <c:pt idx="2240">
                  <c:v>7.4162200000000009</c:v>
                </c:pt>
                <c:pt idx="2241">
                  <c:v>7.3603499999999995</c:v>
                </c:pt>
                <c:pt idx="2242">
                  <c:v>7.3133799999999995</c:v>
                </c:pt>
                <c:pt idx="2243">
                  <c:v>7.2597300000000002</c:v>
                </c:pt>
                <c:pt idx="2244">
                  <c:v>7.2113399999999999</c:v>
                </c:pt>
                <c:pt idx="2245">
                  <c:v>7.1608099999999988</c:v>
                </c:pt>
                <c:pt idx="2246">
                  <c:v>7.1161799999999991</c:v>
                </c:pt>
                <c:pt idx="2247">
                  <c:v>7.0676699999999997</c:v>
                </c:pt>
                <c:pt idx="2248">
                  <c:v>7.0168099999999995</c:v>
                </c:pt>
                <c:pt idx="2249">
                  <c:v>6.9716900000000006</c:v>
                </c:pt>
                <c:pt idx="2250">
                  <c:v>6.91899</c:v>
                </c:pt>
                <c:pt idx="2251">
                  <c:v>6.8706500000000004</c:v>
                </c:pt>
                <c:pt idx="2252">
                  <c:v>6.8175499999999989</c:v>
                </c:pt>
                <c:pt idx="2253">
                  <c:v>6.7671599999999987</c:v>
                </c:pt>
                <c:pt idx="2254">
                  <c:v>6.7237900000000002</c:v>
                </c:pt>
                <c:pt idx="2255">
                  <c:v>6.6705799999999993</c:v>
                </c:pt>
                <c:pt idx="2256">
                  <c:v>6.6217999999999995</c:v>
                </c:pt>
                <c:pt idx="2257">
                  <c:v>6.5735999999999999</c:v>
                </c:pt>
                <c:pt idx="2258">
                  <c:v>6.52027</c:v>
                </c:pt>
                <c:pt idx="2259">
                  <c:v>6.4758800000000001</c:v>
                </c:pt>
                <c:pt idx="2260">
                  <c:v>6.4240699999999995</c:v>
                </c:pt>
                <c:pt idx="2261">
                  <c:v>6.3798500000000002</c:v>
                </c:pt>
                <c:pt idx="2262">
                  <c:v>6.3280899999999995</c:v>
                </c:pt>
                <c:pt idx="2263">
                  <c:v>6.276250000000001</c:v>
                </c:pt>
                <c:pt idx="2264">
                  <c:v>6.22525</c:v>
                </c:pt>
                <c:pt idx="2265">
                  <c:v>6.1801399999999989</c:v>
                </c:pt>
                <c:pt idx="2266">
                  <c:v>6.1319099999999995</c:v>
                </c:pt>
                <c:pt idx="2267">
                  <c:v>6.0773900000000003</c:v>
                </c:pt>
                <c:pt idx="2268">
                  <c:v>6.0303700000000005</c:v>
                </c:pt>
                <c:pt idx="2269">
                  <c:v>5.9803500000000005</c:v>
                </c:pt>
                <c:pt idx="2270">
                  <c:v>5.9318600000000012</c:v>
                </c:pt>
                <c:pt idx="2271">
                  <c:v>5.8867900000000004</c:v>
                </c:pt>
                <c:pt idx="2272">
                  <c:v>5.83812</c:v>
                </c:pt>
                <c:pt idx="2273">
                  <c:v>5.7849199999999987</c:v>
                </c:pt>
                <c:pt idx="2274">
                  <c:v>5.7212600000000009</c:v>
                </c:pt>
                <c:pt idx="2275">
                  <c:v>5.6851399999999988</c:v>
                </c:pt>
                <c:pt idx="2276">
                  <c:v>5.6369400000000001</c:v>
                </c:pt>
                <c:pt idx="2277">
                  <c:v>5.5883900000000004</c:v>
                </c:pt>
                <c:pt idx="2278">
                  <c:v>5.5271499999999989</c:v>
                </c:pt>
                <c:pt idx="2279">
                  <c:v>5.4872300000000003</c:v>
                </c:pt>
                <c:pt idx="2280">
                  <c:v>5.4383700000000008</c:v>
                </c:pt>
                <c:pt idx="2281">
                  <c:v>5.3937400000000002</c:v>
                </c:pt>
                <c:pt idx="2282">
                  <c:v>5.3437099999999997</c:v>
                </c:pt>
                <c:pt idx="2283">
                  <c:v>5.2900999999999998</c:v>
                </c:pt>
                <c:pt idx="2284">
                  <c:v>5.2404999999999999</c:v>
                </c:pt>
                <c:pt idx="2285">
                  <c:v>5.1879099999999987</c:v>
                </c:pt>
                <c:pt idx="2286">
                  <c:v>5.1391900000000001</c:v>
                </c:pt>
                <c:pt idx="2287">
                  <c:v>5.0904499999999997</c:v>
                </c:pt>
                <c:pt idx="2288">
                  <c:v>5.0443600000000002</c:v>
                </c:pt>
                <c:pt idx="2289">
                  <c:v>4.9958200000000001</c:v>
                </c:pt>
                <c:pt idx="2290">
                  <c:v>4.9467800000000004</c:v>
                </c:pt>
                <c:pt idx="2291">
                  <c:v>4.8987799999999995</c:v>
                </c:pt>
                <c:pt idx="2292">
                  <c:v>4.8460299999999998</c:v>
                </c:pt>
                <c:pt idx="2293">
                  <c:v>4.7996200000000009</c:v>
                </c:pt>
                <c:pt idx="2294">
                  <c:v>4.7494500000000004</c:v>
                </c:pt>
                <c:pt idx="2295">
                  <c:v>4.7008599999999996</c:v>
                </c:pt>
                <c:pt idx="2296">
                  <c:v>4.6522199999999989</c:v>
                </c:pt>
                <c:pt idx="2297">
                  <c:v>4.6037999999999997</c:v>
                </c:pt>
                <c:pt idx="2298">
                  <c:v>4.5480499999999999</c:v>
                </c:pt>
                <c:pt idx="2299">
                  <c:v>4.5013800000000002</c:v>
                </c:pt>
                <c:pt idx="2300">
                  <c:v>4.4516700000000009</c:v>
                </c:pt>
                <c:pt idx="2301">
                  <c:v>4.4073000000000002</c:v>
                </c:pt>
                <c:pt idx="2302">
                  <c:v>4.3554199999999987</c:v>
                </c:pt>
                <c:pt idx="2303">
                  <c:v>4.3128799999999989</c:v>
                </c:pt>
                <c:pt idx="2304">
                  <c:v>4.2593399999999999</c:v>
                </c:pt>
                <c:pt idx="2305">
                  <c:v>4.2048899999999989</c:v>
                </c:pt>
                <c:pt idx="2306">
                  <c:v>4.1561799999999991</c:v>
                </c:pt>
                <c:pt idx="2307">
                  <c:v>4.107429999999999</c:v>
                </c:pt>
                <c:pt idx="2308">
                  <c:v>4.0578499999999993</c:v>
                </c:pt>
                <c:pt idx="2309">
                  <c:v>4.0069699999999999</c:v>
                </c:pt>
                <c:pt idx="2310">
                  <c:v>3.96068</c:v>
                </c:pt>
                <c:pt idx="2311">
                  <c:v>3.9086599999999994</c:v>
                </c:pt>
                <c:pt idx="2312">
                  <c:v>3.8668799999999997</c:v>
                </c:pt>
                <c:pt idx="2313">
                  <c:v>3.8184699999999996</c:v>
                </c:pt>
                <c:pt idx="2314">
                  <c:v>3.7659699999999998</c:v>
                </c:pt>
                <c:pt idx="2315">
                  <c:v>3.7171300000000005</c:v>
                </c:pt>
                <c:pt idx="2316">
                  <c:v>3.64975</c:v>
                </c:pt>
                <c:pt idx="2317">
                  <c:v>3.6136900000000001</c:v>
                </c:pt>
                <c:pt idx="2318">
                  <c:v>3.5669399999999998</c:v>
                </c:pt>
                <c:pt idx="2319">
                  <c:v>3.5203099999999998</c:v>
                </c:pt>
                <c:pt idx="2320">
                  <c:v>3.4658899999999995</c:v>
                </c:pt>
                <c:pt idx="2321">
                  <c:v>3.4190299999999993</c:v>
                </c:pt>
                <c:pt idx="2322">
                  <c:v>3.36449</c:v>
                </c:pt>
                <c:pt idx="2323">
                  <c:v>3.31779</c:v>
                </c:pt>
                <c:pt idx="2324">
                  <c:v>3.2739099999999999</c:v>
                </c:pt>
                <c:pt idx="2325">
                  <c:v>3.2243800000000005</c:v>
                </c:pt>
                <c:pt idx="2326">
                  <c:v>3.1757499999999994</c:v>
                </c:pt>
                <c:pt idx="2327">
                  <c:v>3.1257700000000002</c:v>
                </c:pt>
                <c:pt idx="2328">
                  <c:v>3.0750999999999995</c:v>
                </c:pt>
                <c:pt idx="2329">
                  <c:v>3.0234000000000001</c:v>
                </c:pt>
                <c:pt idx="2330">
                  <c:v>2.9716899999999997</c:v>
                </c:pt>
                <c:pt idx="2331">
                  <c:v>2.92537</c:v>
                </c:pt>
                <c:pt idx="2332">
                  <c:v>2.8735399999999998</c:v>
                </c:pt>
                <c:pt idx="2333">
                  <c:v>2.8315799999999998</c:v>
                </c:pt>
                <c:pt idx="2334">
                  <c:v>2.7766199999999994</c:v>
                </c:pt>
                <c:pt idx="2335">
                  <c:v>2.7217099999999999</c:v>
                </c:pt>
                <c:pt idx="2336">
                  <c:v>2.6787700000000001</c:v>
                </c:pt>
                <c:pt idx="2337">
                  <c:v>2.6295500000000001</c:v>
                </c:pt>
                <c:pt idx="2338">
                  <c:v>2.5800299999999998</c:v>
                </c:pt>
                <c:pt idx="2339">
                  <c:v>2.5329499999999996</c:v>
                </c:pt>
                <c:pt idx="2340">
                  <c:v>2.4757099999999994</c:v>
                </c:pt>
                <c:pt idx="2341">
                  <c:v>2.4254899999999995</c:v>
                </c:pt>
                <c:pt idx="2342">
                  <c:v>2.3780599999999996</c:v>
                </c:pt>
                <c:pt idx="2343">
                  <c:v>2.3303499999999997</c:v>
                </c:pt>
                <c:pt idx="2344">
                  <c:v>2.2767599999999995</c:v>
                </c:pt>
                <c:pt idx="2345">
                  <c:v>2.2287400000000002</c:v>
                </c:pt>
                <c:pt idx="2346">
                  <c:v>2.1733500000000001</c:v>
                </c:pt>
                <c:pt idx="2347">
                  <c:v>2.1296900000000001</c:v>
                </c:pt>
                <c:pt idx="2348">
                  <c:v>2.0846300000000002</c:v>
                </c:pt>
                <c:pt idx="2349">
                  <c:v>2.0290499999999994</c:v>
                </c:pt>
                <c:pt idx="2350">
                  <c:v>1.98234</c:v>
                </c:pt>
                <c:pt idx="2351">
                  <c:v>1.93021</c:v>
                </c:pt>
                <c:pt idx="2352">
                  <c:v>1.8808800000000001</c:v>
                </c:pt>
                <c:pt idx="2353">
                  <c:v>1.83161</c:v>
                </c:pt>
                <c:pt idx="2354">
                  <c:v>1.7779400000000001</c:v>
                </c:pt>
                <c:pt idx="2355">
                  <c:v>1.72729</c:v>
                </c:pt>
                <c:pt idx="2356">
                  <c:v>1.6783100000000002</c:v>
                </c:pt>
                <c:pt idx="2357">
                  <c:v>1.6289100000000001</c:v>
                </c:pt>
                <c:pt idx="2358">
                  <c:v>1.58175</c:v>
                </c:pt>
                <c:pt idx="2359">
                  <c:v>1.5248199999999998</c:v>
                </c:pt>
                <c:pt idx="2360">
                  <c:v>1.4759399999999998</c:v>
                </c:pt>
                <c:pt idx="2361">
                  <c:v>1.4336899999999997</c:v>
                </c:pt>
                <c:pt idx="2362">
                  <c:v>1.3814500000000001</c:v>
                </c:pt>
                <c:pt idx="2363">
                  <c:v>1.32911</c:v>
                </c:pt>
                <c:pt idx="2364">
                  <c:v>1.2839299999999998</c:v>
                </c:pt>
                <c:pt idx="2365">
                  <c:v>1.22878</c:v>
                </c:pt>
                <c:pt idx="2366">
                  <c:v>1.1797599999999999</c:v>
                </c:pt>
                <c:pt idx="2367">
                  <c:v>1.1309199999999999</c:v>
                </c:pt>
                <c:pt idx="2368">
                  <c:v>1.0780799999999999</c:v>
                </c:pt>
                <c:pt idx="2369">
                  <c:v>1.0330599999999999</c:v>
                </c:pt>
                <c:pt idx="2370">
                  <c:v>0.98124400000000001</c:v>
                </c:pt>
                <c:pt idx="2371">
                  <c:v>0.92901699999999987</c:v>
                </c:pt>
                <c:pt idx="2372">
                  <c:v>0.87912299999999999</c:v>
                </c:pt>
                <c:pt idx="2373">
                  <c:v>0.82860000000000011</c:v>
                </c:pt>
                <c:pt idx="2374">
                  <c:v>0.78103199999999984</c:v>
                </c:pt>
                <c:pt idx="2375">
                  <c:v>0.731437</c:v>
                </c:pt>
                <c:pt idx="2376">
                  <c:v>0.68273300000000015</c:v>
                </c:pt>
                <c:pt idx="2377">
                  <c:v>0.63389400000000007</c:v>
                </c:pt>
                <c:pt idx="2378">
                  <c:v>0.58518199999999998</c:v>
                </c:pt>
                <c:pt idx="2379">
                  <c:v>0.53072200000000003</c:v>
                </c:pt>
                <c:pt idx="2380">
                  <c:v>0.48237400000000008</c:v>
                </c:pt>
                <c:pt idx="2381">
                  <c:v>0.43646900000000005</c:v>
                </c:pt>
                <c:pt idx="2382">
                  <c:v>0.37914900000000001</c:v>
                </c:pt>
                <c:pt idx="2383">
                  <c:v>0.33121700000000009</c:v>
                </c:pt>
                <c:pt idx="2384">
                  <c:v>0.27962200000000004</c:v>
                </c:pt>
                <c:pt idx="2385">
                  <c:v>0.23339099999999999</c:v>
                </c:pt>
                <c:pt idx="2386">
                  <c:v>0.17811700000000003</c:v>
                </c:pt>
                <c:pt idx="2387">
                  <c:v>0.12914100000000001</c:v>
                </c:pt>
                <c:pt idx="2388">
                  <c:v>8.3899200000000035E-2</c:v>
                </c:pt>
                <c:pt idx="2389">
                  <c:v>3.2831600000000009E-2</c:v>
                </c:pt>
                <c:pt idx="2390">
                  <c:v>-1.5455800000000002E-2</c:v>
                </c:pt>
                <c:pt idx="2391">
                  <c:v>-6.3005099999999994E-2</c:v>
                </c:pt>
                <c:pt idx="2392">
                  <c:v>-0.11347900000000001</c:v>
                </c:pt>
                <c:pt idx="2393">
                  <c:v>-0.18160000000000001</c:v>
                </c:pt>
                <c:pt idx="2394">
                  <c:v>-0.21635299999999999</c:v>
                </c:pt>
                <c:pt idx="2395">
                  <c:v>-0.26430500000000001</c:v>
                </c:pt>
                <c:pt idx="2396">
                  <c:v>-0.31886900000000007</c:v>
                </c:pt>
                <c:pt idx="2397">
                  <c:v>-0.36695500000000009</c:v>
                </c:pt>
                <c:pt idx="2398">
                  <c:v>-0.41630600000000006</c:v>
                </c:pt>
                <c:pt idx="2399">
                  <c:v>-0.46363499999999996</c:v>
                </c:pt>
                <c:pt idx="2400">
                  <c:v>-0.5123629999999999</c:v>
                </c:pt>
                <c:pt idx="2401">
                  <c:v>-0.55549999999999999</c:v>
                </c:pt>
                <c:pt idx="2402">
                  <c:v>-0.60441500000000004</c:v>
                </c:pt>
                <c:pt idx="2403">
                  <c:v>-0.65162400000000009</c:v>
                </c:pt>
                <c:pt idx="2404">
                  <c:v>-0.70136299999999985</c:v>
                </c:pt>
                <c:pt idx="2405">
                  <c:v>-0.76700900000000016</c:v>
                </c:pt>
                <c:pt idx="2406">
                  <c:v>-0.80286000000000002</c:v>
                </c:pt>
                <c:pt idx="2407">
                  <c:v>-0.85077000000000014</c:v>
                </c:pt>
                <c:pt idx="2408">
                  <c:v>-0.89716000000000007</c:v>
                </c:pt>
                <c:pt idx="2409">
                  <c:v>-0.95002600000000004</c:v>
                </c:pt>
                <c:pt idx="2410">
                  <c:v>-0.99871500000000002</c:v>
                </c:pt>
                <c:pt idx="2411">
                  <c:v>-1.0484500000000001</c:v>
                </c:pt>
                <c:pt idx="2412">
                  <c:v>-1.0960399999999999</c:v>
                </c:pt>
                <c:pt idx="2413">
                  <c:v>-1.1392</c:v>
                </c:pt>
                <c:pt idx="2414">
                  <c:v>-1.1868000000000001</c:v>
                </c:pt>
                <c:pt idx="2415">
                  <c:v>-1.2330599999999998</c:v>
                </c:pt>
                <c:pt idx="2416">
                  <c:v>-1.27888</c:v>
                </c:pt>
                <c:pt idx="2417">
                  <c:v>-1.3250999999999997</c:v>
                </c:pt>
                <c:pt idx="2418">
                  <c:v>-1.37157</c:v>
                </c:pt>
                <c:pt idx="2419">
                  <c:v>-1.4227699999999999</c:v>
                </c:pt>
                <c:pt idx="2420">
                  <c:v>-1.4684599999999999</c:v>
                </c:pt>
                <c:pt idx="2421">
                  <c:v>-1.5096899999999998</c:v>
                </c:pt>
                <c:pt idx="2422">
                  <c:v>-1.5595399999999997</c:v>
                </c:pt>
                <c:pt idx="2423">
                  <c:v>-1.6050199999999999</c:v>
                </c:pt>
                <c:pt idx="2424">
                  <c:v>-1.6529700000000001</c:v>
                </c:pt>
                <c:pt idx="2425">
                  <c:v>-1.7001900000000001</c:v>
                </c:pt>
                <c:pt idx="2426">
                  <c:v>-1.7462200000000001</c:v>
                </c:pt>
                <c:pt idx="2427">
                  <c:v>-1.7864800000000003</c:v>
                </c:pt>
                <c:pt idx="2428">
                  <c:v>-1.8353999999999997</c:v>
                </c:pt>
                <c:pt idx="2429">
                  <c:v>-1.8806700000000001</c:v>
                </c:pt>
                <c:pt idx="2430">
                  <c:v>-1.9418999999999997</c:v>
                </c:pt>
                <c:pt idx="2431">
                  <c:v>-1.9893899999999998</c:v>
                </c:pt>
                <c:pt idx="2432">
                  <c:v>-2.0232800000000002</c:v>
                </c:pt>
                <c:pt idx="2433">
                  <c:v>-2.0676600000000001</c:v>
                </c:pt>
                <c:pt idx="2434">
                  <c:v>-2.1184499999999997</c:v>
                </c:pt>
                <c:pt idx="2435">
                  <c:v>-2.16201</c:v>
                </c:pt>
                <c:pt idx="2436">
                  <c:v>-2.2079100000000005</c:v>
                </c:pt>
                <c:pt idx="2437">
                  <c:v>-2.2539400000000001</c:v>
                </c:pt>
                <c:pt idx="2438">
                  <c:v>-2.30593</c:v>
                </c:pt>
                <c:pt idx="2439">
                  <c:v>-2.3489800000000001</c:v>
                </c:pt>
                <c:pt idx="2440">
                  <c:v>-2.3947099999999995</c:v>
                </c:pt>
                <c:pt idx="2441">
                  <c:v>-2.4384799999999998</c:v>
                </c:pt>
                <c:pt idx="2442">
                  <c:v>-2.4842900000000001</c:v>
                </c:pt>
                <c:pt idx="2443">
                  <c:v>-2.5323399999999996</c:v>
                </c:pt>
                <c:pt idx="2444">
                  <c:v>-2.58209</c:v>
                </c:pt>
                <c:pt idx="2445">
                  <c:v>-2.6246999999999998</c:v>
                </c:pt>
                <c:pt idx="2446">
                  <c:v>-2.6760999999999995</c:v>
                </c:pt>
                <c:pt idx="2447">
                  <c:v>-2.7222200000000001</c:v>
                </c:pt>
                <c:pt idx="2448">
                  <c:v>-2.7692600000000001</c:v>
                </c:pt>
                <c:pt idx="2449">
                  <c:v>-2.8102399999999994</c:v>
                </c:pt>
                <c:pt idx="2450">
                  <c:v>-2.8558199999999996</c:v>
                </c:pt>
                <c:pt idx="2451">
                  <c:v>-2.9090599999999998</c:v>
                </c:pt>
                <c:pt idx="2452">
                  <c:v>-2.9475899999999999</c:v>
                </c:pt>
                <c:pt idx="2453">
                  <c:v>-2.9985200000000001</c:v>
                </c:pt>
                <c:pt idx="2454">
                  <c:v>-3.0437099999999999</c:v>
                </c:pt>
                <c:pt idx="2455">
                  <c:v>-3.1018599999999994</c:v>
                </c:pt>
                <c:pt idx="2456">
                  <c:v>-3.1345499999999995</c:v>
                </c:pt>
                <c:pt idx="2457">
                  <c:v>-3.1863999999999999</c:v>
                </c:pt>
                <c:pt idx="2458">
                  <c:v>-3.2300300000000002</c:v>
                </c:pt>
                <c:pt idx="2459">
                  <c:v>-3.27217</c:v>
                </c:pt>
                <c:pt idx="2460">
                  <c:v>-3.3227199999999995</c:v>
                </c:pt>
                <c:pt idx="2461">
                  <c:v>-3.3692599999999997</c:v>
                </c:pt>
                <c:pt idx="2462">
                  <c:v>-3.41093</c:v>
                </c:pt>
                <c:pt idx="2463">
                  <c:v>-3.45791</c:v>
                </c:pt>
                <c:pt idx="2464">
                  <c:v>-3.5238200000000002</c:v>
                </c:pt>
                <c:pt idx="2465">
                  <c:v>-3.5556499999999995</c:v>
                </c:pt>
                <c:pt idx="2466">
                  <c:v>-3.5996999999999995</c:v>
                </c:pt>
                <c:pt idx="2467">
                  <c:v>-3.64269</c:v>
                </c:pt>
                <c:pt idx="2468">
                  <c:v>-3.6848900000000002</c:v>
                </c:pt>
                <c:pt idx="2469">
                  <c:v>-3.7269700000000001</c:v>
                </c:pt>
                <c:pt idx="2470">
                  <c:v>-3.7691400000000002</c:v>
                </c:pt>
                <c:pt idx="2471">
                  <c:v>-3.8053999999999997</c:v>
                </c:pt>
                <c:pt idx="2472">
                  <c:v>-3.8424599999999995</c:v>
                </c:pt>
                <c:pt idx="2473">
                  <c:v>-3.8818399999999995</c:v>
                </c:pt>
                <c:pt idx="2474">
                  <c:v>-3.9282699999999995</c:v>
                </c:pt>
                <c:pt idx="2475">
                  <c:v>-3.9796399999999994</c:v>
                </c:pt>
                <c:pt idx="2476">
                  <c:v>-4.0097100000000001</c:v>
                </c:pt>
                <c:pt idx="2477">
                  <c:v>-4.0496900000000009</c:v>
                </c:pt>
                <c:pt idx="2478">
                  <c:v>-4.0936500000000002</c:v>
                </c:pt>
                <c:pt idx="2479">
                  <c:v>-4.1299699999999993</c:v>
                </c:pt>
                <c:pt idx="2480">
                  <c:v>-4.1712300000000004</c:v>
                </c:pt>
                <c:pt idx="2481">
                  <c:v>-4.2096000000000009</c:v>
                </c:pt>
                <c:pt idx="2482">
                  <c:v>-4.2541399999999987</c:v>
                </c:pt>
                <c:pt idx="2483">
                  <c:v>-4.2923900000000001</c:v>
                </c:pt>
                <c:pt idx="2484">
                  <c:v>-4.3300799999999997</c:v>
                </c:pt>
                <c:pt idx="2485">
                  <c:v>-4.3676499999999994</c:v>
                </c:pt>
                <c:pt idx="2486">
                  <c:v>-4.4035799999999998</c:v>
                </c:pt>
                <c:pt idx="2487">
                  <c:v>-4.4387900000000009</c:v>
                </c:pt>
                <c:pt idx="2488">
                  <c:v>-4.4787700000000008</c:v>
                </c:pt>
                <c:pt idx="2489">
                  <c:v>-4.5147199999999987</c:v>
                </c:pt>
                <c:pt idx="2490">
                  <c:v>-4.5502599999999997</c:v>
                </c:pt>
                <c:pt idx="2491">
                  <c:v>-4.584179999999999</c:v>
                </c:pt>
                <c:pt idx="2492">
                  <c:v>-4.6180599999999989</c:v>
                </c:pt>
                <c:pt idx="2493">
                  <c:v>-4.657379999999999</c:v>
                </c:pt>
                <c:pt idx="2494">
                  <c:v>-4.6944899999999992</c:v>
                </c:pt>
                <c:pt idx="2495">
                  <c:v>-4.7302000000000008</c:v>
                </c:pt>
                <c:pt idx="2496">
                  <c:v>-4.7608299999999995</c:v>
                </c:pt>
                <c:pt idx="2497">
                  <c:v>-4.7958699999999999</c:v>
                </c:pt>
                <c:pt idx="2498">
                  <c:v>-4.834789999999999</c:v>
                </c:pt>
                <c:pt idx="2499">
                  <c:v>-4.8681399999999995</c:v>
                </c:pt>
                <c:pt idx="2500">
                  <c:v>-4.9057899999999997</c:v>
                </c:pt>
                <c:pt idx="2501">
                  <c:v>-4.9430300000000003</c:v>
                </c:pt>
                <c:pt idx="2502">
                  <c:v>-4.97818</c:v>
                </c:pt>
                <c:pt idx="2503">
                  <c:v>-5.0143699999999995</c:v>
                </c:pt>
                <c:pt idx="2504">
                  <c:v>-5.0494899999999996</c:v>
                </c:pt>
                <c:pt idx="2505">
                  <c:v>-5.0851600000000001</c:v>
                </c:pt>
                <c:pt idx="2506">
                  <c:v>-5.120239999999999</c:v>
                </c:pt>
                <c:pt idx="2507">
                  <c:v>-5.1553999999999993</c:v>
                </c:pt>
                <c:pt idx="2508">
                  <c:v>-5.1878599999999988</c:v>
                </c:pt>
                <c:pt idx="2509">
                  <c:v>-5.2229199999999993</c:v>
                </c:pt>
                <c:pt idx="2510">
                  <c:v>-5.254389999999999</c:v>
                </c:pt>
                <c:pt idx="2511">
                  <c:v>-5.2870400000000002</c:v>
                </c:pt>
                <c:pt idx="2512">
                  <c:v>-5.3183099999999994</c:v>
                </c:pt>
                <c:pt idx="2513">
                  <c:v>-5.34823</c:v>
                </c:pt>
                <c:pt idx="2514">
                  <c:v>-5.3813000000000004</c:v>
                </c:pt>
                <c:pt idx="2515">
                  <c:v>-5.4146700000000001</c:v>
                </c:pt>
                <c:pt idx="2516">
                  <c:v>-5.4464700000000006</c:v>
                </c:pt>
                <c:pt idx="2517">
                  <c:v>-5.4824299999999999</c:v>
                </c:pt>
                <c:pt idx="2518">
                  <c:v>-5.5101299999999993</c:v>
                </c:pt>
                <c:pt idx="2519">
                  <c:v>-5.5412200000000009</c:v>
                </c:pt>
                <c:pt idx="2520">
                  <c:v>-5.5715599999999998</c:v>
                </c:pt>
                <c:pt idx="2521">
                  <c:v>-5.6131099999999989</c:v>
                </c:pt>
                <c:pt idx="2522">
                  <c:v>-5.6330600000000004</c:v>
                </c:pt>
                <c:pt idx="2523">
                  <c:v>-5.6584999999999992</c:v>
                </c:pt>
                <c:pt idx="2524">
                  <c:v>-5.688159999999999</c:v>
                </c:pt>
                <c:pt idx="2525">
                  <c:v>-5.7161600000000004</c:v>
                </c:pt>
                <c:pt idx="2526">
                  <c:v>-5.74763</c:v>
                </c:pt>
                <c:pt idx="2527">
                  <c:v>-5.7755799999999997</c:v>
                </c:pt>
                <c:pt idx="2528">
                  <c:v>-5.80267</c:v>
                </c:pt>
                <c:pt idx="2529">
                  <c:v>-5.8295399999999988</c:v>
                </c:pt>
                <c:pt idx="2530">
                  <c:v>-5.8579999999999988</c:v>
                </c:pt>
                <c:pt idx="2531">
                  <c:v>-5.8844699999999994</c:v>
                </c:pt>
                <c:pt idx="2532">
                  <c:v>-5.9138299999999999</c:v>
                </c:pt>
                <c:pt idx="2533">
                  <c:v>-5.963989999999999</c:v>
                </c:pt>
                <c:pt idx="2534">
                  <c:v>-5.9726700000000008</c:v>
                </c:pt>
                <c:pt idx="2535">
                  <c:v>-6.0007400000000004</c:v>
                </c:pt>
                <c:pt idx="2536">
                  <c:v>-6.0288299999999992</c:v>
                </c:pt>
                <c:pt idx="2537">
                  <c:v>-6.0572400000000002</c:v>
                </c:pt>
                <c:pt idx="2538">
                  <c:v>-6.084039999999999</c:v>
                </c:pt>
                <c:pt idx="2539">
                  <c:v>-6.1152799999999994</c:v>
                </c:pt>
                <c:pt idx="2540">
                  <c:v>-6.1412899999999997</c:v>
                </c:pt>
                <c:pt idx="2541">
                  <c:v>-6.1724699999999997</c:v>
                </c:pt>
                <c:pt idx="2542">
                  <c:v>-6.1949399999999981</c:v>
                </c:pt>
                <c:pt idx="2543">
                  <c:v>-6.2273699999999996</c:v>
                </c:pt>
                <c:pt idx="2544">
                  <c:v>-6.2538499999999999</c:v>
                </c:pt>
                <c:pt idx="2545">
                  <c:v>-6.2832900000000009</c:v>
                </c:pt>
                <c:pt idx="2546">
                  <c:v>-6.3112599999999999</c:v>
                </c:pt>
                <c:pt idx="2547">
                  <c:v>-6.33948</c:v>
                </c:pt>
                <c:pt idx="2548">
                  <c:v>-6.3694699999999997</c:v>
                </c:pt>
                <c:pt idx="2549">
                  <c:v>-6.3980999999999995</c:v>
                </c:pt>
                <c:pt idx="2550">
                  <c:v>-6.4249899999999993</c:v>
                </c:pt>
                <c:pt idx="2551">
                  <c:v>-6.4512900000000011</c:v>
                </c:pt>
                <c:pt idx="2552">
                  <c:v>-6.4730100000000004</c:v>
                </c:pt>
                <c:pt idx="2553">
                  <c:v>-6.4934599999999998</c:v>
                </c:pt>
                <c:pt idx="2554">
                  <c:v>-6.5107499999999998</c:v>
                </c:pt>
                <c:pt idx="2555">
                  <c:v>-6.5259599999999995</c:v>
                </c:pt>
                <c:pt idx="2556">
                  <c:v>-6.5404400000000003</c:v>
                </c:pt>
                <c:pt idx="2557">
                  <c:v>-6.555019999999999</c:v>
                </c:pt>
                <c:pt idx="2558">
                  <c:v>-6.5702600000000011</c:v>
                </c:pt>
                <c:pt idx="2559">
                  <c:v>-6.5826599999999997</c:v>
                </c:pt>
                <c:pt idx="2560">
                  <c:v>-6.5952599999999997</c:v>
                </c:pt>
                <c:pt idx="2561">
                  <c:v>-6.6036200000000003</c:v>
                </c:pt>
                <c:pt idx="2562">
                  <c:v>-6.6094999999999997</c:v>
                </c:pt>
                <c:pt idx="2563">
                  <c:v>-6.6128999999999989</c:v>
                </c:pt>
                <c:pt idx="2564">
                  <c:v>-6.6138299999999992</c:v>
                </c:pt>
                <c:pt idx="2565">
                  <c:v>-6.6138999999999992</c:v>
                </c:pt>
                <c:pt idx="2566">
                  <c:v>-6.6139499999999991</c:v>
                </c:pt>
                <c:pt idx="2567">
                  <c:v>-6.6140099999999986</c:v>
                </c:pt>
                <c:pt idx="2568">
                  <c:v>-6.6140799999999986</c:v>
                </c:pt>
                <c:pt idx="2569">
                  <c:v>-6.6141499999999986</c:v>
                </c:pt>
                <c:pt idx="2570">
                  <c:v>-6.614209999999999</c:v>
                </c:pt>
                <c:pt idx="2571">
                  <c:v>-6.6142999999999992</c:v>
                </c:pt>
                <c:pt idx="2572">
                  <c:v>-6.6143499999999991</c:v>
                </c:pt>
                <c:pt idx="2573">
                  <c:v>-6.6144099999999986</c:v>
                </c:pt>
                <c:pt idx="2574">
                  <c:v>-6.614469999999999</c:v>
                </c:pt>
                <c:pt idx="2575">
                  <c:v>-6.6145399999999981</c:v>
                </c:pt>
                <c:pt idx="2576">
                  <c:v>-6.6145999999999994</c:v>
                </c:pt>
                <c:pt idx="2577">
                  <c:v>-6.6146699999999994</c:v>
                </c:pt>
                <c:pt idx="2578">
                  <c:v>-6.6147399999999994</c:v>
                </c:pt>
                <c:pt idx="2579">
                  <c:v>-6.6147999999999989</c:v>
                </c:pt>
                <c:pt idx="2580">
                  <c:v>-6.6148599999999993</c:v>
                </c:pt>
                <c:pt idx="2581">
                  <c:v>-6.6149199999999979</c:v>
                </c:pt>
                <c:pt idx="2582">
                  <c:v>-6.6149899999999979</c:v>
                </c:pt>
                <c:pt idx="2583">
                  <c:v>-6.6150499999999992</c:v>
                </c:pt>
                <c:pt idx="2584">
                  <c:v>-6.6151399999999994</c:v>
                </c:pt>
                <c:pt idx="2585">
                  <c:v>-6.6151899999999992</c:v>
                </c:pt>
                <c:pt idx="2586">
                  <c:v>-6.6152499999999996</c:v>
                </c:pt>
                <c:pt idx="2587">
                  <c:v>-6.6153099999999991</c:v>
                </c:pt>
                <c:pt idx="2588">
                  <c:v>-6.6153799999999991</c:v>
                </c:pt>
                <c:pt idx="2589">
                  <c:v>-6.6154399999999995</c:v>
                </c:pt>
                <c:pt idx="2590">
                  <c:v>-6.615499999999999</c:v>
                </c:pt>
                <c:pt idx="2591">
                  <c:v>-6.6155699999999991</c:v>
                </c:pt>
                <c:pt idx="2592">
                  <c:v>-6.6156299999999995</c:v>
                </c:pt>
                <c:pt idx="2593">
                  <c:v>-6.6156999999999995</c:v>
                </c:pt>
                <c:pt idx="2594">
                  <c:v>-6.615759999999999</c:v>
                </c:pt>
                <c:pt idx="2595">
                  <c:v>-6.615829999999999</c:v>
                </c:pt>
                <c:pt idx="2596">
                  <c:v>-6.6158899999999994</c:v>
                </c:pt>
                <c:pt idx="2597">
                  <c:v>-6.615969999999999</c:v>
                </c:pt>
                <c:pt idx="2598">
                  <c:v>-6.6160199999999989</c:v>
                </c:pt>
                <c:pt idx="2599">
                  <c:v>-6.6160899999999989</c:v>
                </c:pt>
                <c:pt idx="2600">
                  <c:v>-6.6161499999999993</c:v>
                </c:pt>
                <c:pt idx="2601">
                  <c:v>-6.6162200000000002</c:v>
                </c:pt>
                <c:pt idx="2602">
                  <c:v>-6.6162799999999997</c:v>
                </c:pt>
                <c:pt idx="2603">
                  <c:v>-6.6163400000000001</c:v>
                </c:pt>
                <c:pt idx="2604">
                  <c:v>-6.6164099999999992</c:v>
                </c:pt>
                <c:pt idx="2605">
                  <c:v>-6.6164799999999993</c:v>
                </c:pt>
                <c:pt idx="2606">
                  <c:v>-6.6165399999999988</c:v>
                </c:pt>
                <c:pt idx="2607">
                  <c:v>-6.6166</c:v>
                </c:pt>
                <c:pt idx="2608">
                  <c:v>-6.6166700000000001</c:v>
                </c:pt>
                <c:pt idx="2609">
                  <c:v>-6.6167400000000001</c:v>
                </c:pt>
                <c:pt idx="2610">
                  <c:v>-6.6167899999999991</c:v>
                </c:pt>
                <c:pt idx="2611">
                  <c:v>-6.61686</c:v>
                </c:pt>
                <c:pt idx="2612">
                  <c:v>-6.6169299999999991</c:v>
                </c:pt>
                <c:pt idx="2613">
                  <c:v>-6.6169899999999995</c:v>
                </c:pt>
                <c:pt idx="2614">
                  <c:v>-6.617049999999999</c:v>
                </c:pt>
                <c:pt idx="2615">
                  <c:v>-6.6171199999999981</c:v>
                </c:pt>
                <c:pt idx="2616">
                  <c:v>-6.6171799999999985</c:v>
                </c:pt>
                <c:pt idx="2617">
                  <c:v>-6.6172399999999989</c:v>
                </c:pt>
                <c:pt idx="2618">
                  <c:v>-6.6173099999999989</c:v>
                </c:pt>
                <c:pt idx="2619">
                  <c:v>-6.6173799999999989</c:v>
                </c:pt>
                <c:pt idx="2620">
                  <c:v>-6.6174399999999993</c:v>
                </c:pt>
                <c:pt idx="2621">
                  <c:v>-6.6174999999999988</c:v>
                </c:pt>
                <c:pt idx="2622">
                  <c:v>-6.6175699999999988</c:v>
                </c:pt>
                <c:pt idx="2623">
                  <c:v>-6.6176299999999992</c:v>
                </c:pt>
                <c:pt idx="2624">
                  <c:v>-6.6176999999999992</c:v>
                </c:pt>
                <c:pt idx="2625">
                  <c:v>-6.6177699999999993</c:v>
                </c:pt>
                <c:pt idx="2626">
                  <c:v>-6.6178299999999988</c:v>
                </c:pt>
                <c:pt idx="2627">
                  <c:v>-6.6178899999999992</c:v>
                </c:pt>
                <c:pt idx="2628">
                  <c:v>-6.6179499999999987</c:v>
                </c:pt>
                <c:pt idx="2629">
                  <c:v>-6.6180199999999987</c:v>
                </c:pt>
                <c:pt idx="2630">
                  <c:v>-6.6180899999999987</c:v>
                </c:pt>
                <c:pt idx="2631">
                  <c:v>-6.6181499999999991</c:v>
                </c:pt>
                <c:pt idx="2632">
                  <c:v>-6.61822</c:v>
                </c:pt>
                <c:pt idx="2633">
                  <c:v>-6.6182799999999995</c:v>
                </c:pt>
                <c:pt idx="2634">
                  <c:v>-6.618339999999999</c:v>
                </c:pt>
                <c:pt idx="2635">
                  <c:v>-6.618409999999999</c:v>
                </c:pt>
                <c:pt idx="2636">
                  <c:v>-6.6184699999999994</c:v>
                </c:pt>
                <c:pt idx="2637">
                  <c:v>-6.618549999999999</c:v>
                </c:pt>
                <c:pt idx="2638">
                  <c:v>-6.6186099999999994</c:v>
                </c:pt>
                <c:pt idx="2639">
                  <c:v>-6.6186699999999998</c:v>
                </c:pt>
                <c:pt idx="2640">
                  <c:v>-6.6187199999999988</c:v>
                </c:pt>
                <c:pt idx="2641">
                  <c:v>-6.6187999999999994</c:v>
                </c:pt>
                <c:pt idx="2642">
                  <c:v>-6.6188699999999994</c:v>
                </c:pt>
                <c:pt idx="2643">
                  <c:v>-6.6189299999999989</c:v>
                </c:pt>
                <c:pt idx="2644">
                  <c:v>-6.6189899999999993</c:v>
                </c:pt>
                <c:pt idx="2645">
                  <c:v>-6.6190499999999997</c:v>
                </c:pt>
                <c:pt idx="2646">
                  <c:v>-6.6191199999999988</c:v>
                </c:pt>
                <c:pt idx="2647">
                  <c:v>-6.6191799999999992</c:v>
                </c:pt>
                <c:pt idx="2648">
                  <c:v>-6.6192500000000001</c:v>
                </c:pt>
                <c:pt idx="2649">
                  <c:v>-6.6193099999999996</c:v>
                </c:pt>
                <c:pt idx="2650">
                  <c:v>-6.6193799999999996</c:v>
                </c:pt>
                <c:pt idx="2651">
                  <c:v>-6.61944</c:v>
                </c:pt>
                <c:pt idx="2652">
                  <c:v>-6.6193900000000001</c:v>
                </c:pt>
                <c:pt idx="2653">
                  <c:v>-6.6177699999999993</c:v>
                </c:pt>
                <c:pt idx="2654">
                  <c:v>-6.6116000000000001</c:v>
                </c:pt>
                <c:pt idx="2655">
                  <c:v>-6.6070299999999991</c:v>
                </c:pt>
                <c:pt idx="2656">
                  <c:v>-6.5992400000000009</c:v>
                </c:pt>
                <c:pt idx="2657">
                  <c:v>-6.5918400000000004</c:v>
                </c:pt>
                <c:pt idx="2658">
                  <c:v>-6.5835900000000001</c:v>
                </c:pt>
                <c:pt idx="2659">
                  <c:v>-6.5768300000000002</c:v>
                </c:pt>
                <c:pt idx="2660">
                  <c:v>-6.5687699999999998</c:v>
                </c:pt>
                <c:pt idx="2661">
                  <c:v>-6.5618699999999999</c:v>
                </c:pt>
                <c:pt idx="2662">
                  <c:v>-6.5549699999999991</c:v>
                </c:pt>
                <c:pt idx="2663">
                  <c:v>-6.5468900000000003</c:v>
                </c:pt>
                <c:pt idx="2664">
                  <c:v>-6.54</c:v>
                </c:pt>
                <c:pt idx="2665">
                  <c:v>-6.5319700000000003</c:v>
                </c:pt>
                <c:pt idx="2666">
                  <c:v>-6.5245399999999991</c:v>
                </c:pt>
                <c:pt idx="2667">
                  <c:v>-6.5163200000000003</c:v>
                </c:pt>
                <c:pt idx="2668">
                  <c:v>-6.5097700000000005</c:v>
                </c:pt>
                <c:pt idx="2669">
                  <c:v>-6.5015000000000001</c:v>
                </c:pt>
                <c:pt idx="2670">
                  <c:v>-6.4943299999999997</c:v>
                </c:pt>
                <c:pt idx="2671">
                  <c:v>-6.4868700000000006</c:v>
                </c:pt>
                <c:pt idx="2672">
                  <c:v>-6.4818800000000003</c:v>
                </c:pt>
                <c:pt idx="2673">
                  <c:v>-6.4814600000000011</c:v>
                </c:pt>
                <c:pt idx="2674">
                  <c:v>-6.4814600000000011</c:v>
                </c:pt>
                <c:pt idx="2675">
                  <c:v>-6.4792400000000008</c:v>
                </c:pt>
                <c:pt idx="2676">
                  <c:v>-6.4711600000000011</c:v>
                </c:pt>
                <c:pt idx="2677">
                  <c:v>-6.4638099999999996</c:v>
                </c:pt>
                <c:pt idx="2678">
                  <c:v>-6.4568300000000001</c:v>
                </c:pt>
                <c:pt idx="2679">
                  <c:v>-6.4496100000000007</c:v>
                </c:pt>
                <c:pt idx="2680">
                  <c:v>-6.4418100000000003</c:v>
                </c:pt>
                <c:pt idx="2681">
                  <c:v>-6.4342300000000003</c:v>
                </c:pt>
                <c:pt idx="2682">
                  <c:v>-6.4266899999999998</c:v>
                </c:pt>
                <c:pt idx="2683">
                  <c:v>-6.4188000000000001</c:v>
                </c:pt>
                <c:pt idx="2684">
                  <c:v>-6.4107399999999997</c:v>
                </c:pt>
                <c:pt idx="2685">
                  <c:v>-6.4042199999999996</c:v>
                </c:pt>
                <c:pt idx="2686">
                  <c:v>-6.3967799999999997</c:v>
                </c:pt>
                <c:pt idx="2687">
                  <c:v>-6.3894200000000003</c:v>
                </c:pt>
                <c:pt idx="2688">
                  <c:v>-6.3821399999999988</c:v>
                </c:pt>
                <c:pt idx="2689">
                  <c:v>-6.3739699999999999</c:v>
                </c:pt>
                <c:pt idx="2690">
                  <c:v>-6.3666999999999998</c:v>
                </c:pt>
                <c:pt idx="2691">
                  <c:v>-6.3593200000000003</c:v>
                </c:pt>
                <c:pt idx="2692">
                  <c:v>-6.3518699999999999</c:v>
                </c:pt>
                <c:pt idx="2693">
                  <c:v>-6.3439699999999997</c:v>
                </c:pt>
                <c:pt idx="2694">
                  <c:v>-6.3359699999999997</c:v>
                </c:pt>
                <c:pt idx="2695">
                  <c:v>-6.3288899999999995</c:v>
                </c:pt>
                <c:pt idx="2696">
                  <c:v>-6.3214899999999989</c:v>
                </c:pt>
                <c:pt idx="2697">
                  <c:v>-6.3140999999999989</c:v>
                </c:pt>
                <c:pt idx="2698">
                  <c:v>-6.3068299999999997</c:v>
                </c:pt>
                <c:pt idx="2699">
                  <c:v>-6.2995099999999997</c:v>
                </c:pt>
                <c:pt idx="2700">
                  <c:v>-6.2915400000000004</c:v>
                </c:pt>
                <c:pt idx="2701">
                  <c:v>-6.2821699999999998</c:v>
                </c:pt>
                <c:pt idx="2702">
                  <c:v>-6.2715399999999999</c:v>
                </c:pt>
                <c:pt idx="2703">
                  <c:v>-6.2628099999999991</c:v>
                </c:pt>
                <c:pt idx="2704">
                  <c:v>-6.2507900000000003</c:v>
                </c:pt>
                <c:pt idx="2705">
                  <c:v>-6.2329299999999996</c:v>
                </c:pt>
                <c:pt idx="2706">
                  <c:v>-6.2146699999999999</c:v>
                </c:pt>
                <c:pt idx="2707">
                  <c:v>-6.194399999999999</c:v>
                </c:pt>
                <c:pt idx="2708">
                  <c:v>-6.168709999999999</c:v>
                </c:pt>
                <c:pt idx="2709">
                  <c:v>-6.145999999999999</c:v>
                </c:pt>
                <c:pt idx="2710">
                  <c:v>-6.1167499999999997</c:v>
                </c:pt>
                <c:pt idx="2711">
                  <c:v>-6.0877699999999999</c:v>
                </c:pt>
                <c:pt idx="2712">
                  <c:v>-6.0563900000000004</c:v>
                </c:pt>
                <c:pt idx="2713">
                  <c:v>-6.0246099999999991</c:v>
                </c:pt>
                <c:pt idx="2714">
                  <c:v>-5.9863000000000008</c:v>
                </c:pt>
                <c:pt idx="2715">
                  <c:v>-5.9502300000000004</c:v>
                </c:pt>
                <c:pt idx="2716">
                  <c:v>-5.9122399999999997</c:v>
                </c:pt>
                <c:pt idx="2717">
                  <c:v>-5.8726200000000004</c:v>
                </c:pt>
                <c:pt idx="2718">
                  <c:v>-5.8270699999999991</c:v>
                </c:pt>
                <c:pt idx="2719">
                  <c:v>-5.7861599999999997</c:v>
                </c:pt>
                <c:pt idx="2720">
                  <c:v>-5.7476900000000004</c:v>
                </c:pt>
                <c:pt idx="2721">
                  <c:v>-5.6984899999999987</c:v>
                </c:pt>
                <c:pt idx="2722">
                  <c:v>-5.6569499999999993</c:v>
                </c:pt>
                <c:pt idx="2723">
                  <c:v>-5.6051099999999989</c:v>
                </c:pt>
                <c:pt idx="2724">
                  <c:v>-5.5573799999999993</c:v>
                </c:pt>
                <c:pt idx="2725">
                  <c:v>-5.51532</c:v>
                </c:pt>
                <c:pt idx="2726">
                  <c:v>-5.4678799999999992</c:v>
                </c:pt>
                <c:pt idx="2727">
                  <c:v>-5.4163700000000006</c:v>
                </c:pt>
                <c:pt idx="2728">
                  <c:v>-5.3758499999999998</c:v>
                </c:pt>
                <c:pt idx="2729">
                  <c:v>-5.3310599999999999</c:v>
                </c:pt>
                <c:pt idx="2730">
                  <c:v>-5.2855699999999999</c:v>
                </c:pt>
                <c:pt idx="2731">
                  <c:v>-5.2348999999999997</c:v>
                </c:pt>
                <c:pt idx="2732">
                  <c:v>-5.1728199999999989</c:v>
                </c:pt>
                <c:pt idx="2733">
                  <c:v>-5.1407600000000002</c:v>
                </c:pt>
                <c:pt idx="2734">
                  <c:v>-5.0922799999999997</c:v>
                </c:pt>
                <c:pt idx="2735">
                  <c:v>-5.0451499999999996</c:v>
                </c:pt>
                <c:pt idx="2736">
                  <c:v>-4.9973799999999997</c:v>
                </c:pt>
                <c:pt idx="2737">
                  <c:v>-4.9492100000000008</c:v>
                </c:pt>
                <c:pt idx="2738">
                  <c:v>-4.8996399999999998</c:v>
                </c:pt>
                <c:pt idx="2739">
                  <c:v>-4.8483499999999999</c:v>
                </c:pt>
                <c:pt idx="2740">
                  <c:v>-4.8018999999999998</c:v>
                </c:pt>
                <c:pt idx="2741">
                  <c:v>-4.7495000000000003</c:v>
                </c:pt>
                <c:pt idx="2742">
                  <c:v>-4.698459999999999</c:v>
                </c:pt>
                <c:pt idx="2743">
                  <c:v>-4.6510600000000002</c:v>
                </c:pt>
                <c:pt idx="2744">
                  <c:v>-4.6017700000000001</c:v>
                </c:pt>
                <c:pt idx="2745">
                  <c:v>-4.54617</c:v>
                </c:pt>
                <c:pt idx="2746">
                  <c:v>-4.4971499999999995</c:v>
                </c:pt>
                <c:pt idx="2747">
                  <c:v>-4.4483800000000002</c:v>
                </c:pt>
                <c:pt idx="2748">
                  <c:v>-4.3993200000000003</c:v>
                </c:pt>
                <c:pt idx="2749">
                  <c:v>-4.3500799999999993</c:v>
                </c:pt>
                <c:pt idx="2750">
                  <c:v>-4.3010799999999998</c:v>
                </c:pt>
                <c:pt idx="2751">
                  <c:v>-4.2529499999999993</c:v>
                </c:pt>
                <c:pt idx="2752">
                  <c:v>-4.2031700000000001</c:v>
                </c:pt>
                <c:pt idx="2753">
                  <c:v>-4.1497900000000003</c:v>
                </c:pt>
                <c:pt idx="2754">
                  <c:v>-4.10114</c:v>
                </c:pt>
                <c:pt idx="2755">
                  <c:v>-4.0500400000000001</c:v>
                </c:pt>
                <c:pt idx="2756">
                  <c:v>-4.0006300000000001</c:v>
                </c:pt>
                <c:pt idx="2757">
                  <c:v>-3.9515499999999997</c:v>
                </c:pt>
                <c:pt idx="2758">
                  <c:v>-3.8988799999999997</c:v>
                </c:pt>
                <c:pt idx="2759">
                  <c:v>-3.8581799999999995</c:v>
                </c:pt>
                <c:pt idx="2760">
                  <c:v>-3.8027799999999994</c:v>
                </c:pt>
                <c:pt idx="2761">
                  <c:v>-3.7534999999999998</c:v>
                </c:pt>
                <c:pt idx="2762">
                  <c:v>-3.7015699999999998</c:v>
                </c:pt>
                <c:pt idx="2763">
                  <c:v>-3.65489</c:v>
                </c:pt>
                <c:pt idx="2764">
                  <c:v>-3.60697</c:v>
                </c:pt>
                <c:pt idx="2765">
                  <c:v>-3.5572599999999994</c:v>
                </c:pt>
                <c:pt idx="2766">
                  <c:v>-3.5077699999999998</c:v>
                </c:pt>
                <c:pt idx="2767">
                  <c:v>-3.4523499999999996</c:v>
                </c:pt>
                <c:pt idx="2768">
                  <c:v>-3.4016299999999995</c:v>
                </c:pt>
                <c:pt idx="2769">
                  <c:v>-3.3541599999999994</c:v>
                </c:pt>
                <c:pt idx="2770">
                  <c:v>-3.3007499999999994</c:v>
                </c:pt>
                <c:pt idx="2771">
                  <c:v>-3.2518399999999996</c:v>
                </c:pt>
                <c:pt idx="2772">
                  <c:v>-3.2109200000000002</c:v>
                </c:pt>
                <c:pt idx="2773">
                  <c:v>-3.1608100000000001</c:v>
                </c:pt>
                <c:pt idx="2774">
                  <c:v>-3.1078199999999998</c:v>
                </c:pt>
                <c:pt idx="2775">
                  <c:v>-3.0594099999999997</c:v>
                </c:pt>
                <c:pt idx="2776">
                  <c:v>-3.0124299999999997</c:v>
                </c:pt>
                <c:pt idx="2777">
                  <c:v>-2.96549</c:v>
                </c:pt>
                <c:pt idx="2778">
                  <c:v>-2.9167199999999998</c:v>
                </c:pt>
                <c:pt idx="2779">
                  <c:v>-2.8676499999999994</c:v>
                </c:pt>
                <c:pt idx="2780">
                  <c:v>-2.8228799999999996</c:v>
                </c:pt>
                <c:pt idx="2781">
                  <c:v>-2.7745000000000002</c:v>
                </c:pt>
                <c:pt idx="2782">
                  <c:v>-2.7263999999999999</c:v>
                </c:pt>
                <c:pt idx="2783">
                  <c:v>-2.6839700000000004</c:v>
                </c:pt>
                <c:pt idx="2784">
                  <c:v>-2.6365999999999996</c:v>
                </c:pt>
                <c:pt idx="2785">
                  <c:v>-2.58954</c:v>
                </c:pt>
                <c:pt idx="2786">
                  <c:v>-2.5365599999999997</c:v>
                </c:pt>
                <c:pt idx="2787">
                  <c:v>-2.4926099999999995</c:v>
                </c:pt>
                <c:pt idx="2788">
                  <c:v>-2.4431799999999999</c:v>
                </c:pt>
                <c:pt idx="2789">
                  <c:v>-2.3934699999999998</c:v>
                </c:pt>
                <c:pt idx="2790">
                  <c:v>-2.3512399999999993</c:v>
                </c:pt>
                <c:pt idx="2791">
                  <c:v>-2.2992300000000001</c:v>
                </c:pt>
                <c:pt idx="2792">
                  <c:v>-2.2493900000000004</c:v>
                </c:pt>
                <c:pt idx="2793">
                  <c:v>-2.2071100000000006</c:v>
                </c:pt>
                <c:pt idx="2794">
                  <c:v>-2.1576200000000001</c:v>
                </c:pt>
                <c:pt idx="2795">
                  <c:v>-2.1052200000000001</c:v>
                </c:pt>
                <c:pt idx="2796">
                  <c:v>-2.0584199999999995</c:v>
                </c:pt>
                <c:pt idx="2797">
                  <c:v>-2.0175700000000001</c:v>
                </c:pt>
                <c:pt idx="2798">
                  <c:v>-1.9658699999999998</c:v>
                </c:pt>
                <c:pt idx="2799">
                  <c:v>-1.9210199999999997</c:v>
                </c:pt>
                <c:pt idx="2800">
                  <c:v>-1.87588</c:v>
                </c:pt>
                <c:pt idx="2801">
                  <c:v>-1.8320399999999999</c:v>
                </c:pt>
                <c:pt idx="2802">
                  <c:v>-1.78752</c:v>
                </c:pt>
                <c:pt idx="2803">
                  <c:v>-1.7467200000000001</c:v>
                </c:pt>
                <c:pt idx="2804">
                  <c:v>-1.7071499999999999</c:v>
                </c:pt>
                <c:pt idx="2805">
                  <c:v>-1.6681699999999999</c:v>
                </c:pt>
                <c:pt idx="2806">
                  <c:v>-1.6308</c:v>
                </c:pt>
                <c:pt idx="2807">
                  <c:v>-1.59344</c:v>
                </c:pt>
                <c:pt idx="2808">
                  <c:v>-1.55728</c:v>
                </c:pt>
                <c:pt idx="2809">
                  <c:v>-1.51651</c:v>
                </c:pt>
                <c:pt idx="2810">
                  <c:v>-1.4782599999999999</c:v>
                </c:pt>
                <c:pt idx="2811">
                  <c:v>-1.44</c:v>
                </c:pt>
                <c:pt idx="2812">
                  <c:v>-1.40205</c:v>
                </c:pt>
                <c:pt idx="2813">
                  <c:v>-1.3621500000000002</c:v>
                </c:pt>
                <c:pt idx="2814">
                  <c:v>-1.32768</c:v>
                </c:pt>
                <c:pt idx="2815">
                  <c:v>-1.2885800000000001</c:v>
                </c:pt>
                <c:pt idx="2816">
                  <c:v>-1.24654</c:v>
                </c:pt>
                <c:pt idx="2817">
                  <c:v>-1.21305</c:v>
                </c:pt>
                <c:pt idx="2818">
                  <c:v>-1.1748799999999999</c:v>
                </c:pt>
                <c:pt idx="2819">
                  <c:v>-1.13889</c:v>
                </c:pt>
                <c:pt idx="2820">
                  <c:v>-1.0983400000000001</c:v>
                </c:pt>
                <c:pt idx="2821">
                  <c:v>-1.0609199999999999</c:v>
                </c:pt>
                <c:pt idx="2822">
                  <c:v>-1.02257</c:v>
                </c:pt>
                <c:pt idx="2823">
                  <c:v>-0.98371900000000001</c:v>
                </c:pt>
                <c:pt idx="2824">
                  <c:v>-0.94351399999999985</c:v>
                </c:pt>
                <c:pt idx="2825">
                  <c:v>-0.90624099999999996</c:v>
                </c:pt>
                <c:pt idx="2826">
                  <c:v>-0.86889000000000016</c:v>
                </c:pt>
                <c:pt idx="2827">
                  <c:v>-0.83143299999999987</c:v>
                </c:pt>
                <c:pt idx="2828">
                  <c:v>-0.79183999999999999</c:v>
                </c:pt>
                <c:pt idx="2829">
                  <c:v>-0.75573500000000016</c:v>
                </c:pt>
                <c:pt idx="2830">
                  <c:v>-0.71762700000000013</c:v>
                </c:pt>
                <c:pt idx="2831">
                  <c:v>-0.68082600000000015</c:v>
                </c:pt>
                <c:pt idx="2832">
                  <c:v>-0.64515699999999998</c:v>
                </c:pt>
                <c:pt idx="2833">
                  <c:v>-0.60450499999999996</c:v>
                </c:pt>
                <c:pt idx="2834">
                  <c:v>-0.56711800000000001</c:v>
                </c:pt>
                <c:pt idx="2835">
                  <c:v>-0.52747900000000003</c:v>
                </c:pt>
                <c:pt idx="2836">
                  <c:v>-0.49134800000000006</c:v>
                </c:pt>
                <c:pt idx="2837">
                  <c:v>-0.45671800000000001</c:v>
                </c:pt>
                <c:pt idx="2838">
                  <c:v>-0.424651</c:v>
                </c:pt>
                <c:pt idx="2839">
                  <c:v>-0.39313400000000004</c:v>
                </c:pt>
                <c:pt idx="2840">
                  <c:v>-0.36318700000000009</c:v>
                </c:pt>
                <c:pt idx="2841">
                  <c:v>-0.33570800000000006</c:v>
                </c:pt>
                <c:pt idx="2842">
                  <c:v>-0.31236900000000006</c:v>
                </c:pt>
                <c:pt idx="2843">
                  <c:v>-0.2870640000000001</c:v>
                </c:pt>
                <c:pt idx="2844">
                  <c:v>-0.263955</c:v>
                </c:pt>
                <c:pt idx="2845">
                  <c:v>-0.23790400000000003</c:v>
                </c:pt>
                <c:pt idx="2846">
                  <c:v>-0.21358600000000003</c:v>
                </c:pt>
                <c:pt idx="2847">
                  <c:v>-0.18965000000000001</c:v>
                </c:pt>
                <c:pt idx="2848">
                  <c:v>-0.16625300000000004</c:v>
                </c:pt>
                <c:pt idx="2849">
                  <c:v>-0.14572399999999999</c:v>
                </c:pt>
                <c:pt idx="2850">
                  <c:v>-0.127025</c:v>
                </c:pt>
                <c:pt idx="2851">
                  <c:v>-0.11182900000000001</c:v>
                </c:pt>
                <c:pt idx="2852">
                  <c:v>-9.8902900000000016E-2</c:v>
                </c:pt>
                <c:pt idx="2853">
                  <c:v>-8.7254600000000015E-2</c:v>
                </c:pt>
                <c:pt idx="2854">
                  <c:v>-7.7162000000000008E-2</c:v>
                </c:pt>
                <c:pt idx="2855">
                  <c:v>-6.8929400000000002E-2</c:v>
                </c:pt>
                <c:pt idx="2856">
                  <c:v>-5.723870000000001E-2</c:v>
                </c:pt>
                <c:pt idx="2857">
                  <c:v>-4.8382500000000016E-2</c:v>
                </c:pt>
                <c:pt idx="2858">
                  <c:v>-3.7577300000000015E-2</c:v>
                </c:pt>
                <c:pt idx="2859">
                  <c:v>-2.7882700000000007E-2</c:v>
                </c:pt>
                <c:pt idx="2860">
                  <c:v>-1.6969000000000005E-2</c:v>
                </c:pt>
                <c:pt idx="2861">
                  <c:v>-6.8275300000000001E-3</c:v>
                </c:pt>
                <c:pt idx="2862">
                  <c:v>3.0772200000000003E-3</c:v>
                </c:pt>
                <c:pt idx="2863">
                  <c:v>1.35776E-2</c:v>
                </c:pt>
                <c:pt idx="2864">
                  <c:v>2.4137800000000004E-2</c:v>
                </c:pt>
                <c:pt idx="2865">
                  <c:v>3.4636900000000005E-2</c:v>
                </c:pt>
                <c:pt idx="2866">
                  <c:v>4.4726400000000013E-2</c:v>
                </c:pt>
                <c:pt idx="2867">
                  <c:v>5.3552700000000009E-2</c:v>
                </c:pt>
                <c:pt idx="2868">
                  <c:v>6.3658300000000001E-2</c:v>
                </c:pt>
                <c:pt idx="2869">
                  <c:v>7.4691800000000017E-2</c:v>
                </c:pt>
                <c:pt idx="2870">
                  <c:v>8.4356300000000037E-2</c:v>
                </c:pt>
                <c:pt idx="2871">
                  <c:v>9.4361700000000007E-2</c:v>
                </c:pt>
                <c:pt idx="2872">
                  <c:v>0.10508199999999998</c:v>
                </c:pt>
                <c:pt idx="2873">
                  <c:v>0.11478800000000002</c:v>
                </c:pt>
                <c:pt idx="2874">
                  <c:v>0.126273</c:v>
                </c:pt>
                <c:pt idx="2875">
                  <c:v>0.13680100000000001</c:v>
                </c:pt>
                <c:pt idx="2876">
                  <c:v>0.14687</c:v>
                </c:pt>
                <c:pt idx="2877">
                  <c:v>0.15574800000000005</c:v>
                </c:pt>
                <c:pt idx="2878">
                  <c:v>0.16565400000000002</c:v>
                </c:pt>
                <c:pt idx="2879">
                  <c:v>0.17680399999999999</c:v>
                </c:pt>
                <c:pt idx="2880">
                  <c:v>0.18671800000000005</c:v>
                </c:pt>
                <c:pt idx="2881">
                  <c:v>0.19673000000000002</c:v>
                </c:pt>
                <c:pt idx="2882">
                  <c:v>0.20776700000000003</c:v>
                </c:pt>
                <c:pt idx="2883">
                  <c:v>0.21734000000000003</c:v>
                </c:pt>
                <c:pt idx="2884">
                  <c:v>0.22693800000000006</c:v>
                </c:pt>
                <c:pt idx="2885">
                  <c:v>0.23881900000000003</c:v>
                </c:pt>
                <c:pt idx="2886">
                  <c:v>0.24869800000000003</c:v>
                </c:pt>
                <c:pt idx="2887">
                  <c:v>0.25873500000000005</c:v>
                </c:pt>
                <c:pt idx="2888">
                  <c:v>0.26787900000000009</c:v>
                </c:pt>
                <c:pt idx="2889">
                  <c:v>0.27892200000000006</c:v>
                </c:pt>
                <c:pt idx="2890">
                  <c:v>0.28815600000000002</c:v>
                </c:pt>
                <c:pt idx="2891">
                  <c:v>0.29820000000000002</c:v>
                </c:pt>
                <c:pt idx="2892">
                  <c:v>0.30818400000000007</c:v>
                </c:pt>
                <c:pt idx="2893">
                  <c:v>0.31988600000000011</c:v>
                </c:pt>
                <c:pt idx="2894">
                  <c:v>0.33000300000000016</c:v>
                </c:pt>
                <c:pt idx="2895">
                  <c:v>0.34042000000000011</c:v>
                </c:pt>
                <c:pt idx="2896">
                  <c:v>0.35044500000000001</c:v>
                </c:pt>
                <c:pt idx="2897">
                  <c:v>0.36080700000000016</c:v>
                </c:pt>
                <c:pt idx="2898">
                  <c:v>0.37105400000000011</c:v>
                </c:pt>
                <c:pt idx="2899">
                  <c:v>0.3797100000000001</c:v>
                </c:pt>
                <c:pt idx="2900">
                  <c:v>0.39074000000000003</c:v>
                </c:pt>
                <c:pt idx="2901">
                  <c:v>0.40079800000000004</c:v>
                </c:pt>
                <c:pt idx="2902">
                  <c:v>0.41088700000000006</c:v>
                </c:pt>
                <c:pt idx="2903">
                  <c:v>0.42084900000000008</c:v>
                </c:pt>
                <c:pt idx="2904">
                  <c:v>0.43182900000000007</c:v>
                </c:pt>
                <c:pt idx="2905">
                  <c:v>0.44187100000000007</c:v>
                </c:pt>
                <c:pt idx="2906">
                  <c:v>0.45208900000000002</c:v>
                </c:pt>
                <c:pt idx="2907">
                  <c:v>0.46205800000000002</c:v>
                </c:pt>
                <c:pt idx="2908">
                  <c:v>0.470696</c:v>
                </c:pt>
                <c:pt idx="2909">
                  <c:v>0.47636300000000009</c:v>
                </c:pt>
                <c:pt idx="2910">
                  <c:v>0.479765</c:v>
                </c:pt>
                <c:pt idx="2911">
                  <c:v>0.48070400000000002</c:v>
                </c:pt>
                <c:pt idx="2912">
                  <c:v>0.479049</c:v>
                </c:pt>
                <c:pt idx="2913">
                  <c:v>0.475242</c:v>
                </c:pt>
                <c:pt idx="2914">
                  <c:v>0.46868500000000002</c:v>
                </c:pt>
                <c:pt idx="2915">
                  <c:v>0.45867200000000002</c:v>
                </c:pt>
                <c:pt idx="2916">
                  <c:v>0.44719700000000001</c:v>
                </c:pt>
                <c:pt idx="2917">
                  <c:v>0.43528300000000009</c:v>
                </c:pt>
                <c:pt idx="2918">
                  <c:v>0.42131500000000005</c:v>
                </c:pt>
                <c:pt idx="2919">
                  <c:v>0.401453</c:v>
                </c:pt>
                <c:pt idx="2920">
                  <c:v>0.37822700000000009</c:v>
                </c:pt>
                <c:pt idx="2921">
                  <c:v>0.3579520000000001</c:v>
                </c:pt>
                <c:pt idx="2922">
                  <c:v>0.33134900000000006</c:v>
                </c:pt>
                <c:pt idx="2923">
                  <c:v>0.30537300000000006</c:v>
                </c:pt>
                <c:pt idx="2924">
                  <c:v>0.27652300000000002</c:v>
                </c:pt>
                <c:pt idx="2925">
                  <c:v>0.24276000000000003</c:v>
                </c:pt>
                <c:pt idx="2926">
                  <c:v>0.20569299999999999</c:v>
                </c:pt>
                <c:pt idx="2927">
                  <c:v>0.17135800000000001</c:v>
                </c:pt>
                <c:pt idx="2928">
                  <c:v>0.13822499999999999</c:v>
                </c:pt>
                <c:pt idx="2929">
                  <c:v>9.9709200000000039E-2</c:v>
                </c:pt>
                <c:pt idx="2930">
                  <c:v>6.0369800000000008E-2</c:v>
                </c:pt>
                <c:pt idx="2931">
                  <c:v>1.4012E-2</c:v>
                </c:pt>
                <c:pt idx="2932">
                  <c:v>-2.2096500000000002E-2</c:v>
                </c:pt>
                <c:pt idx="2933">
                  <c:v>-6.8868300000000007E-2</c:v>
                </c:pt>
                <c:pt idx="2934">
                  <c:v>-0.130385</c:v>
                </c:pt>
                <c:pt idx="2935">
                  <c:v>-0.16057700000000003</c:v>
                </c:pt>
                <c:pt idx="2936">
                  <c:v>-0.20737800000000001</c:v>
                </c:pt>
                <c:pt idx="2937">
                  <c:v>-0.255664</c:v>
                </c:pt>
                <c:pt idx="2938">
                  <c:v>-0.30418300000000009</c:v>
                </c:pt>
                <c:pt idx="2939">
                  <c:v>-0.35122800000000004</c:v>
                </c:pt>
                <c:pt idx="2940">
                  <c:v>-0.40486900000000009</c:v>
                </c:pt>
                <c:pt idx="2941">
                  <c:v>-0.45395400000000002</c:v>
                </c:pt>
                <c:pt idx="2942">
                  <c:v>-0.50473400000000002</c:v>
                </c:pt>
                <c:pt idx="2943">
                  <c:v>-0.55163899999999999</c:v>
                </c:pt>
                <c:pt idx="2944">
                  <c:v>-0.60447399999999996</c:v>
                </c:pt>
                <c:pt idx="2945">
                  <c:v>-0.65821600000000002</c:v>
                </c:pt>
                <c:pt idx="2946">
                  <c:v>-0.69969500000000018</c:v>
                </c:pt>
                <c:pt idx="2947">
                  <c:v>-0.74769800000000008</c:v>
                </c:pt>
                <c:pt idx="2948">
                  <c:v>-0.79542999999999997</c:v>
                </c:pt>
                <c:pt idx="2949">
                  <c:v>-0.84722799999999998</c:v>
                </c:pt>
                <c:pt idx="2950">
                  <c:v>-0.90699799999999997</c:v>
                </c:pt>
                <c:pt idx="2951">
                  <c:v>-0.94115099999999996</c:v>
                </c:pt>
                <c:pt idx="2952">
                  <c:v>-0.98589499999999997</c:v>
                </c:pt>
                <c:pt idx="2953">
                  <c:v>-1.0302899999999999</c:v>
                </c:pt>
                <c:pt idx="2954">
                  <c:v>-1.0683499999999999</c:v>
                </c:pt>
                <c:pt idx="2955">
                  <c:v>-1.1122500000000002</c:v>
                </c:pt>
                <c:pt idx="2956">
                  <c:v>-1.1555</c:v>
                </c:pt>
                <c:pt idx="2957">
                  <c:v>-1.1876800000000001</c:v>
                </c:pt>
                <c:pt idx="2958">
                  <c:v>-1.2272799999999997</c:v>
                </c:pt>
                <c:pt idx="2959">
                  <c:v>-1.26071</c:v>
                </c:pt>
                <c:pt idx="2960">
                  <c:v>-1.2927</c:v>
                </c:pt>
                <c:pt idx="2961">
                  <c:v>-1.32419</c:v>
                </c:pt>
                <c:pt idx="2962">
                  <c:v>-1.3520099999999999</c:v>
                </c:pt>
                <c:pt idx="2963">
                  <c:v>-1.3787700000000001</c:v>
                </c:pt>
                <c:pt idx="2964">
                  <c:v>-1.4064999999999999</c:v>
                </c:pt>
                <c:pt idx="2965">
                  <c:v>-1.4265299999999999</c:v>
                </c:pt>
                <c:pt idx="2966">
                  <c:v>-1.4460599999999999</c:v>
                </c:pt>
                <c:pt idx="2967">
                  <c:v>-1.4614099999999999</c:v>
                </c:pt>
                <c:pt idx="2968">
                  <c:v>-1.4783599999999999</c:v>
                </c:pt>
                <c:pt idx="2969">
                  <c:v>-1.4903599999999999</c:v>
                </c:pt>
                <c:pt idx="2970">
                  <c:v>-1.50217</c:v>
                </c:pt>
                <c:pt idx="2971">
                  <c:v>-1.5100100000000001</c:v>
                </c:pt>
                <c:pt idx="2972">
                  <c:v>-1.51555</c:v>
                </c:pt>
                <c:pt idx="2973">
                  <c:v>-1.5185500000000001</c:v>
                </c:pt>
                <c:pt idx="2974">
                  <c:v>-1.5192299999999999</c:v>
                </c:pt>
                <c:pt idx="2975">
                  <c:v>-1.5171299999999999</c:v>
                </c:pt>
                <c:pt idx="2976">
                  <c:v>-1.5125500000000001</c:v>
                </c:pt>
                <c:pt idx="2977">
                  <c:v>-1.5056699999999998</c:v>
                </c:pt>
                <c:pt idx="2978">
                  <c:v>-1.4962800000000001</c:v>
                </c:pt>
                <c:pt idx="2979">
                  <c:v>-1.4843599999999999</c:v>
                </c:pt>
                <c:pt idx="2980">
                  <c:v>-1.47627</c:v>
                </c:pt>
                <c:pt idx="2981">
                  <c:v>-1.4756999999999998</c:v>
                </c:pt>
                <c:pt idx="2982">
                  <c:v>-1.4756999999999998</c:v>
                </c:pt>
                <c:pt idx="2983">
                  <c:v>-1.4756999999999998</c:v>
                </c:pt>
                <c:pt idx="2984">
                  <c:v>-1.4756999999999998</c:v>
                </c:pt>
                <c:pt idx="2985">
                  <c:v>-1.4756999999999998</c:v>
                </c:pt>
                <c:pt idx="2986">
                  <c:v>-1.4756999999999998</c:v>
                </c:pt>
                <c:pt idx="2987">
                  <c:v>-1.4756999999999998</c:v>
                </c:pt>
                <c:pt idx="2988">
                  <c:v>-1.4756999999999998</c:v>
                </c:pt>
                <c:pt idx="2989">
                  <c:v>-1.4756999999999998</c:v>
                </c:pt>
                <c:pt idx="2990">
                  <c:v>-1.4756999999999998</c:v>
                </c:pt>
                <c:pt idx="2991">
                  <c:v>-1.4756999999999998</c:v>
                </c:pt>
                <c:pt idx="2992">
                  <c:v>-1.4756999999999998</c:v>
                </c:pt>
                <c:pt idx="2993">
                  <c:v>-1.4756999999999998</c:v>
                </c:pt>
                <c:pt idx="2994">
                  <c:v>-1.4756999999999998</c:v>
                </c:pt>
                <c:pt idx="2995">
                  <c:v>-1.4756999999999998</c:v>
                </c:pt>
                <c:pt idx="2996">
                  <c:v>-1.4756999999999998</c:v>
                </c:pt>
                <c:pt idx="2997">
                  <c:v>-1.4756999999999998</c:v>
                </c:pt>
                <c:pt idx="2998">
                  <c:v>-1.4756999999999998</c:v>
                </c:pt>
                <c:pt idx="2999">
                  <c:v>-1.4756999999999998</c:v>
                </c:pt>
                <c:pt idx="3000">
                  <c:v>-1.4756999999999998</c:v>
                </c:pt>
                <c:pt idx="3001">
                  <c:v>-1.4756999999999998</c:v>
                </c:pt>
                <c:pt idx="3002">
                  <c:v>-1.4756999999999998</c:v>
                </c:pt>
                <c:pt idx="3003">
                  <c:v>-1.4756999999999998</c:v>
                </c:pt>
                <c:pt idx="3004">
                  <c:v>-1.4756999999999998</c:v>
                </c:pt>
                <c:pt idx="3005">
                  <c:v>-1.4756999999999998</c:v>
                </c:pt>
                <c:pt idx="3006">
                  <c:v>-1.4756999999999998</c:v>
                </c:pt>
                <c:pt idx="3007">
                  <c:v>-1.4756999999999998</c:v>
                </c:pt>
                <c:pt idx="3008">
                  <c:v>-1.4756999999999998</c:v>
                </c:pt>
              </c:numCache>
            </c:numRef>
          </c:yVal>
        </c:ser>
        <c:ser>
          <c:idx val="0"/>
          <c:order val="0"/>
          <c:tx>
            <c:strRef>
              <c:f>testNo003_20170702073213!$H$1</c:f>
              <c:strCache>
                <c:ptCount val="1"/>
                <c:pt idx="0">
                  <c:v>y_slam</c:v>
                </c:pt>
              </c:strCache>
            </c:strRef>
          </c:tx>
          <c:marker>
            <c:symbol val="none"/>
          </c:marker>
          <c:xVal>
            <c:numRef>
              <c:f>testNo003_20170702073213!$G$2:$G$3010</c:f>
              <c:numCache>
                <c:formatCode>General</c:formatCode>
                <c:ptCount val="3009"/>
                <c:pt idx="1544">
                  <c:v>5.4620099999999994</c:v>
                </c:pt>
                <c:pt idx="1545">
                  <c:v>5.42239</c:v>
                </c:pt>
                <c:pt idx="1546">
                  <c:v>5.3846799999999995</c:v>
                </c:pt>
                <c:pt idx="1547">
                  <c:v>5.3469099999999994</c:v>
                </c:pt>
                <c:pt idx="1548">
                  <c:v>5.3108899999999988</c:v>
                </c:pt>
                <c:pt idx="1549">
                  <c:v>5.23773</c:v>
                </c:pt>
                <c:pt idx="1550">
                  <c:v>5.2139699999999998</c:v>
                </c:pt>
                <c:pt idx="1551">
                  <c:v>5.1727799999999995</c:v>
                </c:pt>
                <c:pt idx="1552">
                  <c:v>5.1386500000000002</c:v>
                </c:pt>
                <c:pt idx="1553">
                  <c:v>5.1110699999999998</c:v>
                </c:pt>
                <c:pt idx="1554">
                  <c:v>5.1119899999999987</c:v>
                </c:pt>
                <c:pt idx="1555">
                  <c:v>5.1081299999999992</c:v>
                </c:pt>
                <c:pt idx="1556">
                  <c:v>5.1111399999999989</c:v>
                </c:pt>
                <c:pt idx="1557">
                  <c:v>5.1212400000000002</c:v>
                </c:pt>
                <c:pt idx="1558">
                  <c:v>5.10825</c:v>
                </c:pt>
                <c:pt idx="1559">
                  <c:v>5.1144899999999991</c:v>
                </c:pt>
                <c:pt idx="1560">
                  <c:v>5.1120499999999991</c:v>
                </c:pt>
                <c:pt idx="1561">
                  <c:v>5.0960400000000003</c:v>
                </c:pt>
                <c:pt idx="1562">
                  <c:v>5.0979899999999994</c:v>
                </c:pt>
                <c:pt idx="1563">
                  <c:v>5.0953799999999996</c:v>
                </c:pt>
                <c:pt idx="1564">
                  <c:v>5.09009</c:v>
                </c:pt>
                <c:pt idx="1565">
                  <c:v>5.09572</c:v>
                </c:pt>
                <c:pt idx="1566">
                  <c:v>5.1099699999999997</c:v>
                </c:pt>
                <c:pt idx="1567">
                  <c:v>5.1117900000000001</c:v>
                </c:pt>
                <c:pt idx="1568">
                  <c:v>5.10236</c:v>
                </c:pt>
                <c:pt idx="1569">
                  <c:v>5.1156499999999996</c:v>
                </c:pt>
                <c:pt idx="1570">
                  <c:v>5.0897500000000004</c:v>
                </c:pt>
                <c:pt idx="1571">
                  <c:v>5.1229799999999983</c:v>
                </c:pt>
                <c:pt idx="1572">
                  <c:v>5.1048099999999987</c:v>
                </c:pt>
                <c:pt idx="1573">
                  <c:v>5.0965999999999996</c:v>
                </c:pt>
                <c:pt idx="1574">
                  <c:v>5.0673399999999988</c:v>
                </c:pt>
                <c:pt idx="1575">
                  <c:v>5.0831</c:v>
                </c:pt>
                <c:pt idx="1576">
                  <c:v>5.07423</c:v>
                </c:pt>
                <c:pt idx="1577">
                  <c:v>5.1084299999999994</c:v>
                </c:pt>
                <c:pt idx="1578">
                  <c:v>5.1355199999999988</c:v>
                </c:pt>
                <c:pt idx="1579">
                  <c:v>5.1341699999999992</c:v>
                </c:pt>
                <c:pt idx="1580">
                  <c:v>5.1814999999999998</c:v>
                </c:pt>
                <c:pt idx="1581">
                  <c:v>5.1798799999999998</c:v>
                </c:pt>
                <c:pt idx="1582">
                  <c:v>5.2279899999999992</c:v>
                </c:pt>
                <c:pt idx="1583">
                  <c:v>5.2158600000000002</c:v>
                </c:pt>
                <c:pt idx="1584">
                  <c:v>5.2729900000000001</c:v>
                </c:pt>
                <c:pt idx="1585">
                  <c:v>5.2721099999999996</c:v>
                </c:pt>
                <c:pt idx="1586">
                  <c:v>5.3312700000000008</c:v>
                </c:pt>
                <c:pt idx="1587">
                  <c:v>5.3359899999999989</c:v>
                </c:pt>
                <c:pt idx="1588">
                  <c:v>5.3827999999999996</c:v>
                </c:pt>
                <c:pt idx="1589">
                  <c:v>5.4007000000000005</c:v>
                </c:pt>
                <c:pt idx="1590">
                  <c:v>5.4480000000000004</c:v>
                </c:pt>
                <c:pt idx="1591">
                  <c:v>5.4630000000000001</c:v>
                </c:pt>
                <c:pt idx="1592">
                  <c:v>5.4904400000000004</c:v>
                </c:pt>
                <c:pt idx="1593">
                  <c:v>5.542889999999999</c:v>
                </c:pt>
                <c:pt idx="1594">
                  <c:v>5.5964900000000002</c:v>
                </c:pt>
                <c:pt idx="1595">
                  <c:v>5.6283599999999989</c:v>
                </c:pt>
                <c:pt idx="1596">
                  <c:v>5.6880699999999997</c:v>
                </c:pt>
                <c:pt idx="1597">
                  <c:v>5.7321600000000004</c:v>
                </c:pt>
                <c:pt idx="1598">
                  <c:v>5.7567599999999999</c:v>
                </c:pt>
                <c:pt idx="1599">
                  <c:v>5.8332700000000006</c:v>
                </c:pt>
                <c:pt idx="1600">
                  <c:v>5.88009</c:v>
                </c:pt>
                <c:pt idx="1601">
                  <c:v>5.9202399999999997</c:v>
                </c:pt>
                <c:pt idx="1602">
                  <c:v>5.9887500000000005</c:v>
                </c:pt>
                <c:pt idx="1603">
                  <c:v>6.0292199999999996</c:v>
                </c:pt>
                <c:pt idx="1604">
                  <c:v>6.0849099999999989</c:v>
                </c:pt>
                <c:pt idx="1605">
                  <c:v>6.1426600000000002</c:v>
                </c:pt>
                <c:pt idx="1606">
                  <c:v>6.1910699999999999</c:v>
                </c:pt>
                <c:pt idx="1607">
                  <c:v>6.2319599999999999</c:v>
                </c:pt>
                <c:pt idx="1608">
                  <c:v>6.2792800000000009</c:v>
                </c:pt>
                <c:pt idx="1609">
                  <c:v>6.3315000000000001</c:v>
                </c:pt>
                <c:pt idx="1610">
                  <c:v>6.3742200000000002</c:v>
                </c:pt>
                <c:pt idx="1611">
                  <c:v>6.4200200000000001</c:v>
                </c:pt>
                <c:pt idx="1612">
                  <c:v>6.4887700000000006</c:v>
                </c:pt>
                <c:pt idx="1613">
                  <c:v>6.5249999999999995</c:v>
                </c:pt>
                <c:pt idx="1614">
                  <c:v>6.5664499999999997</c:v>
                </c:pt>
                <c:pt idx="1615">
                  <c:v>6.6257899999999994</c:v>
                </c:pt>
                <c:pt idx="1616">
                  <c:v>6.6731299999999996</c:v>
                </c:pt>
                <c:pt idx="1617">
                  <c:v>6.7311000000000005</c:v>
                </c:pt>
                <c:pt idx="1618">
                  <c:v>6.7883599999999999</c:v>
                </c:pt>
                <c:pt idx="1619">
                  <c:v>6.7982800000000001</c:v>
                </c:pt>
                <c:pt idx="1620">
                  <c:v>6.8714500000000003</c:v>
                </c:pt>
                <c:pt idx="1621">
                  <c:v>6.9303100000000004</c:v>
                </c:pt>
                <c:pt idx="1622">
                  <c:v>6.98245</c:v>
                </c:pt>
                <c:pt idx="1623">
                  <c:v>7.0297400000000003</c:v>
                </c:pt>
                <c:pt idx="1624">
                  <c:v>7.0837599999999998</c:v>
                </c:pt>
                <c:pt idx="1625">
                  <c:v>7.1185599999999996</c:v>
                </c:pt>
                <c:pt idx="1626">
                  <c:v>7.154399999999999</c:v>
                </c:pt>
                <c:pt idx="1627">
                  <c:v>7.1581099999999989</c:v>
                </c:pt>
                <c:pt idx="1628">
                  <c:v>7.2457099999999999</c:v>
                </c:pt>
                <c:pt idx="1629">
                  <c:v>7.2914700000000003</c:v>
                </c:pt>
                <c:pt idx="1630">
                  <c:v>7.3356000000000003</c:v>
                </c:pt>
                <c:pt idx="1631">
                  <c:v>7.4016900000000012</c:v>
                </c:pt>
                <c:pt idx="1632">
                  <c:v>7.4516700000000009</c:v>
                </c:pt>
                <c:pt idx="1633">
                  <c:v>7.4710600000000005</c:v>
                </c:pt>
                <c:pt idx="1634">
                  <c:v>7.54819</c:v>
                </c:pt>
                <c:pt idx="1635">
                  <c:v>7.587909999999999</c:v>
                </c:pt>
                <c:pt idx="1636">
                  <c:v>7.630539999999999</c:v>
                </c:pt>
                <c:pt idx="1637">
                  <c:v>7.67807</c:v>
                </c:pt>
                <c:pt idx="1638">
                  <c:v>7.7220299999999993</c:v>
                </c:pt>
                <c:pt idx="1639">
                  <c:v>7.7545499999999992</c:v>
                </c:pt>
                <c:pt idx="1640">
                  <c:v>7.8182600000000004</c:v>
                </c:pt>
                <c:pt idx="1641">
                  <c:v>7.8550099999999992</c:v>
                </c:pt>
                <c:pt idx="1642">
                  <c:v>7.9240999999999993</c:v>
                </c:pt>
                <c:pt idx="1643">
                  <c:v>7.9679199999999994</c:v>
                </c:pt>
                <c:pt idx="1644">
                  <c:v>8.0083699999999993</c:v>
                </c:pt>
                <c:pt idx="1645">
                  <c:v>8.0606300000000015</c:v>
                </c:pt>
                <c:pt idx="1646">
                  <c:v>8.1048099999999987</c:v>
                </c:pt>
                <c:pt idx="1647">
                  <c:v>8.1404900000000016</c:v>
                </c:pt>
                <c:pt idx="1648">
                  <c:v>8.2098100000000009</c:v>
                </c:pt>
                <c:pt idx="1649">
                  <c:v>8.2387799999999984</c:v>
                </c:pt>
                <c:pt idx="1650">
                  <c:v>8.2858100000000015</c:v>
                </c:pt>
                <c:pt idx="1651">
                  <c:v>8.3414600000000014</c:v>
                </c:pt>
                <c:pt idx="1652">
                  <c:v>8.3972000000000016</c:v>
                </c:pt>
                <c:pt idx="1653">
                  <c:v>8.4246000000000034</c:v>
                </c:pt>
                <c:pt idx="1654">
                  <c:v>8.4727900000000034</c:v>
                </c:pt>
                <c:pt idx="1655">
                  <c:v>8.5195100000000004</c:v>
                </c:pt>
                <c:pt idx="1656">
                  <c:v>8.5839100000000013</c:v>
                </c:pt>
                <c:pt idx="1657">
                  <c:v>8.6334300000000006</c:v>
                </c:pt>
                <c:pt idx="1658">
                  <c:v>8.6631400000000003</c:v>
                </c:pt>
                <c:pt idx="1659">
                  <c:v>8.7232699999999994</c:v>
                </c:pt>
                <c:pt idx="1660">
                  <c:v>8.7543400000000009</c:v>
                </c:pt>
                <c:pt idx="1661">
                  <c:v>8.7591200000000011</c:v>
                </c:pt>
                <c:pt idx="1662">
                  <c:v>8.8125100000000032</c:v>
                </c:pt>
                <c:pt idx="1663">
                  <c:v>8.8589800000000007</c:v>
                </c:pt>
                <c:pt idx="1664">
                  <c:v>8.9267600000000016</c:v>
                </c:pt>
                <c:pt idx="1665">
                  <c:v>8.9830100000000002</c:v>
                </c:pt>
                <c:pt idx="1666">
                  <c:v>9.0364600000000035</c:v>
                </c:pt>
                <c:pt idx="1667">
                  <c:v>9.0655700000000028</c:v>
                </c:pt>
                <c:pt idx="1668">
                  <c:v>9.1342399999999984</c:v>
                </c:pt>
                <c:pt idx="1669">
                  <c:v>9.1357100000000013</c:v>
                </c:pt>
                <c:pt idx="1670">
                  <c:v>9.1976900000000015</c:v>
                </c:pt>
                <c:pt idx="1671">
                  <c:v>9.2748299999999997</c:v>
                </c:pt>
                <c:pt idx="1672">
                  <c:v>9.3176200000000016</c:v>
                </c:pt>
                <c:pt idx="1673">
                  <c:v>9.3446500000000015</c:v>
                </c:pt>
                <c:pt idx="1674">
                  <c:v>9.4180699999999984</c:v>
                </c:pt>
                <c:pt idx="1675">
                  <c:v>9.479510000000003</c:v>
                </c:pt>
                <c:pt idx="1676">
                  <c:v>9.5419399999999985</c:v>
                </c:pt>
                <c:pt idx="1677">
                  <c:v>9.5664400000000018</c:v>
                </c:pt>
                <c:pt idx="1678">
                  <c:v>9.630749999999999</c:v>
                </c:pt>
                <c:pt idx="1679">
                  <c:v>9.7121300000000002</c:v>
                </c:pt>
                <c:pt idx="1680">
                  <c:v>9.7784500000000012</c:v>
                </c:pt>
                <c:pt idx="1681">
                  <c:v>9.7905300000000004</c:v>
                </c:pt>
                <c:pt idx="1682">
                  <c:v>9.781229999999999</c:v>
                </c:pt>
                <c:pt idx="1683">
                  <c:v>9.8193800000000007</c:v>
                </c:pt>
                <c:pt idx="1684">
                  <c:v>9.8495200000000001</c:v>
                </c:pt>
                <c:pt idx="1685">
                  <c:v>9.9061800000000027</c:v>
                </c:pt>
                <c:pt idx="1686">
                  <c:v>9.9588200000000011</c:v>
                </c:pt>
                <c:pt idx="1687">
                  <c:v>9.9913599999999985</c:v>
                </c:pt>
                <c:pt idx="1688">
                  <c:v>10.033900000000001</c:v>
                </c:pt>
                <c:pt idx="1689">
                  <c:v>10.091700000000001</c:v>
                </c:pt>
                <c:pt idx="1690">
                  <c:v>10.164200000000001</c:v>
                </c:pt>
                <c:pt idx="1691">
                  <c:v>10.171800000000001</c:v>
                </c:pt>
                <c:pt idx="1692">
                  <c:v>10.2676</c:v>
                </c:pt>
                <c:pt idx="1693">
                  <c:v>10.315200000000003</c:v>
                </c:pt>
                <c:pt idx="1694">
                  <c:v>10.356900000000001</c:v>
                </c:pt>
                <c:pt idx="1695">
                  <c:v>10.4046</c:v>
                </c:pt>
                <c:pt idx="1696">
                  <c:v>10.455200000000001</c:v>
                </c:pt>
                <c:pt idx="1697">
                  <c:v>10.552000000000001</c:v>
                </c:pt>
                <c:pt idx="1698">
                  <c:v>10.539400000000002</c:v>
                </c:pt>
                <c:pt idx="1699">
                  <c:v>10.639100000000001</c:v>
                </c:pt>
                <c:pt idx="1700">
                  <c:v>10.6844</c:v>
                </c:pt>
                <c:pt idx="1701">
                  <c:v>10.717799999999999</c:v>
                </c:pt>
                <c:pt idx="1702">
                  <c:v>10.7538</c:v>
                </c:pt>
                <c:pt idx="1703">
                  <c:v>10.806600000000001</c:v>
                </c:pt>
                <c:pt idx="1704">
                  <c:v>10.848000000000001</c:v>
                </c:pt>
                <c:pt idx="1705">
                  <c:v>10.8809</c:v>
                </c:pt>
                <c:pt idx="1706">
                  <c:v>10.965400000000004</c:v>
                </c:pt>
                <c:pt idx="1707">
                  <c:v>11.011700000000001</c:v>
                </c:pt>
                <c:pt idx="1708">
                  <c:v>11.062700000000001</c:v>
                </c:pt>
                <c:pt idx="1709">
                  <c:v>11.101700000000001</c:v>
                </c:pt>
                <c:pt idx="1710">
                  <c:v>11.167900000000001</c:v>
                </c:pt>
                <c:pt idx="1711">
                  <c:v>11.213000000000001</c:v>
                </c:pt>
                <c:pt idx="1712">
                  <c:v>11.282400000000003</c:v>
                </c:pt>
                <c:pt idx="1713">
                  <c:v>11.335000000000003</c:v>
                </c:pt>
                <c:pt idx="1714">
                  <c:v>11.336600000000002</c:v>
                </c:pt>
                <c:pt idx="1715">
                  <c:v>11.399000000000001</c:v>
                </c:pt>
                <c:pt idx="1716">
                  <c:v>11.444700000000001</c:v>
                </c:pt>
                <c:pt idx="1717">
                  <c:v>11.4937</c:v>
                </c:pt>
                <c:pt idx="1718">
                  <c:v>11.525400000000001</c:v>
                </c:pt>
                <c:pt idx="1719">
                  <c:v>11.562500000000002</c:v>
                </c:pt>
                <c:pt idx="1720">
                  <c:v>11.557500000000003</c:v>
                </c:pt>
                <c:pt idx="1721">
                  <c:v>11.623299999999999</c:v>
                </c:pt>
                <c:pt idx="1722">
                  <c:v>11.640299999999998</c:v>
                </c:pt>
                <c:pt idx="1723">
                  <c:v>11.6907</c:v>
                </c:pt>
                <c:pt idx="1724">
                  <c:v>11.731899999999998</c:v>
                </c:pt>
                <c:pt idx="1725">
                  <c:v>11.785</c:v>
                </c:pt>
                <c:pt idx="1726">
                  <c:v>11.8081</c:v>
                </c:pt>
                <c:pt idx="1727">
                  <c:v>11.848600000000001</c:v>
                </c:pt>
                <c:pt idx="1728">
                  <c:v>11.857900000000003</c:v>
                </c:pt>
                <c:pt idx="1729">
                  <c:v>11.860400000000002</c:v>
                </c:pt>
                <c:pt idx="1730">
                  <c:v>11.919</c:v>
                </c:pt>
                <c:pt idx="1731">
                  <c:v>11.9498</c:v>
                </c:pt>
                <c:pt idx="1732">
                  <c:v>11.953100000000003</c:v>
                </c:pt>
                <c:pt idx="1733">
                  <c:v>11.9998</c:v>
                </c:pt>
                <c:pt idx="1734">
                  <c:v>11.997400000000003</c:v>
                </c:pt>
                <c:pt idx="1735">
                  <c:v>12.021199999999999</c:v>
                </c:pt>
                <c:pt idx="1736">
                  <c:v>12.034800000000001</c:v>
                </c:pt>
                <c:pt idx="1737">
                  <c:v>12.0444</c:v>
                </c:pt>
                <c:pt idx="1738">
                  <c:v>12.067500000000003</c:v>
                </c:pt>
                <c:pt idx="1739">
                  <c:v>12.079700000000003</c:v>
                </c:pt>
                <c:pt idx="1740">
                  <c:v>12.1021</c:v>
                </c:pt>
                <c:pt idx="1741">
                  <c:v>12.098600000000001</c:v>
                </c:pt>
                <c:pt idx="1742">
                  <c:v>12.1334</c:v>
                </c:pt>
                <c:pt idx="1743">
                  <c:v>12.148799999999998</c:v>
                </c:pt>
                <c:pt idx="1744">
                  <c:v>12.146899999999999</c:v>
                </c:pt>
                <c:pt idx="1745">
                  <c:v>12.168000000000001</c:v>
                </c:pt>
                <c:pt idx="1746">
                  <c:v>12.166</c:v>
                </c:pt>
                <c:pt idx="1747">
                  <c:v>12.159800000000002</c:v>
                </c:pt>
                <c:pt idx="1748">
                  <c:v>12.1744</c:v>
                </c:pt>
                <c:pt idx="1749">
                  <c:v>12.1816</c:v>
                </c:pt>
                <c:pt idx="1750">
                  <c:v>12.1675</c:v>
                </c:pt>
                <c:pt idx="1751">
                  <c:v>12.1633</c:v>
                </c:pt>
                <c:pt idx="1752">
                  <c:v>12.148400000000001</c:v>
                </c:pt>
                <c:pt idx="1753">
                  <c:v>12.1547</c:v>
                </c:pt>
                <c:pt idx="1754">
                  <c:v>12.138899999999998</c:v>
                </c:pt>
                <c:pt idx="1755">
                  <c:v>12.127000000000001</c:v>
                </c:pt>
                <c:pt idx="1756">
                  <c:v>12.134799999999998</c:v>
                </c:pt>
                <c:pt idx="1757">
                  <c:v>12.131600000000001</c:v>
                </c:pt>
                <c:pt idx="1758">
                  <c:v>12.126000000000001</c:v>
                </c:pt>
                <c:pt idx="1759">
                  <c:v>12.121500000000001</c:v>
                </c:pt>
                <c:pt idx="1760">
                  <c:v>12.1121</c:v>
                </c:pt>
                <c:pt idx="1761">
                  <c:v>12.1046</c:v>
                </c:pt>
                <c:pt idx="1762">
                  <c:v>12.1058</c:v>
                </c:pt>
                <c:pt idx="1763">
                  <c:v>12.110900000000001</c:v>
                </c:pt>
                <c:pt idx="1764">
                  <c:v>12.1015</c:v>
                </c:pt>
                <c:pt idx="1765">
                  <c:v>12.0892</c:v>
                </c:pt>
                <c:pt idx="1766">
                  <c:v>12.0937</c:v>
                </c:pt>
                <c:pt idx="1767">
                  <c:v>12.0853</c:v>
                </c:pt>
                <c:pt idx="1768">
                  <c:v>12.0806</c:v>
                </c:pt>
                <c:pt idx="1769">
                  <c:v>12.072100000000002</c:v>
                </c:pt>
                <c:pt idx="1770">
                  <c:v>12.0816</c:v>
                </c:pt>
                <c:pt idx="1771">
                  <c:v>12.054400000000001</c:v>
                </c:pt>
                <c:pt idx="1772">
                  <c:v>12.0678</c:v>
                </c:pt>
                <c:pt idx="1773">
                  <c:v>12.052700000000002</c:v>
                </c:pt>
                <c:pt idx="1774">
                  <c:v>12.049800000000001</c:v>
                </c:pt>
                <c:pt idx="1775">
                  <c:v>12.044899999999998</c:v>
                </c:pt>
                <c:pt idx="1776">
                  <c:v>12.062600000000002</c:v>
                </c:pt>
                <c:pt idx="1777">
                  <c:v>12.031899999999998</c:v>
                </c:pt>
                <c:pt idx="1778">
                  <c:v>12.049800000000001</c:v>
                </c:pt>
                <c:pt idx="1779">
                  <c:v>12.031899999999998</c:v>
                </c:pt>
                <c:pt idx="1780">
                  <c:v>12.021700000000001</c:v>
                </c:pt>
                <c:pt idx="1781">
                  <c:v>12.024199999999999</c:v>
                </c:pt>
                <c:pt idx="1782">
                  <c:v>12.0198</c:v>
                </c:pt>
                <c:pt idx="1783">
                  <c:v>12.0184</c:v>
                </c:pt>
                <c:pt idx="1784">
                  <c:v>12.002000000000002</c:v>
                </c:pt>
                <c:pt idx="1785">
                  <c:v>11.992500000000001</c:v>
                </c:pt>
                <c:pt idx="1786">
                  <c:v>11.989500000000001</c:v>
                </c:pt>
                <c:pt idx="1787">
                  <c:v>11.998299999999999</c:v>
                </c:pt>
                <c:pt idx="1788">
                  <c:v>11.9863</c:v>
                </c:pt>
                <c:pt idx="1789">
                  <c:v>11.982700000000003</c:v>
                </c:pt>
                <c:pt idx="1790">
                  <c:v>11.9763</c:v>
                </c:pt>
                <c:pt idx="1791">
                  <c:v>11.973000000000003</c:v>
                </c:pt>
                <c:pt idx="1792">
                  <c:v>11.965600000000002</c:v>
                </c:pt>
                <c:pt idx="1793">
                  <c:v>11.968</c:v>
                </c:pt>
                <c:pt idx="1794">
                  <c:v>11.955700000000002</c:v>
                </c:pt>
                <c:pt idx="1795">
                  <c:v>11.962100000000001</c:v>
                </c:pt>
                <c:pt idx="1796">
                  <c:v>11.9496</c:v>
                </c:pt>
                <c:pt idx="1797">
                  <c:v>11.943</c:v>
                </c:pt>
                <c:pt idx="1798">
                  <c:v>11.943900000000001</c:v>
                </c:pt>
                <c:pt idx="1799">
                  <c:v>11.942500000000003</c:v>
                </c:pt>
                <c:pt idx="1800">
                  <c:v>11.932500000000003</c:v>
                </c:pt>
                <c:pt idx="1801">
                  <c:v>11.92</c:v>
                </c:pt>
                <c:pt idx="1802">
                  <c:v>11.915800000000003</c:v>
                </c:pt>
                <c:pt idx="1803">
                  <c:v>11.9091</c:v>
                </c:pt>
                <c:pt idx="1804">
                  <c:v>11.895000000000001</c:v>
                </c:pt>
                <c:pt idx="1805">
                  <c:v>11.8963</c:v>
                </c:pt>
                <c:pt idx="1806">
                  <c:v>11.900700000000002</c:v>
                </c:pt>
                <c:pt idx="1807">
                  <c:v>11.895900000000003</c:v>
                </c:pt>
                <c:pt idx="1808">
                  <c:v>11.8819</c:v>
                </c:pt>
                <c:pt idx="1809">
                  <c:v>11.874600000000003</c:v>
                </c:pt>
                <c:pt idx="1810">
                  <c:v>11.8741</c:v>
                </c:pt>
                <c:pt idx="1811">
                  <c:v>11.8642</c:v>
                </c:pt>
                <c:pt idx="1812">
                  <c:v>11.8476</c:v>
                </c:pt>
                <c:pt idx="1813">
                  <c:v>11.843400000000003</c:v>
                </c:pt>
                <c:pt idx="1814">
                  <c:v>11.8108</c:v>
                </c:pt>
                <c:pt idx="1815">
                  <c:v>11.7966</c:v>
                </c:pt>
                <c:pt idx="1816">
                  <c:v>11.7592</c:v>
                </c:pt>
                <c:pt idx="1817">
                  <c:v>11.747999999999999</c:v>
                </c:pt>
                <c:pt idx="1818">
                  <c:v>11.726800000000001</c:v>
                </c:pt>
                <c:pt idx="1819">
                  <c:v>11.709900000000001</c:v>
                </c:pt>
                <c:pt idx="1820">
                  <c:v>11.6959</c:v>
                </c:pt>
                <c:pt idx="1821">
                  <c:v>11.6747</c:v>
                </c:pt>
                <c:pt idx="1822">
                  <c:v>11.6533</c:v>
                </c:pt>
                <c:pt idx="1823">
                  <c:v>11.683200000000001</c:v>
                </c:pt>
                <c:pt idx="1824">
                  <c:v>11.6959</c:v>
                </c:pt>
                <c:pt idx="1825">
                  <c:v>11.7155</c:v>
                </c:pt>
                <c:pt idx="1826">
                  <c:v>11.707999999999998</c:v>
                </c:pt>
                <c:pt idx="1827">
                  <c:v>11.7059</c:v>
                </c:pt>
                <c:pt idx="1828">
                  <c:v>11.7</c:v>
                </c:pt>
                <c:pt idx="1829">
                  <c:v>11.679</c:v>
                </c:pt>
                <c:pt idx="1830">
                  <c:v>11.639999999999999</c:v>
                </c:pt>
                <c:pt idx="1831">
                  <c:v>11.618799999999998</c:v>
                </c:pt>
                <c:pt idx="1832">
                  <c:v>11.596300000000001</c:v>
                </c:pt>
                <c:pt idx="1833">
                  <c:v>11.549100000000001</c:v>
                </c:pt>
                <c:pt idx="1834">
                  <c:v>11.489800000000002</c:v>
                </c:pt>
                <c:pt idx="1835">
                  <c:v>11.472500000000002</c:v>
                </c:pt>
                <c:pt idx="1836">
                  <c:v>11.471400000000001</c:v>
                </c:pt>
                <c:pt idx="1837">
                  <c:v>11.436500000000002</c:v>
                </c:pt>
                <c:pt idx="1838">
                  <c:v>11.391</c:v>
                </c:pt>
                <c:pt idx="1839">
                  <c:v>11.365400000000003</c:v>
                </c:pt>
                <c:pt idx="1840">
                  <c:v>11.3416</c:v>
                </c:pt>
                <c:pt idx="1841">
                  <c:v>11.2951</c:v>
                </c:pt>
                <c:pt idx="1842">
                  <c:v>11.263</c:v>
                </c:pt>
                <c:pt idx="1843">
                  <c:v>11.240899999999998</c:v>
                </c:pt>
                <c:pt idx="1844">
                  <c:v>11.198099999999998</c:v>
                </c:pt>
                <c:pt idx="1845">
                  <c:v>11.191299999999998</c:v>
                </c:pt>
                <c:pt idx="1846">
                  <c:v>11.144899999999998</c:v>
                </c:pt>
                <c:pt idx="1847">
                  <c:v>11.111199999999998</c:v>
                </c:pt>
                <c:pt idx="1848">
                  <c:v>11.1152</c:v>
                </c:pt>
                <c:pt idx="1849">
                  <c:v>11.078900000000001</c:v>
                </c:pt>
                <c:pt idx="1850">
                  <c:v>11.055200000000003</c:v>
                </c:pt>
                <c:pt idx="1851">
                  <c:v>11.0139</c:v>
                </c:pt>
                <c:pt idx="1852">
                  <c:v>11.0068</c:v>
                </c:pt>
                <c:pt idx="1853">
                  <c:v>10.981200000000001</c:v>
                </c:pt>
                <c:pt idx="1854">
                  <c:v>10.941600000000001</c:v>
                </c:pt>
                <c:pt idx="1855">
                  <c:v>10.9101</c:v>
                </c:pt>
                <c:pt idx="1856">
                  <c:v>10.894</c:v>
                </c:pt>
                <c:pt idx="1857">
                  <c:v>10.865900000000002</c:v>
                </c:pt>
                <c:pt idx="1858">
                  <c:v>10.818900000000001</c:v>
                </c:pt>
                <c:pt idx="1859">
                  <c:v>10.777000000000001</c:v>
                </c:pt>
                <c:pt idx="1860">
                  <c:v>10.7455</c:v>
                </c:pt>
                <c:pt idx="1861">
                  <c:v>10.740699999999999</c:v>
                </c:pt>
                <c:pt idx="1862">
                  <c:v>10.700299999999999</c:v>
                </c:pt>
                <c:pt idx="1863">
                  <c:v>10.668000000000001</c:v>
                </c:pt>
                <c:pt idx="1864">
                  <c:v>10.620200000000001</c:v>
                </c:pt>
                <c:pt idx="1865">
                  <c:v>10.5959</c:v>
                </c:pt>
                <c:pt idx="1866">
                  <c:v>10.552000000000001</c:v>
                </c:pt>
                <c:pt idx="1867">
                  <c:v>10.533000000000001</c:v>
                </c:pt>
                <c:pt idx="1868">
                  <c:v>10.5017</c:v>
                </c:pt>
                <c:pt idx="1869">
                  <c:v>10.4642</c:v>
                </c:pt>
                <c:pt idx="1870">
                  <c:v>10.428199999999999</c:v>
                </c:pt>
                <c:pt idx="1871">
                  <c:v>10.397500000000003</c:v>
                </c:pt>
                <c:pt idx="1872">
                  <c:v>10.352100000000002</c:v>
                </c:pt>
                <c:pt idx="1873">
                  <c:v>10.319500000000001</c:v>
                </c:pt>
                <c:pt idx="1874">
                  <c:v>10.290700000000001</c:v>
                </c:pt>
                <c:pt idx="1875">
                  <c:v>10.245900000000001</c:v>
                </c:pt>
                <c:pt idx="1876">
                  <c:v>10.226299999999998</c:v>
                </c:pt>
                <c:pt idx="1877">
                  <c:v>10.1944</c:v>
                </c:pt>
                <c:pt idx="1878">
                  <c:v>10.152900000000002</c:v>
                </c:pt>
                <c:pt idx="1879">
                  <c:v>10.109500000000002</c:v>
                </c:pt>
                <c:pt idx="1880">
                  <c:v>10.094000000000001</c:v>
                </c:pt>
                <c:pt idx="1881">
                  <c:v>10.047199999999998</c:v>
                </c:pt>
                <c:pt idx="1882">
                  <c:v>10.0158</c:v>
                </c:pt>
                <c:pt idx="1883">
                  <c:v>9.9798900000000028</c:v>
                </c:pt>
                <c:pt idx="1884">
                  <c:v>9.9576800000000034</c:v>
                </c:pt>
                <c:pt idx="1885">
                  <c:v>9.9146900000000002</c:v>
                </c:pt>
                <c:pt idx="1886">
                  <c:v>9.8791500000000028</c:v>
                </c:pt>
                <c:pt idx="1887">
                  <c:v>9.8417000000000012</c:v>
                </c:pt>
                <c:pt idx="1888">
                  <c:v>9.8159800000000015</c:v>
                </c:pt>
                <c:pt idx="1889">
                  <c:v>9.7766700000000011</c:v>
                </c:pt>
                <c:pt idx="1890">
                  <c:v>9.735850000000001</c:v>
                </c:pt>
                <c:pt idx="1891">
                  <c:v>9.6849099999999986</c:v>
                </c:pt>
                <c:pt idx="1892">
                  <c:v>9.6861000000000015</c:v>
                </c:pt>
                <c:pt idx="1893">
                  <c:v>9.6237400000000015</c:v>
                </c:pt>
                <c:pt idx="1894">
                  <c:v>9.6035200000000014</c:v>
                </c:pt>
                <c:pt idx="1895">
                  <c:v>9.5563700000000011</c:v>
                </c:pt>
                <c:pt idx="1896">
                  <c:v>9.5347699999999982</c:v>
                </c:pt>
                <c:pt idx="1897">
                  <c:v>9.4817500000000035</c:v>
                </c:pt>
                <c:pt idx="1898">
                  <c:v>9.4691900000000029</c:v>
                </c:pt>
                <c:pt idx="1899">
                  <c:v>9.4161400000000004</c:v>
                </c:pt>
                <c:pt idx="1900">
                  <c:v>9.3637700000000006</c:v>
                </c:pt>
                <c:pt idx="1901">
                  <c:v>9.33596</c:v>
                </c:pt>
                <c:pt idx="1902">
                  <c:v>9.3056200000000029</c:v>
                </c:pt>
                <c:pt idx="1903">
                  <c:v>9.27529</c:v>
                </c:pt>
                <c:pt idx="1904">
                  <c:v>9.2310999999999996</c:v>
                </c:pt>
                <c:pt idx="1905">
                  <c:v>9.2012299999999989</c:v>
                </c:pt>
                <c:pt idx="1906">
                  <c:v>9.158339999999999</c:v>
                </c:pt>
                <c:pt idx="1907">
                  <c:v>9.1246799999999997</c:v>
                </c:pt>
                <c:pt idx="1908">
                  <c:v>9.0842799999999997</c:v>
                </c:pt>
                <c:pt idx="1909">
                  <c:v>9.0426400000000005</c:v>
                </c:pt>
                <c:pt idx="1910">
                  <c:v>8.9967200000000016</c:v>
                </c:pt>
                <c:pt idx="1911">
                  <c:v>8.9666200000000007</c:v>
                </c:pt>
                <c:pt idx="1912">
                  <c:v>8.9392300000000002</c:v>
                </c:pt>
                <c:pt idx="1913">
                  <c:v>8.8960800000000013</c:v>
                </c:pt>
                <c:pt idx="1914">
                  <c:v>8.8410699999999984</c:v>
                </c:pt>
                <c:pt idx="1915">
                  <c:v>8.8107600000000001</c:v>
                </c:pt>
                <c:pt idx="1916">
                  <c:v>8.7717599999999987</c:v>
                </c:pt>
                <c:pt idx="1917">
                  <c:v>8.7376499999999986</c:v>
                </c:pt>
                <c:pt idx="1918">
                  <c:v>8.706999999999999</c:v>
                </c:pt>
                <c:pt idx="1919">
                  <c:v>8.67319</c:v>
                </c:pt>
                <c:pt idx="1920">
                  <c:v>8.6325200000000013</c:v>
                </c:pt>
                <c:pt idx="1921">
                  <c:v>8.5880699999999983</c:v>
                </c:pt>
                <c:pt idx="1922">
                  <c:v>8.5647300000000008</c:v>
                </c:pt>
                <c:pt idx="1923">
                  <c:v>8.5269699999999986</c:v>
                </c:pt>
                <c:pt idx="1924">
                  <c:v>8.492580000000002</c:v>
                </c:pt>
                <c:pt idx="1925">
                  <c:v>8.4324600000000007</c:v>
                </c:pt>
                <c:pt idx="1926">
                  <c:v>8.3995100000000029</c:v>
                </c:pt>
                <c:pt idx="1927">
                  <c:v>8.3593700000000002</c:v>
                </c:pt>
                <c:pt idx="1928">
                  <c:v>8.3129900000000028</c:v>
                </c:pt>
                <c:pt idx="1929">
                  <c:v>8.2644100000000016</c:v>
                </c:pt>
                <c:pt idx="1930">
                  <c:v>8.2162299999999995</c:v>
                </c:pt>
                <c:pt idx="1931">
                  <c:v>8.1370599999999982</c:v>
                </c:pt>
                <c:pt idx="1932">
                  <c:v>8.1017300000000017</c:v>
                </c:pt>
                <c:pt idx="1933">
                  <c:v>8.0610300000000006</c:v>
                </c:pt>
                <c:pt idx="1934">
                  <c:v>8.0295700000000014</c:v>
                </c:pt>
                <c:pt idx="1935">
                  <c:v>7.9744099999999998</c:v>
                </c:pt>
                <c:pt idx="1936">
                  <c:v>7.9314100000000005</c:v>
                </c:pt>
                <c:pt idx="1937">
                  <c:v>7.8759399999999991</c:v>
                </c:pt>
                <c:pt idx="1938">
                  <c:v>7.8361200000000002</c:v>
                </c:pt>
                <c:pt idx="1939">
                  <c:v>7.7909799999999994</c:v>
                </c:pt>
                <c:pt idx="1940">
                  <c:v>7.7606000000000002</c:v>
                </c:pt>
                <c:pt idx="1941">
                  <c:v>7.6910999999999996</c:v>
                </c:pt>
                <c:pt idx="1942">
                  <c:v>7.6627399999999994</c:v>
                </c:pt>
                <c:pt idx="1943">
                  <c:v>7.6294399999999989</c:v>
                </c:pt>
                <c:pt idx="1944">
                  <c:v>7.5797700000000008</c:v>
                </c:pt>
                <c:pt idx="1945">
                  <c:v>7.5247399999999995</c:v>
                </c:pt>
                <c:pt idx="1946">
                  <c:v>7.4838800000000001</c:v>
                </c:pt>
                <c:pt idx="1947">
                  <c:v>7.4497700000000009</c:v>
                </c:pt>
                <c:pt idx="1948">
                  <c:v>7.4101900000000001</c:v>
                </c:pt>
                <c:pt idx="1949">
                  <c:v>7.3525999999999989</c:v>
                </c:pt>
                <c:pt idx="1950">
                  <c:v>7.2964500000000001</c:v>
                </c:pt>
                <c:pt idx="1951">
                  <c:v>7.2626499999999998</c:v>
                </c:pt>
                <c:pt idx="1952">
                  <c:v>7.2248099999999988</c:v>
                </c:pt>
                <c:pt idx="1953">
                  <c:v>7.1710099999999999</c:v>
                </c:pt>
                <c:pt idx="1954">
                  <c:v>7.1392899999999999</c:v>
                </c:pt>
                <c:pt idx="1955">
                  <c:v>7.1013400000000004</c:v>
                </c:pt>
                <c:pt idx="1956">
                  <c:v>7.0333100000000002</c:v>
                </c:pt>
                <c:pt idx="1957">
                  <c:v>6.9935400000000003</c:v>
                </c:pt>
                <c:pt idx="1958">
                  <c:v>6.9539999999999997</c:v>
                </c:pt>
                <c:pt idx="1959">
                  <c:v>6.9167399999999999</c:v>
                </c:pt>
                <c:pt idx="1960">
                  <c:v>6.8772799999999998</c:v>
                </c:pt>
                <c:pt idx="1961">
                  <c:v>6.8517999999999999</c:v>
                </c:pt>
                <c:pt idx="1962">
                  <c:v>6.7803000000000004</c:v>
                </c:pt>
                <c:pt idx="1963">
                  <c:v>6.7281799999999992</c:v>
                </c:pt>
                <c:pt idx="1964">
                  <c:v>6.7090500000000004</c:v>
                </c:pt>
                <c:pt idx="1965">
                  <c:v>6.6433799999999996</c:v>
                </c:pt>
                <c:pt idx="1966">
                  <c:v>6.6001199999999995</c:v>
                </c:pt>
                <c:pt idx="1967">
                  <c:v>6.561119999999999</c:v>
                </c:pt>
                <c:pt idx="1968">
                  <c:v>6.5297599999999996</c:v>
                </c:pt>
                <c:pt idx="1969">
                  <c:v>6.4835200000000004</c:v>
                </c:pt>
                <c:pt idx="1970">
                  <c:v>6.4442399999999997</c:v>
                </c:pt>
                <c:pt idx="1971">
                  <c:v>6.3938199999999989</c:v>
                </c:pt>
                <c:pt idx="1972">
                  <c:v>6.3822900000000002</c:v>
                </c:pt>
                <c:pt idx="1973">
                  <c:v>6.2992200000000009</c:v>
                </c:pt>
                <c:pt idx="1974">
                  <c:v>6.2563000000000004</c:v>
                </c:pt>
                <c:pt idx="1975">
                  <c:v>6.20031</c:v>
                </c:pt>
                <c:pt idx="1976">
                  <c:v>6.1646599999999987</c:v>
                </c:pt>
                <c:pt idx="1977">
                  <c:v>6.1287499999999993</c:v>
                </c:pt>
                <c:pt idx="1978">
                  <c:v>6.1017700000000001</c:v>
                </c:pt>
                <c:pt idx="1979">
                  <c:v>6.0281399999999987</c:v>
                </c:pt>
                <c:pt idx="1980">
                  <c:v>5.9952399999999999</c:v>
                </c:pt>
                <c:pt idx="1981">
                  <c:v>5.9885999999999999</c:v>
                </c:pt>
                <c:pt idx="1982">
                  <c:v>5.9279699999999993</c:v>
                </c:pt>
                <c:pt idx="1983">
                  <c:v>5.8698499999999996</c:v>
                </c:pt>
                <c:pt idx="1984">
                  <c:v>5.81027</c:v>
                </c:pt>
                <c:pt idx="1985">
                  <c:v>5.747139999999999</c:v>
                </c:pt>
                <c:pt idx="1986">
                  <c:v>5.7280600000000002</c:v>
                </c:pt>
                <c:pt idx="1987">
                  <c:v>5.6860600000000003</c:v>
                </c:pt>
                <c:pt idx="1988">
                  <c:v>5.6220099999999986</c:v>
                </c:pt>
                <c:pt idx="1989">
                  <c:v>5.5885099999999994</c:v>
                </c:pt>
                <c:pt idx="1990">
                  <c:v>5.5847600000000002</c:v>
                </c:pt>
                <c:pt idx="1991">
                  <c:v>5.4749099999999995</c:v>
                </c:pt>
                <c:pt idx="1992">
                  <c:v>5.4553700000000003</c:v>
                </c:pt>
                <c:pt idx="1993">
                  <c:v>5.3981899999999987</c:v>
                </c:pt>
                <c:pt idx="1994">
                  <c:v>5.3563799999999997</c:v>
                </c:pt>
                <c:pt idx="1995">
                  <c:v>5.3179599999999994</c:v>
                </c:pt>
                <c:pt idx="1996">
                  <c:v>5.2538</c:v>
                </c:pt>
                <c:pt idx="1997">
                  <c:v>5.2148199999999987</c:v>
                </c:pt>
                <c:pt idx="1998">
                  <c:v>5.18649</c:v>
                </c:pt>
                <c:pt idx="1999">
                  <c:v>5.1261199999999993</c:v>
                </c:pt>
                <c:pt idx="2000">
                  <c:v>5.0743099999999997</c:v>
                </c:pt>
                <c:pt idx="2001">
                  <c:v>5.0607299999999995</c:v>
                </c:pt>
                <c:pt idx="2002">
                  <c:v>4.9771400000000003</c:v>
                </c:pt>
                <c:pt idx="2003">
                  <c:v>4.9536899999999999</c:v>
                </c:pt>
                <c:pt idx="2004">
                  <c:v>4.8975999999999988</c:v>
                </c:pt>
                <c:pt idx="2005">
                  <c:v>4.8171099999999987</c:v>
                </c:pt>
                <c:pt idx="2006">
                  <c:v>4.7944299999999993</c:v>
                </c:pt>
                <c:pt idx="2007">
                  <c:v>4.7325299999999997</c:v>
                </c:pt>
                <c:pt idx="2008">
                  <c:v>4.67605</c:v>
                </c:pt>
                <c:pt idx="2009">
                  <c:v>4.6196099999999998</c:v>
                </c:pt>
                <c:pt idx="2010">
                  <c:v>4.5736300000000005</c:v>
                </c:pt>
                <c:pt idx="2011">
                  <c:v>4.527169999999999</c:v>
                </c:pt>
                <c:pt idx="2012">
                  <c:v>4.4770799999999999</c:v>
                </c:pt>
                <c:pt idx="2013">
                  <c:v>4.438060000000001</c:v>
                </c:pt>
                <c:pt idx="2014">
                  <c:v>4.3825599999999989</c:v>
                </c:pt>
                <c:pt idx="2015">
                  <c:v>4.3326099999999999</c:v>
                </c:pt>
                <c:pt idx="2016">
                  <c:v>4.2704800000000001</c:v>
                </c:pt>
                <c:pt idx="2017">
                  <c:v>4.2182599999999999</c:v>
                </c:pt>
                <c:pt idx="2018">
                  <c:v>4.1627199999999993</c:v>
                </c:pt>
                <c:pt idx="2019">
                  <c:v>4.121179999999999</c:v>
                </c:pt>
                <c:pt idx="2020">
                  <c:v>4.081360000000001</c:v>
                </c:pt>
                <c:pt idx="2021">
                  <c:v>4.06074</c:v>
                </c:pt>
                <c:pt idx="2022">
                  <c:v>3.9850099999999995</c:v>
                </c:pt>
                <c:pt idx="2023">
                  <c:v>3.96848</c:v>
                </c:pt>
                <c:pt idx="2024">
                  <c:v>3.8783999999999996</c:v>
                </c:pt>
                <c:pt idx="2025">
                  <c:v>3.81732</c:v>
                </c:pt>
                <c:pt idx="2026">
                  <c:v>3.7708300000000001</c:v>
                </c:pt>
                <c:pt idx="2027">
                  <c:v>3.7313800000000001</c:v>
                </c:pt>
                <c:pt idx="2028">
                  <c:v>3.6809500000000002</c:v>
                </c:pt>
                <c:pt idx="2029">
                  <c:v>3.62134</c:v>
                </c:pt>
                <c:pt idx="2030">
                  <c:v>3.5879099999999999</c:v>
                </c:pt>
                <c:pt idx="2031">
                  <c:v>3.5398899999999998</c:v>
                </c:pt>
                <c:pt idx="2032">
                  <c:v>3.4794699999999996</c:v>
                </c:pt>
                <c:pt idx="2033">
                  <c:v>3.42272</c:v>
                </c:pt>
                <c:pt idx="2034">
                  <c:v>3.3782999999999994</c:v>
                </c:pt>
                <c:pt idx="2035">
                  <c:v>3.3323699999999996</c:v>
                </c:pt>
                <c:pt idx="2036">
                  <c:v>3.27474</c:v>
                </c:pt>
                <c:pt idx="2037">
                  <c:v>3.2351000000000001</c:v>
                </c:pt>
                <c:pt idx="2038">
                  <c:v>3.1879000000000004</c:v>
                </c:pt>
                <c:pt idx="2039">
                  <c:v>3.1377799999999998</c:v>
                </c:pt>
                <c:pt idx="2040">
                  <c:v>3.0850900000000001</c:v>
                </c:pt>
                <c:pt idx="2041">
                  <c:v>3.0614300000000001</c:v>
                </c:pt>
                <c:pt idx="2042">
                  <c:v>3.0072299999999998</c:v>
                </c:pt>
                <c:pt idx="2043">
                  <c:v>2.9844300000000001</c:v>
                </c:pt>
                <c:pt idx="2044">
                  <c:v>3.0030800000000002</c:v>
                </c:pt>
                <c:pt idx="2045">
                  <c:v>2.9792999999999994</c:v>
                </c:pt>
                <c:pt idx="2046">
                  <c:v>2.9304399999999995</c:v>
                </c:pt>
                <c:pt idx="2047">
                  <c:v>2.8943300000000001</c:v>
                </c:pt>
                <c:pt idx="2048">
                  <c:v>2.8510699999999995</c:v>
                </c:pt>
                <c:pt idx="2049">
                  <c:v>2.8112399999999993</c:v>
                </c:pt>
                <c:pt idx="2050">
                  <c:v>2.7858499999999995</c:v>
                </c:pt>
                <c:pt idx="2051">
                  <c:v>2.6920899999999994</c:v>
                </c:pt>
                <c:pt idx="2052">
                  <c:v>2.6439300000000006</c:v>
                </c:pt>
                <c:pt idx="2053">
                  <c:v>2.58954</c:v>
                </c:pt>
                <c:pt idx="2054">
                  <c:v>2.5523199999999995</c:v>
                </c:pt>
                <c:pt idx="2055">
                  <c:v>2.48291</c:v>
                </c:pt>
                <c:pt idx="2056">
                  <c:v>2.4462299999999995</c:v>
                </c:pt>
                <c:pt idx="2057">
                  <c:v>2.3890699999999994</c:v>
                </c:pt>
                <c:pt idx="2058">
                  <c:v>2.3709499999999997</c:v>
                </c:pt>
                <c:pt idx="2059">
                  <c:v>2.2962599999999997</c:v>
                </c:pt>
                <c:pt idx="2060">
                  <c:v>2.2441599999999999</c:v>
                </c:pt>
                <c:pt idx="2061">
                  <c:v>2.1896</c:v>
                </c:pt>
                <c:pt idx="2062">
                  <c:v>2.1404100000000001</c:v>
                </c:pt>
                <c:pt idx="2063">
                  <c:v>2.1147399999999998</c:v>
                </c:pt>
                <c:pt idx="2064">
                  <c:v>2.05118</c:v>
                </c:pt>
                <c:pt idx="2065">
                  <c:v>2.0259399999999999</c:v>
                </c:pt>
                <c:pt idx="2066">
                  <c:v>1.9491699999999998</c:v>
                </c:pt>
                <c:pt idx="2067">
                  <c:v>1.9182899999999998</c:v>
                </c:pt>
                <c:pt idx="2068">
                  <c:v>1.8601399999999999</c:v>
                </c:pt>
                <c:pt idx="2069">
                  <c:v>1.8184499999999999</c:v>
                </c:pt>
                <c:pt idx="2070">
                  <c:v>1.7751800000000002</c:v>
                </c:pt>
                <c:pt idx="2071">
                  <c:v>1.7367800000000002</c:v>
                </c:pt>
                <c:pt idx="2072">
                  <c:v>1.7187100000000002</c:v>
                </c:pt>
                <c:pt idx="2073">
                  <c:v>1.62531</c:v>
                </c:pt>
                <c:pt idx="2074">
                  <c:v>1.5929199999999999</c:v>
                </c:pt>
                <c:pt idx="2075">
                  <c:v>1.51888</c:v>
                </c:pt>
                <c:pt idx="2076">
                  <c:v>1.4798299999999998</c:v>
                </c:pt>
                <c:pt idx="2077">
                  <c:v>1.4319899999999997</c:v>
                </c:pt>
                <c:pt idx="2078">
                  <c:v>1.3872899999999999</c:v>
                </c:pt>
                <c:pt idx="2079">
                  <c:v>1.3466400000000001</c:v>
                </c:pt>
                <c:pt idx="2080">
                  <c:v>1.2841199999999999</c:v>
                </c:pt>
                <c:pt idx="2081">
                  <c:v>1.2452699999999999</c:v>
                </c:pt>
                <c:pt idx="2082">
                  <c:v>1.1813499999999999</c:v>
                </c:pt>
                <c:pt idx="2083">
                  <c:v>1.1365000000000001</c:v>
                </c:pt>
                <c:pt idx="2084">
                  <c:v>1.1071599999999999</c:v>
                </c:pt>
                <c:pt idx="2085">
                  <c:v>1.0365199999999999</c:v>
                </c:pt>
                <c:pt idx="2086">
                  <c:v>0.99535299999999993</c:v>
                </c:pt>
                <c:pt idx="2087">
                  <c:v>0.93530100000000005</c:v>
                </c:pt>
                <c:pt idx="2088">
                  <c:v>0.88288500000000014</c:v>
                </c:pt>
                <c:pt idx="2089">
                  <c:v>0.84225000000000005</c:v>
                </c:pt>
                <c:pt idx="2090">
                  <c:v>0.80214300000000005</c:v>
                </c:pt>
                <c:pt idx="2091">
                  <c:v>0.75385700000000011</c:v>
                </c:pt>
                <c:pt idx="2092">
                  <c:v>0.68642600000000009</c:v>
                </c:pt>
                <c:pt idx="2093">
                  <c:v>0.65344200000000008</c:v>
                </c:pt>
                <c:pt idx="2094">
                  <c:v>0.59576899999999999</c:v>
                </c:pt>
                <c:pt idx="2095">
                  <c:v>0.53879500000000013</c:v>
                </c:pt>
                <c:pt idx="2096">
                  <c:v>0.49032100000000006</c:v>
                </c:pt>
                <c:pt idx="2097">
                  <c:v>0.44765200000000011</c:v>
                </c:pt>
                <c:pt idx="2098">
                  <c:v>0.40773199999999998</c:v>
                </c:pt>
                <c:pt idx="2099">
                  <c:v>0.35782000000000014</c:v>
                </c:pt>
                <c:pt idx="2100">
                  <c:v>0.30062800000000006</c:v>
                </c:pt>
                <c:pt idx="2101">
                  <c:v>0.2789600000000001</c:v>
                </c:pt>
                <c:pt idx="2102">
                  <c:v>0.21923800000000002</c:v>
                </c:pt>
                <c:pt idx="2103">
                  <c:v>0.14624300000000004</c:v>
                </c:pt>
                <c:pt idx="2104">
                  <c:v>0.11005000000000001</c:v>
                </c:pt>
                <c:pt idx="2105">
                  <c:v>5.7878500000000006E-2</c:v>
                </c:pt>
                <c:pt idx="2106">
                  <c:v>2.1024500000000002E-2</c:v>
                </c:pt>
                <c:pt idx="2107">
                  <c:v>-1.8617399999999999E-2</c:v>
                </c:pt>
                <c:pt idx="2108">
                  <c:v>-7.4769200000000008E-2</c:v>
                </c:pt>
                <c:pt idx="2109">
                  <c:v>-0.13209199999999999</c:v>
                </c:pt>
                <c:pt idx="2110">
                  <c:v>-0.12886999999999998</c:v>
                </c:pt>
                <c:pt idx="2111">
                  <c:v>-0.22808700000000004</c:v>
                </c:pt>
                <c:pt idx="2112">
                  <c:v>-0.29049400000000003</c:v>
                </c:pt>
                <c:pt idx="2113">
                  <c:v>-0.32738900000000021</c:v>
                </c:pt>
                <c:pt idx="2114">
                  <c:v>-0.36775100000000011</c:v>
                </c:pt>
                <c:pt idx="2115">
                  <c:v>-0.45047900000000002</c:v>
                </c:pt>
                <c:pt idx="2116">
                  <c:v>-0.47423200000000004</c:v>
                </c:pt>
                <c:pt idx="2117">
                  <c:v>-0.50765000000000005</c:v>
                </c:pt>
                <c:pt idx="2118">
                  <c:v>-0.549072</c:v>
                </c:pt>
                <c:pt idx="2119">
                  <c:v>-0.62546000000000002</c:v>
                </c:pt>
                <c:pt idx="2120">
                  <c:v>-0.67912200000000011</c:v>
                </c:pt>
                <c:pt idx="2121">
                  <c:v>-0.70864300000000013</c:v>
                </c:pt>
                <c:pt idx="2122">
                  <c:v>-0.76586500000000013</c:v>
                </c:pt>
                <c:pt idx="2123">
                  <c:v>-0.82175299999999996</c:v>
                </c:pt>
                <c:pt idx="2124">
                  <c:v>-0.88495100000000015</c:v>
                </c:pt>
                <c:pt idx="2125">
                  <c:v>-0.94198099999999996</c:v>
                </c:pt>
                <c:pt idx="2126">
                  <c:v>-0.98744599999999993</c:v>
                </c:pt>
                <c:pt idx="2127">
                  <c:v>-1.0313099999999997</c:v>
                </c:pt>
                <c:pt idx="2128">
                  <c:v>-1.07711</c:v>
                </c:pt>
                <c:pt idx="2129">
                  <c:v>-1.1212</c:v>
                </c:pt>
                <c:pt idx="2130">
                  <c:v>-1.16567</c:v>
                </c:pt>
                <c:pt idx="2131">
                  <c:v>-1.2169099999999997</c:v>
                </c:pt>
                <c:pt idx="2132">
                  <c:v>-1.2671199999999998</c:v>
                </c:pt>
                <c:pt idx="2133">
                  <c:v>-1.34274</c:v>
                </c:pt>
                <c:pt idx="2134">
                  <c:v>-1.3701500000000002</c:v>
                </c:pt>
                <c:pt idx="2135">
                  <c:v>-1.4073099999999998</c:v>
                </c:pt>
                <c:pt idx="2136">
                  <c:v>-1.4693899999999998</c:v>
                </c:pt>
                <c:pt idx="2137">
                  <c:v>-1.5355199999999998</c:v>
                </c:pt>
                <c:pt idx="2138">
                  <c:v>-1.58684</c:v>
                </c:pt>
                <c:pt idx="2139">
                  <c:v>-1.6265499999999999</c:v>
                </c:pt>
                <c:pt idx="2140">
                  <c:v>-1.6591100000000001</c:v>
                </c:pt>
                <c:pt idx="2141">
                  <c:v>-1.7062400000000002</c:v>
                </c:pt>
                <c:pt idx="2142">
                  <c:v>-1.7890900000000001</c:v>
                </c:pt>
                <c:pt idx="2143">
                  <c:v>-1.83629</c:v>
                </c:pt>
                <c:pt idx="2144">
                  <c:v>-1.88436</c:v>
                </c:pt>
                <c:pt idx="2145">
                  <c:v>-1.9267999999999998</c:v>
                </c:pt>
                <c:pt idx="2146">
                  <c:v>-1.98295</c:v>
                </c:pt>
                <c:pt idx="2147">
                  <c:v>-2.0032899999999998</c:v>
                </c:pt>
                <c:pt idx="2148">
                  <c:v>-2.0768399999999994</c:v>
                </c:pt>
                <c:pt idx="2149">
                  <c:v>-2.1216499999999994</c:v>
                </c:pt>
                <c:pt idx="2150">
                  <c:v>-2.1444999999999999</c:v>
                </c:pt>
                <c:pt idx="2151">
                  <c:v>-2.1959999999999997</c:v>
                </c:pt>
                <c:pt idx="2152">
                  <c:v>-2.2213699999999998</c:v>
                </c:pt>
                <c:pt idx="2153">
                  <c:v>-2.3073299999999999</c:v>
                </c:pt>
                <c:pt idx="2154">
                  <c:v>-2.3591399999999996</c:v>
                </c:pt>
                <c:pt idx="2155">
                  <c:v>-2.4073799999999999</c:v>
                </c:pt>
                <c:pt idx="2156">
                  <c:v>-2.4654599999999998</c:v>
                </c:pt>
                <c:pt idx="2157">
                  <c:v>-2.5033300000000005</c:v>
                </c:pt>
                <c:pt idx="2158">
                  <c:v>-2.5625300000000002</c:v>
                </c:pt>
                <c:pt idx="2159">
                  <c:v>-2.6087799999999999</c:v>
                </c:pt>
                <c:pt idx="2160">
                  <c:v>-2.6508799999999995</c:v>
                </c:pt>
                <c:pt idx="2161">
                  <c:v>-2.7095099999999999</c:v>
                </c:pt>
                <c:pt idx="2162">
                  <c:v>-2.7442600000000001</c:v>
                </c:pt>
                <c:pt idx="2163">
                  <c:v>-2.7927399999999998</c:v>
                </c:pt>
                <c:pt idx="2164">
                  <c:v>-2.8256199999999994</c:v>
                </c:pt>
                <c:pt idx="2165">
                  <c:v>-2.8815900000000001</c:v>
                </c:pt>
                <c:pt idx="2166">
                  <c:v>-2.9307099999999995</c:v>
                </c:pt>
                <c:pt idx="2167">
                  <c:v>-2.9822699999999998</c:v>
                </c:pt>
                <c:pt idx="2168">
                  <c:v>-3.36856</c:v>
                </c:pt>
                <c:pt idx="2169">
                  <c:v>-3.4411299999999998</c:v>
                </c:pt>
                <c:pt idx="2170">
                  <c:v>-3.46279</c:v>
                </c:pt>
                <c:pt idx="2171">
                  <c:v>-3.5173899999999998</c:v>
                </c:pt>
                <c:pt idx="2172">
                  <c:v>-3.5628199999999994</c:v>
                </c:pt>
                <c:pt idx="2173">
                  <c:v>-3.6121799999999995</c:v>
                </c:pt>
                <c:pt idx="2174">
                  <c:v>-3.6646999999999998</c:v>
                </c:pt>
                <c:pt idx="2175">
                  <c:v>-3.7349800000000002</c:v>
                </c:pt>
                <c:pt idx="2176">
                  <c:v>-3.7624499999999994</c:v>
                </c:pt>
                <c:pt idx="2177">
                  <c:v>-3.80768</c:v>
                </c:pt>
                <c:pt idx="2178">
                  <c:v>-3.87453</c:v>
                </c:pt>
                <c:pt idx="2179">
                  <c:v>-3.8962199999999996</c:v>
                </c:pt>
                <c:pt idx="2180">
                  <c:v>-3.9630200000000002</c:v>
                </c:pt>
                <c:pt idx="2181">
                  <c:v>-4.0164400000000002</c:v>
                </c:pt>
                <c:pt idx="2182">
                  <c:v>-4.0497000000000005</c:v>
                </c:pt>
                <c:pt idx="2183">
                  <c:v>-4.1174699999999991</c:v>
                </c:pt>
                <c:pt idx="2184">
                  <c:v>-4.1513999999999998</c:v>
                </c:pt>
                <c:pt idx="2185">
                  <c:v>-4.2197000000000005</c:v>
                </c:pt>
                <c:pt idx="2186">
                  <c:v>-4.2698999999999998</c:v>
                </c:pt>
                <c:pt idx="2187">
                  <c:v>-4.3153600000000001</c:v>
                </c:pt>
                <c:pt idx="2188">
                  <c:v>-4.3470699999999995</c:v>
                </c:pt>
                <c:pt idx="2189">
                  <c:v>-4.4258600000000001</c:v>
                </c:pt>
                <c:pt idx="2190">
                  <c:v>-4.4611000000000001</c:v>
                </c:pt>
                <c:pt idx="2191">
                  <c:v>-4.5066300000000004</c:v>
                </c:pt>
                <c:pt idx="2192">
                  <c:v>-4.5409699999999997</c:v>
                </c:pt>
                <c:pt idx="2193">
                  <c:v>-4.5997300000000001</c:v>
                </c:pt>
                <c:pt idx="2194">
                  <c:v>-4.6414200000000001</c:v>
                </c:pt>
                <c:pt idx="2195">
                  <c:v>-4.6966099999999997</c:v>
                </c:pt>
                <c:pt idx="2196">
                  <c:v>-4.7473299999999998</c:v>
                </c:pt>
                <c:pt idx="2197">
                  <c:v>-4.7839900000000002</c:v>
                </c:pt>
                <c:pt idx="2198">
                  <c:v>-4.8345699999999994</c:v>
                </c:pt>
                <c:pt idx="2199">
                  <c:v>-4.8725099999999992</c:v>
                </c:pt>
                <c:pt idx="2200">
                  <c:v>-4.9106300000000003</c:v>
                </c:pt>
                <c:pt idx="2201">
                  <c:v>-4.9543400000000002</c:v>
                </c:pt>
                <c:pt idx="2202">
                  <c:v>-4.9923099999999998</c:v>
                </c:pt>
                <c:pt idx="2203">
                  <c:v>-5.0114900000000002</c:v>
                </c:pt>
                <c:pt idx="2204">
                  <c:v>-5.0664600000000002</c:v>
                </c:pt>
                <c:pt idx="2205">
                  <c:v>-5.1064699999999998</c:v>
                </c:pt>
                <c:pt idx="2206">
                  <c:v>-5.152639999999999</c:v>
                </c:pt>
                <c:pt idx="2207">
                  <c:v>-5.1749299999999989</c:v>
                </c:pt>
                <c:pt idx="2208">
                  <c:v>-5.2127400000000002</c:v>
                </c:pt>
                <c:pt idx="2209">
                  <c:v>-5.2545899999999994</c:v>
                </c:pt>
                <c:pt idx="2210">
                  <c:v>-5.2727300000000001</c:v>
                </c:pt>
                <c:pt idx="2211">
                  <c:v>-5.3027099999999994</c:v>
                </c:pt>
                <c:pt idx="2212">
                  <c:v>-5.3145299999999986</c:v>
                </c:pt>
                <c:pt idx="2213">
                  <c:v>-5.3742799999999997</c:v>
                </c:pt>
                <c:pt idx="2214">
                  <c:v>-5.4098899999999999</c:v>
                </c:pt>
                <c:pt idx="2215">
                  <c:v>-5.436160000000001</c:v>
                </c:pt>
                <c:pt idx="2216">
                  <c:v>-5.4572599999999998</c:v>
                </c:pt>
                <c:pt idx="2217">
                  <c:v>-5.4870999999999999</c:v>
                </c:pt>
                <c:pt idx="2218">
                  <c:v>-5.5095999999999998</c:v>
                </c:pt>
                <c:pt idx="2219">
                  <c:v>-5.5322100000000001</c:v>
                </c:pt>
                <c:pt idx="2220">
                  <c:v>-5.5483399999999996</c:v>
                </c:pt>
                <c:pt idx="2221">
                  <c:v>-5.5596199999999998</c:v>
                </c:pt>
                <c:pt idx="2222">
                  <c:v>-5.5761599999999998</c:v>
                </c:pt>
                <c:pt idx="2223">
                  <c:v>-5.5793300000000006</c:v>
                </c:pt>
                <c:pt idx="2224">
                  <c:v>-5.594339999999999</c:v>
                </c:pt>
                <c:pt idx="2225">
                  <c:v>-5.60724</c:v>
                </c:pt>
                <c:pt idx="2226">
                  <c:v>-5.60684</c:v>
                </c:pt>
                <c:pt idx="2227">
                  <c:v>-5.6276199999999994</c:v>
                </c:pt>
                <c:pt idx="2228">
                  <c:v>-5.6339899999999989</c:v>
                </c:pt>
                <c:pt idx="2229">
                  <c:v>-5.6314700000000002</c:v>
                </c:pt>
                <c:pt idx="2230">
                  <c:v>-5.64316</c:v>
                </c:pt>
                <c:pt idx="2231">
                  <c:v>-5.6638599999999988</c:v>
                </c:pt>
                <c:pt idx="2232">
                  <c:v>-5.6623699999999992</c:v>
                </c:pt>
                <c:pt idx="2233">
                  <c:v>-5.67767</c:v>
                </c:pt>
                <c:pt idx="2234">
                  <c:v>-5.6848599999999987</c:v>
                </c:pt>
                <c:pt idx="2235">
                  <c:v>-5.6930799999999993</c:v>
                </c:pt>
                <c:pt idx="2236">
                  <c:v>-5.7039299999999997</c:v>
                </c:pt>
                <c:pt idx="2237">
                  <c:v>-5.7081099999999996</c:v>
                </c:pt>
                <c:pt idx="2238">
                  <c:v>-5.7167899999999996</c:v>
                </c:pt>
                <c:pt idx="2239">
                  <c:v>-5.7260499999999999</c:v>
                </c:pt>
                <c:pt idx="2240">
                  <c:v>-5.7292800000000002</c:v>
                </c:pt>
                <c:pt idx="2241">
                  <c:v>-5.7485799999999996</c:v>
                </c:pt>
                <c:pt idx="2242">
                  <c:v>-5.7598000000000003</c:v>
                </c:pt>
                <c:pt idx="2243">
                  <c:v>-5.7556599999999998</c:v>
                </c:pt>
                <c:pt idx="2244">
                  <c:v>-5.77318</c:v>
                </c:pt>
                <c:pt idx="2245">
                  <c:v>-5.7817800000000004</c:v>
                </c:pt>
                <c:pt idx="2246">
                  <c:v>-5.7867100000000002</c:v>
                </c:pt>
                <c:pt idx="2247">
                  <c:v>-5.8013899999999996</c:v>
                </c:pt>
                <c:pt idx="2248">
                  <c:v>-5.8100999999999994</c:v>
                </c:pt>
                <c:pt idx="2249">
                  <c:v>-5.8168499999999996</c:v>
                </c:pt>
                <c:pt idx="2250">
                  <c:v>-5.8251299999999988</c:v>
                </c:pt>
                <c:pt idx="2251">
                  <c:v>-5.8317300000000003</c:v>
                </c:pt>
                <c:pt idx="2252">
                  <c:v>-5.8373600000000003</c:v>
                </c:pt>
                <c:pt idx="2253">
                  <c:v>-5.8551599999999988</c:v>
                </c:pt>
                <c:pt idx="2254">
                  <c:v>-5.8593200000000003</c:v>
                </c:pt>
                <c:pt idx="2255">
                  <c:v>-5.8648199999999981</c:v>
                </c:pt>
                <c:pt idx="2256">
                  <c:v>-5.875</c:v>
                </c:pt>
                <c:pt idx="2257">
                  <c:v>-5.882509999999999</c:v>
                </c:pt>
                <c:pt idx="2258">
                  <c:v>-5.8966900000000004</c:v>
                </c:pt>
                <c:pt idx="2259">
                  <c:v>-5.9030899999999997</c:v>
                </c:pt>
                <c:pt idx="2260">
                  <c:v>-5.9049499999999995</c:v>
                </c:pt>
                <c:pt idx="2261">
                  <c:v>-5.9166900000000009</c:v>
                </c:pt>
                <c:pt idx="2262">
                  <c:v>-5.9295</c:v>
                </c:pt>
                <c:pt idx="2263">
                  <c:v>-5.9351099999999999</c:v>
                </c:pt>
                <c:pt idx="2264">
                  <c:v>-5.9485900000000003</c:v>
                </c:pt>
                <c:pt idx="2265">
                  <c:v>-5.9557599999999997</c:v>
                </c:pt>
                <c:pt idx="2266">
                  <c:v>-5.9669600000000003</c:v>
                </c:pt>
                <c:pt idx="2267">
                  <c:v>-5.9723700000000006</c:v>
                </c:pt>
                <c:pt idx="2268">
                  <c:v>-5.9817800000000005</c:v>
                </c:pt>
                <c:pt idx="2269">
                  <c:v>-5.9851799999999997</c:v>
                </c:pt>
                <c:pt idx="2270">
                  <c:v>-5.9954700000000001</c:v>
                </c:pt>
                <c:pt idx="2271">
                  <c:v>-6.0037599999999998</c:v>
                </c:pt>
                <c:pt idx="2272">
                  <c:v>-6.0162700000000005</c:v>
                </c:pt>
                <c:pt idx="2273">
                  <c:v>-6.0253899999999989</c:v>
                </c:pt>
                <c:pt idx="2274">
                  <c:v>-6.03383</c:v>
                </c:pt>
                <c:pt idx="2275">
                  <c:v>-6.0420400000000001</c:v>
                </c:pt>
                <c:pt idx="2276">
                  <c:v>-6.0528499999999994</c:v>
                </c:pt>
                <c:pt idx="2277">
                  <c:v>-6.0592800000000002</c:v>
                </c:pt>
                <c:pt idx="2278">
                  <c:v>-6.0696399999999997</c:v>
                </c:pt>
                <c:pt idx="2279">
                  <c:v>-6.0794400000000008</c:v>
                </c:pt>
                <c:pt idx="2280">
                  <c:v>-6.0907999999999998</c:v>
                </c:pt>
                <c:pt idx="2281">
                  <c:v>-6.0857700000000001</c:v>
                </c:pt>
                <c:pt idx="2282">
                  <c:v>-6.1014400000000002</c:v>
                </c:pt>
                <c:pt idx="2283">
                  <c:v>-6.1095099999999993</c:v>
                </c:pt>
                <c:pt idx="2284">
                  <c:v>-6.1206999999999994</c:v>
                </c:pt>
                <c:pt idx="2285">
                  <c:v>-6.1379899999999994</c:v>
                </c:pt>
                <c:pt idx="2286">
                  <c:v>-6.1355699999999995</c:v>
                </c:pt>
                <c:pt idx="2287">
                  <c:v>-6.1506400000000001</c:v>
                </c:pt>
                <c:pt idx="2288">
                  <c:v>-6.1595699999999995</c:v>
                </c:pt>
                <c:pt idx="2289">
                  <c:v>-6.1658599999999995</c:v>
                </c:pt>
                <c:pt idx="2290">
                  <c:v>-6.1722700000000001</c:v>
                </c:pt>
                <c:pt idx="2291">
                  <c:v>-6.1872999999999996</c:v>
                </c:pt>
                <c:pt idx="2292">
                  <c:v>-6.1889699999999994</c:v>
                </c:pt>
                <c:pt idx="2293">
                  <c:v>-6.1985699999999992</c:v>
                </c:pt>
                <c:pt idx="2294">
                  <c:v>-6.2099799999999998</c:v>
                </c:pt>
                <c:pt idx="2295">
                  <c:v>-6.2200600000000001</c:v>
                </c:pt>
                <c:pt idx="2296">
                  <c:v>-6.2284799999999994</c:v>
                </c:pt>
                <c:pt idx="2297">
                  <c:v>-6.2367700000000008</c:v>
                </c:pt>
                <c:pt idx="2298">
                  <c:v>-6.2448099999999993</c:v>
                </c:pt>
                <c:pt idx="2299">
                  <c:v>-6.2525799999999991</c:v>
                </c:pt>
                <c:pt idx="2300">
                  <c:v>-6.26004</c:v>
                </c:pt>
                <c:pt idx="2301">
                  <c:v>-6.2717900000000011</c:v>
                </c:pt>
                <c:pt idx="2302">
                  <c:v>-6.2857399999999997</c:v>
                </c:pt>
                <c:pt idx="2303">
                  <c:v>-6.2815300000000001</c:v>
                </c:pt>
                <c:pt idx="2304">
                  <c:v>-6.2931299999999997</c:v>
                </c:pt>
                <c:pt idx="2305">
                  <c:v>-6.3064</c:v>
                </c:pt>
                <c:pt idx="2306">
                  <c:v>-6.3149299999999986</c:v>
                </c:pt>
                <c:pt idx="2307">
                  <c:v>-6.3247999999999989</c:v>
                </c:pt>
                <c:pt idx="2308">
                  <c:v>-6.3287299999999993</c:v>
                </c:pt>
                <c:pt idx="2309">
                  <c:v>-6.3387700000000002</c:v>
                </c:pt>
                <c:pt idx="2310">
                  <c:v>-6.3491999999999997</c:v>
                </c:pt>
                <c:pt idx="2311">
                  <c:v>-6.3570199999999994</c:v>
                </c:pt>
                <c:pt idx="2312">
                  <c:v>-6.3700400000000004</c:v>
                </c:pt>
                <c:pt idx="2313">
                  <c:v>-6.3762300000000005</c:v>
                </c:pt>
                <c:pt idx="2314">
                  <c:v>-6.3844499999999993</c:v>
                </c:pt>
                <c:pt idx="2315">
                  <c:v>-6.3883999999999999</c:v>
                </c:pt>
                <c:pt idx="2316">
                  <c:v>-6.4046399999999997</c:v>
                </c:pt>
                <c:pt idx="2317">
                  <c:v>-6.4073399999999996</c:v>
                </c:pt>
                <c:pt idx="2318">
                  <c:v>-6.4184700000000001</c:v>
                </c:pt>
                <c:pt idx="2319">
                  <c:v>-6.4248999999999992</c:v>
                </c:pt>
                <c:pt idx="2320">
                  <c:v>-6.4402200000000009</c:v>
                </c:pt>
                <c:pt idx="2321">
                  <c:v>-6.4404399999999997</c:v>
                </c:pt>
                <c:pt idx="2322">
                  <c:v>-6.455519999999999</c:v>
                </c:pt>
                <c:pt idx="2323">
                  <c:v>-6.465539999999999</c:v>
                </c:pt>
                <c:pt idx="2324">
                  <c:v>-6.4660599999999997</c:v>
                </c:pt>
                <c:pt idx="2325">
                  <c:v>-6.478460000000001</c:v>
                </c:pt>
                <c:pt idx="2326">
                  <c:v>-6.4859200000000001</c:v>
                </c:pt>
                <c:pt idx="2327">
                  <c:v>-6.4959799999999994</c:v>
                </c:pt>
                <c:pt idx="2328">
                  <c:v>-6.5071499999999993</c:v>
                </c:pt>
                <c:pt idx="2329">
                  <c:v>-6.5168099999999995</c:v>
                </c:pt>
                <c:pt idx="2330">
                  <c:v>-6.5256600000000002</c:v>
                </c:pt>
                <c:pt idx="2331">
                  <c:v>-6.5272600000000001</c:v>
                </c:pt>
                <c:pt idx="2332">
                  <c:v>-6.5440899999999989</c:v>
                </c:pt>
                <c:pt idx="2333">
                  <c:v>-6.5471499999999994</c:v>
                </c:pt>
                <c:pt idx="2334">
                  <c:v>-6.552319999999999</c:v>
                </c:pt>
                <c:pt idx="2335">
                  <c:v>-6.5671799999999987</c:v>
                </c:pt>
                <c:pt idx="2336">
                  <c:v>-6.5631299999999992</c:v>
                </c:pt>
                <c:pt idx="2337">
                  <c:v>-6.5663799999999997</c:v>
                </c:pt>
                <c:pt idx="2338">
                  <c:v>-6.5716800000000006</c:v>
                </c:pt>
                <c:pt idx="2339">
                  <c:v>-6.5733700000000006</c:v>
                </c:pt>
                <c:pt idx="2340">
                  <c:v>-6.5774699999999999</c:v>
                </c:pt>
                <c:pt idx="2341">
                  <c:v>-6.5811400000000004</c:v>
                </c:pt>
                <c:pt idx="2342">
                  <c:v>-6.5875199999999987</c:v>
                </c:pt>
                <c:pt idx="2343">
                  <c:v>-6.5910099999999998</c:v>
                </c:pt>
                <c:pt idx="2344">
                  <c:v>-6.59476</c:v>
                </c:pt>
                <c:pt idx="2345">
                  <c:v>-6.5949799999999987</c:v>
                </c:pt>
                <c:pt idx="2346">
                  <c:v>-6.6010799999999996</c:v>
                </c:pt>
                <c:pt idx="2347">
                  <c:v>-6.6029399999999994</c:v>
                </c:pt>
                <c:pt idx="2348">
                  <c:v>-6.6027399999999989</c:v>
                </c:pt>
                <c:pt idx="2349">
                  <c:v>-6.6140999999999988</c:v>
                </c:pt>
                <c:pt idx="2350">
                  <c:v>-6.6123599999999989</c:v>
                </c:pt>
                <c:pt idx="2351">
                  <c:v>-6.6200199999999993</c:v>
                </c:pt>
                <c:pt idx="2352">
                  <c:v>-6.6239299999999988</c:v>
                </c:pt>
                <c:pt idx="2353">
                  <c:v>-6.6269899999999993</c:v>
                </c:pt>
                <c:pt idx="2354">
                  <c:v>-6.6295899999999994</c:v>
                </c:pt>
                <c:pt idx="2355">
                  <c:v>-6.63157</c:v>
                </c:pt>
                <c:pt idx="2356">
                  <c:v>-6.6347299999999994</c:v>
                </c:pt>
                <c:pt idx="2357">
                  <c:v>-6.6358499999999996</c:v>
                </c:pt>
                <c:pt idx="2358">
                  <c:v>-6.6413900000000003</c:v>
                </c:pt>
                <c:pt idx="2359">
                  <c:v>-6.6484099999999993</c:v>
                </c:pt>
                <c:pt idx="2360">
                  <c:v>-6.65022</c:v>
                </c:pt>
                <c:pt idx="2361">
                  <c:v>-6.6488199999999988</c:v>
                </c:pt>
                <c:pt idx="2362">
                  <c:v>-6.6563600000000003</c:v>
                </c:pt>
                <c:pt idx="2363">
                  <c:v>-6.6619699999999993</c:v>
                </c:pt>
                <c:pt idx="2364">
                  <c:v>-6.6639099999999987</c:v>
                </c:pt>
                <c:pt idx="2365">
                  <c:v>-6.6665099999999988</c:v>
                </c:pt>
                <c:pt idx="2366">
                  <c:v>-6.6730499999999999</c:v>
                </c:pt>
                <c:pt idx="2367">
                  <c:v>-6.6764000000000001</c:v>
                </c:pt>
                <c:pt idx="2368">
                  <c:v>-6.6762199999999998</c:v>
                </c:pt>
                <c:pt idx="2369">
                  <c:v>-6.6820199999999987</c:v>
                </c:pt>
                <c:pt idx="2370">
                  <c:v>-6.6859399999999996</c:v>
                </c:pt>
                <c:pt idx="2371">
                  <c:v>-6.6895699999999998</c:v>
                </c:pt>
                <c:pt idx="2372">
                  <c:v>-6.6921299999999988</c:v>
                </c:pt>
                <c:pt idx="2373">
                  <c:v>-6.695759999999999</c:v>
                </c:pt>
                <c:pt idx="2374">
                  <c:v>-6.6966000000000001</c:v>
                </c:pt>
                <c:pt idx="2375">
                  <c:v>-6.7062300000000006</c:v>
                </c:pt>
                <c:pt idx="2376">
                  <c:v>-6.7068700000000003</c:v>
                </c:pt>
                <c:pt idx="2377">
                  <c:v>-6.7124099999999993</c:v>
                </c:pt>
                <c:pt idx="2378">
                  <c:v>-6.7134099999999997</c:v>
                </c:pt>
                <c:pt idx="2379">
                  <c:v>-6.7206900000000003</c:v>
                </c:pt>
                <c:pt idx="2380">
                  <c:v>-6.7190899999999996</c:v>
                </c:pt>
                <c:pt idx="2381">
                  <c:v>-6.7237999999999998</c:v>
                </c:pt>
                <c:pt idx="2382">
                  <c:v>-6.7300899999999997</c:v>
                </c:pt>
                <c:pt idx="2383">
                  <c:v>-6.7302300000000006</c:v>
                </c:pt>
                <c:pt idx="2384">
                  <c:v>-6.7320599999999997</c:v>
                </c:pt>
                <c:pt idx="2385">
                  <c:v>-6.73543</c:v>
                </c:pt>
                <c:pt idx="2386">
                  <c:v>-6.7322199999999999</c:v>
                </c:pt>
                <c:pt idx="2387">
                  <c:v>-7.1922299999999995</c:v>
                </c:pt>
                <c:pt idx="2388">
                  <c:v>-7.1909399999999994</c:v>
                </c:pt>
                <c:pt idx="2389">
                  <c:v>-7.1914600000000002</c:v>
                </c:pt>
                <c:pt idx="2390">
                  <c:v>-7.194589999999998</c:v>
                </c:pt>
                <c:pt idx="2391">
                  <c:v>-7.1927499999999993</c:v>
                </c:pt>
                <c:pt idx="2392">
                  <c:v>-7.194519999999998</c:v>
                </c:pt>
                <c:pt idx="2393">
                  <c:v>-7.1975199999999981</c:v>
                </c:pt>
                <c:pt idx="2394">
                  <c:v>-7.19137</c:v>
                </c:pt>
                <c:pt idx="2395">
                  <c:v>-7.1906799999999995</c:v>
                </c:pt>
                <c:pt idx="2396">
                  <c:v>-7.1884799999999993</c:v>
                </c:pt>
                <c:pt idx="2397">
                  <c:v>-7.1807999999999996</c:v>
                </c:pt>
                <c:pt idx="2398">
                  <c:v>-7.1672699999999994</c:v>
                </c:pt>
                <c:pt idx="2399">
                  <c:v>-7.1566900000000002</c:v>
                </c:pt>
                <c:pt idx="2400">
                  <c:v>-7.1495699999999998</c:v>
                </c:pt>
                <c:pt idx="2401">
                  <c:v>-7.14147</c:v>
                </c:pt>
                <c:pt idx="2402">
                  <c:v>-7.13009</c:v>
                </c:pt>
                <c:pt idx="2403">
                  <c:v>-7.1224199999999991</c:v>
                </c:pt>
                <c:pt idx="2404">
                  <c:v>-7.1120099999999988</c:v>
                </c:pt>
                <c:pt idx="2405">
                  <c:v>-7.1001499999999993</c:v>
                </c:pt>
                <c:pt idx="2406">
                  <c:v>-7.0996300000000003</c:v>
                </c:pt>
                <c:pt idx="2407">
                  <c:v>-7.0867399999999998</c:v>
                </c:pt>
                <c:pt idx="2408">
                  <c:v>-7.0751099999999996</c:v>
                </c:pt>
                <c:pt idx="2409">
                  <c:v>-7.06684</c:v>
                </c:pt>
                <c:pt idx="2410">
                  <c:v>-7.05985</c:v>
                </c:pt>
                <c:pt idx="2411">
                  <c:v>-7.0479199999999995</c:v>
                </c:pt>
                <c:pt idx="2412">
                  <c:v>-7.0450999999999997</c:v>
                </c:pt>
                <c:pt idx="2413">
                  <c:v>-7.02264</c:v>
                </c:pt>
                <c:pt idx="2414">
                  <c:v>-7.0071399999999988</c:v>
                </c:pt>
                <c:pt idx="2415">
                  <c:v>-6.9899199999999997</c:v>
                </c:pt>
                <c:pt idx="2416">
                  <c:v>-6.9771900000000002</c:v>
                </c:pt>
                <c:pt idx="2417">
                  <c:v>-6.9661400000000002</c:v>
                </c:pt>
                <c:pt idx="2418">
                  <c:v>-6.9447299999999998</c:v>
                </c:pt>
                <c:pt idx="2419">
                  <c:v>-6.9232600000000009</c:v>
                </c:pt>
                <c:pt idx="2420">
                  <c:v>-6.9179899999999988</c:v>
                </c:pt>
                <c:pt idx="2421">
                  <c:v>-6.8962500000000002</c:v>
                </c:pt>
                <c:pt idx="2422">
                  <c:v>-6.8746099999999997</c:v>
                </c:pt>
                <c:pt idx="2423">
                  <c:v>-6.8596300000000001</c:v>
                </c:pt>
                <c:pt idx="2424">
                  <c:v>-6.8514200000000001</c:v>
                </c:pt>
                <c:pt idx="2425">
                  <c:v>-6.8222099999999992</c:v>
                </c:pt>
                <c:pt idx="2426">
                  <c:v>-6.8078499999999993</c:v>
                </c:pt>
                <c:pt idx="2427">
                  <c:v>-6.79467</c:v>
                </c:pt>
                <c:pt idx="2428">
                  <c:v>-6.7780100000000001</c:v>
                </c:pt>
                <c:pt idx="2429">
                  <c:v>-6.7627600000000001</c:v>
                </c:pt>
                <c:pt idx="2430">
                  <c:v>-6.7450200000000002</c:v>
                </c:pt>
                <c:pt idx="2431">
                  <c:v>-6.7230600000000003</c:v>
                </c:pt>
                <c:pt idx="2432">
                  <c:v>-6.7133799999999999</c:v>
                </c:pt>
                <c:pt idx="2433">
                  <c:v>-6.6980899999999988</c:v>
                </c:pt>
                <c:pt idx="2434">
                  <c:v>-6.6788699999999999</c:v>
                </c:pt>
                <c:pt idx="2435">
                  <c:v>-6.6637399999999989</c:v>
                </c:pt>
                <c:pt idx="2436">
                  <c:v>-6.6459899999999994</c:v>
                </c:pt>
                <c:pt idx="2437">
                  <c:v>-6.6383400000000004</c:v>
                </c:pt>
                <c:pt idx="2438">
                  <c:v>-6.6200599999999987</c:v>
                </c:pt>
                <c:pt idx="2439">
                  <c:v>-6.5954699999999997</c:v>
                </c:pt>
                <c:pt idx="2440">
                  <c:v>-6.5802800000000001</c:v>
                </c:pt>
                <c:pt idx="2441">
                  <c:v>-6.5711000000000004</c:v>
                </c:pt>
                <c:pt idx="2442">
                  <c:v>-6.5505899999999988</c:v>
                </c:pt>
                <c:pt idx="2443">
                  <c:v>-6.5318199999999997</c:v>
                </c:pt>
                <c:pt idx="2444">
                  <c:v>-6.51776</c:v>
                </c:pt>
                <c:pt idx="2445">
                  <c:v>-6.5018799999999999</c:v>
                </c:pt>
                <c:pt idx="2446">
                  <c:v>-6.4846199999999996</c:v>
                </c:pt>
                <c:pt idx="2447">
                  <c:v>-6.4790800000000006</c:v>
                </c:pt>
                <c:pt idx="2448">
                  <c:v>-6.4534099999999999</c:v>
                </c:pt>
                <c:pt idx="2449">
                  <c:v>-6.4379600000000003</c:v>
                </c:pt>
                <c:pt idx="2450">
                  <c:v>-6.4197800000000003</c:v>
                </c:pt>
                <c:pt idx="2451">
                  <c:v>-6.4038000000000004</c:v>
                </c:pt>
                <c:pt idx="2452">
                  <c:v>-6.392809999999999</c:v>
                </c:pt>
                <c:pt idx="2453">
                  <c:v>-6.3686999999999996</c:v>
                </c:pt>
                <c:pt idx="2454">
                  <c:v>-6.3510600000000004</c:v>
                </c:pt>
                <c:pt idx="2455">
                  <c:v>-6.3332300000000004</c:v>
                </c:pt>
                <c:pt idx="2456">
                  <c:v>-6.3195600000000001</c:v>
                </c:pt>
                <c:pt idx="2457">
                  <c:v>-6.3067399999999996</c:v>
                </c:pt>
                <c:pt idx="2458">
                  <c:v>-6.2871099999999993</c:v>
                </c:pt>
                <c:pt idx="2459">
                  <c:v>-6.2728999999999999</c:v>
                </c:pt>
                <c:pt idx="2460">
                  <c:v>-6.2632399999999997</c:v>
                </c:pt>
                <c:pt idx="2461">
                  <c:v>-6.2353700000000005</c:v>
                </c:pt>
                <c:pt idx="2462">
                  <c:v>-6.2234099999999994</c:v>
                </c:pt>
                <c:pt idx="2463">
                  <c:v>-6.2061299999999999</c:v>
                </c:pt>
                <c:pt idx="2464">
                  <c:v>-6.1953099999999992</c:v>
                </c:pt>
                <c:pt idx="2465">
                  <c:v>-6.1723400000000002</c:v>
                </c:pt>
                <c:pt idx="2466">
                  <c:v>-6.1670999999999987</c:v>
                </c:pt>
                <c:pt idx="2467">
                  <c:v>-6.1306799999999999</c:v>
                </c:pt>
                <c:pt idx="2468">
                  <c:v>-6.1032799999999998</c:v>
                </c:pt>
                <c:pt idx="2469">
                  <c:v>-6.0842900000000002</c:v>
                </c:pt>
                <c:pt idx="2470">
                  <c:v>-6.0468299999999999</c:v>
                </c:pt>
                <c:pt idx="2471">
                  <c:v>-6.028929999999999</c:v>
                </c:pt>
                <c:pt idx="2472">
                  <c:v>-6.0223799999999992</c:v>
                </c:pt>
                <c:pt idx="2473">
                  <c:v>-5.9828999999999999</c:v>
                </c:pt>
                <c:pt idx="2474">
                  <c:v>-5.9414500000000006</c:v>
                </c:pt>
                <c:pt idx="2475">
                  <c:v>-5.9131499999999999</c:v>
                </c:pt>
                <c:pt idx="2476">
                  <c:v>-5.8919600000000001</c:v>
                </c:pt>
                <c:pt idx="2477">
                  <c:v>-5.8558499999999993</c:v>
                </c:pt>
                <c:pt idx="2478">
                  <c:v>-5.8350299999999997</c:v>
                </c:pt>
                <c:pt idx="2479">
                  <c:v>-5.8104799999999992</c:v>
                </c:pt>
                <c:pt idx="2480">
                  <c:v>-5.7766000000000011</c:v>
                </c:pt>
                <c:pt idx="2481">
                  <c:v>-5.7524499999999996</c:v>
                </c:pt>
                <c:pt idx="2482">
                  <c:v>-5.7269299999999994</c:v>
                </c:pt>
                <c:pt idx="2483">
                  <c:v>-5.7089400000000001</c:v>
                </c:pt>
                <c:pt idx="2484">
                  <c:v>-5.6908999999999992</c:v>
                </c:pt>
                <c:pt idx="2485">
                  <c:v>-5.6403799999999995</c:v>
                </c:pt>
                <c:pt idx="2486">
                  <c:v>-5.5996800000000002</c:v>
                </c:pt>
                <c:pt idx="2487">
                  <c:v>-5.5901499999999995</c:v>
                </c:pt>
                <c:pt idx="2488">
                  <c:v>-5.5404099999999996</c:v>
                </c:pt>
                <c:pt idx="2489">
                  <c:v>-5.52264</c:v>
                </c:pt>
                <c:pt idx="2490">
                  <c:v>-5.4863500000000007</c:v>
                </c:pt>
                <c:pt idx="2491">
                  <c:v>-5.4459999999999997</c:v>
                </c:pt>
                <c:pt idx="2492">
                  <c:v>-5.4104599999999996</c:v>
                </c:pt>
                <c:pt idx="2493">
                  <c:v>-5.3803400000000003</c:v>
                </c:pt>
                <c:pt idx="2494">
                  <c:v>-5.3375199999999987</c:v>
                </c:pt>
                <c:pt idx="2495">
                  <c:v>-5.3150299999999993</c:v>
                </c:pt>
                <c:pt idx="2496">
                  <c:v>-5.2778499999999999</c:v>
                </c:pt>
                <c:pt idx="2497">
                  <c:v>-5.2405900000000001</c:v>
                </c:pt>
                <c:pt idx="2498">
                  <c:v>-5.2269899999999989</c:v>
                </c:pt>
                <c:pt idx="2499">
                  <c:v>-5.1773799999999994</c:v>
                </c:pt>
                <c:pt idx="2500">
                  <c:v>-5.1401299999999992</c:v>
                </c:pt>
                <c:pt idx="2501">
                  <c:v>-5.1286899999999989</c:v>
                </c:pt>
                <c:pt idx="2502">
                  <c:v>-5.08439</c:v>
                </c:pt>
                <c:pt idx="2503">
                  <c:v>-5.0413899999999998</c:v>
                </c:pt>
                <c:pt idx="2504">
                  <c:v>-5.0180600000000002</c:v>
                </c:pt>
                <c:pt idx="2505">
                  <c:v>-4.9766500000000011</c:v>
                </c:pt>
                <c:pt idx="2506">
                  <c:v>-4.9465199999999996</c:v>
                </c:pt>
                <c:pt idx="2507">
                  <c:v>-4.9153500000000001</c:v>
                </c:pt>
                <c:pt idx="2508">
                  <c:v>-4.87479</c:v>
                </c:pt>
                <c:pt idx="2509">
                  <c:v>-4.8342200000000002</c:v>
                </c:pt>
                <c:pt idx="2510">
                  <c:v>-4.8104499999999994</c:v>
                </c:pt>
                <c:pt idx="2511">
                  <c:v>-4.7664200000000001</c:v>
                </c:pt>
                <c:pt idx="2512">
                  <c:v>-4.7279899999999992</c:v>
                </c:pt>
                <c:pt idx="2513">
                  <c:v>-4.698059999999999</c:v>
                </c:pt>
                <c:pt idx="2514">
                  <c:v>-4.6556099999999994</c:v>
                </c:pt>
                <c:pt idx="2515">
                  <c:v>-4.6285799999999986</c:v>
                </c:pt>
                <c:pt idx="2516">
                  <c:v>-4.5881099999999995</c:v>
                </c:pt>
                <c:pt idx="2517">
                  <c:v>-4.5565499999999997</c:v>
                </c:pt>
                <c:pt idx="2518">
                  <c:v>-4.5070699999999997</c:v>
                </c:pt>
                <c:pt idx="2519">
                  <c:v>-4.4826400000000008</c:v>
                </c:pt>
                <c:pt idx="2520">
                  <c:v>-4.4266600000000009</c:v>
                </c:pt>
                <c:pt idx="2521">
                  <c:v>-4.3708799999999997</c:v>
                </c:pt>
                <c:pt idx="2522">
                  <c:v>-4.3543399999999988</c:v>
                </c:pt>
                <c:pt idx="2523">
                  <c:v>-4.3154499999999993</c:v>
                </c:pt>
                <c:pt idx="2524">
                  <c:v>-4.2667000000000002</c:v>
                </c:pt>
                <c:pt idx="2525">
                  <c:v>-4.2348099999999995</c:v>
                </c:pt>
                <c:pt idx="2526">
                  <c:v>-4.1975099999999985</c:v>
                </c:pt>
                <c:pt idx="2527">
                  <c:v>-4.1438199999999989</c:v>
                </c:pt>
                <c:pt idx="2528">
                  <c:v>-4.1189099999999987</c:v>
                </c:pt>
                <c:pt idx="2529">
                  <c:v>-4.0769799999999998</c:v>
                </c:pt>
                <c:pt idx="2530">
                  <c:v>-4.0650199999999987</c:v>
                </c:pt>
                <c:pt idx="2531">
                  <c:v>-3.992049999999999</c:v>
                </c:pt>
                <c:pt idx="2532">
                  <c:v>-3.9564099999999995</c:v>
                </c:pt>
                <c:pt idx="2533">
                  <c:v>-3.8977399999999998</c:v>
                </c:pt>
                <c:pt idx="2534">
                  <c:v>-3.8692099999999994</c:v>
                </c:pt>
                <c:pt idx="2535">
                  <c:v>-3.8271899999999999</c:v>
                </c:pt>
                <c:pt idx="2536">
                  <c:v>-3.7910399999999997</c:v>
                </c:pt>
                <c:pt idx="2537">
                  <c:v>-3.7807700000000004</c:v>
                </c:pt>
                <c:pt idx="2538">
                  <c:v>-3.7267700000000001</c:v>
                </c:pt>
                <c:pt idx="2539">
                  <c:v>-3.6778499999999994</c:v>
                </c:pt>
                <c:pt idx="2540">
                  <c:v>-3.6510899999999995</c:v>
                </c:pt>
                <c:pt idx="2541">
                  <c:v>-3.5964999999999994</c:v>
                </c:pt>
                <c:pt idx="2542">
                  <c:v>-3.5630899999999999</c:v>
                </c:pt>
                <c:pt idx="2543">
                  <c:v>-3.5136699999999994</c:v>
                </c:pt>
                <c:pt idx="2544">
                  <c:v>-3.4802200000000001</c:v>
                </c:pt>
                <c:pt idx="2545">
                  <c:v>-3.4302399999999995</c:v>
                </c:pt>
                <c:pt idx="2546">
                  <c:v>-3.4010399999999996</c:v>
                </c:pt>
                <c:pt idx="2547">
                  <c:v>-3.3673700000000002</c:v>
                </c:pt>
                <c:pt idx="2548">
                  <c:v>-3.3481399999999999</c:v>
                </c:pt>
                <c:pt idx="2549">
                  <c:v>-3.2821099999999999</c:v>
                </c:pt>
                <c:pt idx="2550">
                  <c:v>-3.23692</c:v>
                </c:pt>
                <c:pt idx="2551">
                  <c:v>-3.20547</c:v>
                </c:pt>
                <c:pt idx="2552">
                  <c:v>-3.1600899999999998</c:v>
                </c:pt>
                <c:pt idx="2553">
                  <c:v>-3.0982099999999995</c:v>
                </c:pt>
                <c:pt idx="2554">
                  <c:v>-3.0481600000000002</c:v>
                </c:pt>
                <c:pt idx="2555">
                  <c:v>-3.0126299999999997</c:v>
                </c:pt>
                <c:pt idx="2556">
                  <c:v>-2.9543499999999994</c:v>
                </c:pt>
                <c:pt idx="2557">
                  <c:v>-2.9259300000000001</c:v>
                </c:pt>
                <c:pt idx="2558">
                  <c:v>-2.8848499999999997</c:v>
                </c:pt>
                <c:pt idx="2559">
                  <c:v>-2.8398899999999996</c:v>
                </c:pt>
                <c:pt idx="2560">
                  <c:v>-2.7740900000000002</c:v>
                </c:pt>
                <c:pt idx="2561">
                  <c:v>-2.7256200000000002</c:v>
                </c:pt>
                <c:pt idx="2562">
                  <c:v>-2.6930499999999995</c:v>
                </c:pt>
                <c:pt idx="2563">
                  <c:v>-2.6348199999999995</c:v>
                </c:pt>
                <c:pt idx="2564">
                  <c:v>-2.5756599999999996</c:v>
                </c:pt>
                <c:pt idx="2565">
                  <c:v>-2.5521499999999997</c:v>
                </c:pt>
                <c:pt idx="2566">
                  <c:v>-2.4857800000000001</c:v>
                </c:pt>
                <c:pt idx="2567">
                  <c:v>-3.0366699999999995</c:v>
                </c:pt>
                <c:pt idx="2568">
                  <c:v>-3.0141399999999998</c:v>
                </c:pt>
                <c:pt idx="2569">
                  <c:v>-2.9382199999999994</c:v>
                </c:pt>
                <c:pt idx="2570">
                  <c:v>-2.9005700000000001</c:v>
                </c:pt>
                <c:pt idx="2571">
                  <c:v>-2.8378099999999997</c:v>
                </c:pt>
                <c:pt idx="2572">
                  <c:v>-2.7897099999999999</c:v>
                </c:pt>
                <c:pt idx="2573">
                  <c:v>-2.74261</c:v>
                </c:pt>
                <c:pt idx="2574">
                  <c:v>-2.7090000000000001</c:v>
                </c:pt>
                <c:pt idx="2575">
                  <c:v>-2.645</c:v>
                </c:pt>
                <c:pt idx="2576">
                  <c:v>-2.6190099999999994</c:v>
                </c:pt>
                <c:pt idx="2577">
                  <c:v>-2.5491299999999999</c:v>
                </c:pt>
                <c:pt idx="2578">
                  <c:v>-2.5097299999999998</c:v>
                </c:pt>
                <c:pt idx="2579">
                  <c:v>-2.47498</c:v>
                </c:pt>
                <c:pt idx="2580">
                  <c:v>-2.3757199999999994</c:v>
                </c:pt>
                <c:pt idx="2581">
                  <c:v>-2.3431600000000001</c:v>
                </c:pt>
                <c:pt idx="2582">
                  <c:v>-2.3043200000000001</c:v>
                </c:pt>
                <c:pt idx="2583">
                  <c:v>-2.2365599999999994</c:v>
                </c:pt>
                <c:pt idx="2584">
                  <c:v>-2.1844399999999999</c:v>
                </c:pt>
                <c:pt idx="2585">
                  <c:v>-2.2002799999999998</c:v>
                </c:pt>
                <c:pt idx="2586">
                  <c:v>-2.1221899999999998</c:v>
                </c:pt>
                <c:pt idx="2587">
                  <c:v>-2.0639699999999999</c:v>
                </c:pt>
                <c:pt idx="2588">
                  <c:v>-2.0326999999999997</c:v>
                </c:pt>
                <c:pt idx="2589">
                  <c:v>-1.9362699999999997</c:v>
                </c:pt>
                <c:pt idx="2590">
                  <c:v>-1.9228299999999998</c:v>
                </c:pt>
                <c:pt idx="2591">
                  <c:v>-1.8686499999999999</c:v>
                </c:pt>
                <c:pt idx="2592">
                  <c:v>-1.83135</c:v>
                </c:pt>
                <c:pt idx="2593">
                  <c:v>-1.7999700000000001</c:v>
                </c:pt>
                <c:pt idx="2594">
                  <c:v>-1.7254799999999999</c:v>
                </c:pt>
                <c:pt idx="2595">
                  <c:v>-1.6781600000000001</c:v>
                </c:pt>
                <c:pt idx="2596">
                  <c:v>-1.6395299999999997</c:v>
                </c:pt>
                <c:pt idx="2597">
                  <c:v>-1.5573999999999997</c:v>
                </c:pt>
                <c:pt idx="2598">
                  <c:v>-1.53087</c:v>
                </c:pt>
                <c:pt idx="2599">
                  <c:v>-1.4660599999999999</c:v>
                </c:pt>
                <c:pt idx="2600">
                  <c:v>-1.4329599999999998</c:v>
                </c:pt>
                <c:pt idx="2601">
                  <c:v>-1.3581799999999999</c:v>
                </c:pt>
                <c:pt idx="2602">
                  <c:v>-1.30203</c:v>
                </c:pt>
                <c:pt idx="2603">
                  <c:v>-1.2636499999999997</c:v>
                </c:pt>
                <c:pt idx="2604">
                  <c:v>-1.2274699999999998</c:v>
                </c:pt>
                <c:pt idx="2605">
                  <c:v>-1.173</c:v>
                </c:pt>
                <c:pt idx="2606">
                  <c:v>-1.1413500000000001</c:v>
                </c:pt>
                <c:pt idx="2607">
                  <c:v>-1.0271699999999997</c:v>
                </c:pt>
                <c:pt idx="2608">
                  <c:v>-1.0154799999999997</c:v>
                </c:pt>
                <c:pt idx="2609">
                  <c:v>-1.00057</c:v>
                </c:pt>
                <c:pt idx="2610">
                  <c:v>-0.94581499999999996</c:v>
                </c:pt>
                <c:pt idx="2611">
                  <c:v>-0.86918600000000001</c:v>
                </c:pt>
                <c:pt idx="2612">
                  <c:v>-0.82503499999999996</c:v>
                </c:pt>
                <c:pt idx="2613">
                  <c:v>-0.77928599999999992</c:v>
                </c:pt>
                <c:pt idx="2614">
                  <c:v>-0.73382800000000015</c:v>
                </c:pt>
                <c:pt idx="2615">
                  <c:v>-0.68673700000000015</c:v>
                </c:pt>
                <c:pt idx="2616">
                  <c:v>-0.62242500000000012</c:v>
                </c:pt>
                <c:pt idx="2617">
                  <c:v>-0.60863699999999998</c:v>
                </c:pt>
                <c:pt idx="2618">
                  <c:v>-0.53762100000000013</c:v>
                </c:pt>
                <c:pt idx="2619">
                  <c:v>-0.48150300000000001</c:v>
                </c:pt>
                <c:pt idx="2620">
                  <c:v>-0.43633400000000006</c:v>
                </c:pt>
                <c:pt idx="2621">
                  <c:v>-0.37391600000000014</c:v>
                </c:pt>
                <c:pt idx="2622">
                  <c:v>-0.35838900000000007</c:v>
                </c:pt>
                <c:pt idx="2623">
                  <c:v>-0.278331</c:v>
                </c:pt>
                <c:pt idx="2624">
                  <c:v>-0.20493400000000003</c:v>
                </c:pt>
                <c:pt idx="2625">
                  <c:v>-0.18189400000000003</c:v>
                </c:pt>
                <c:pt idx="2626">
                  <c:v>-0.15005900000000003</c:v>
                </c:pt>
                <c:pt idx="2627">
                  <c:v>-7.005210000000002E-2</c:v>
                </c:pt>
                <c:pt idx="2628">
                  <c:v>-3.4589000000000009E-2</c:v>
                </c:pt>
                <c:pt idx="2629">
                  <c:v>9.6192500000000028E-3</c:v>
                </c:pt>
                <c:pt idx="2630">
                  <c:v>2.7189900000000003E-2</c:v>
                </c:pt>
                <c:pt idx="2631">
                  <c:v>9.7461500000000006E-2</c:v>
                </c:pt>
                <c:pt idx="2632">
                  <c:v>0.10358400000000001</c:v>
                </c:pt>
                <c:pt idx="2633">
                  <c:v>0.18734900000000002</c:v>
                </c:pt>
                <c:pt idx="2634">
                  <c:v>0.284634</c:v>
                </c:pt>
                <c:pt idx="2635">
                  <c:v>0.29267900000000002</c:v>
                </c:pt>
                <c:pt idx="2636">
                  <c:v>0.35658800000000007</c:v>
                </c:pt>
                <c:pt idx="2637">
                  <c:v>0.41631500000000016</c:v>
                </c:pt>
                <c:pt idx="2638">
                  <c:v>0.42112000000000011</c:v>
                </c:pt>
                <c:pt idx="2639">
                  <c:v>0.49304100000000001</c:v>
                </c:pt>
                <c:pt idx="2640">
                  <c:v>0.54300800000000005</c:v>
                </c:pt>
                <c:pt idx="2641">
                  <c:v>0.592418</c:v>
                </c:pt>
                <c:pt idx="2642">
                  <c:v>0.67226100000000011</c:v>
                </c:pt>
                <c:pt idx="2643">
                  <c:v>0.69702200000000014</c:v>
                </c:pt>
                <c:pt idx="2644">
                  <c:v>0.68889700000000009</c:v>
                </c:pt>
                <c:pt idx="2645">
                  <c:v>0.82650400000000002</c:v>
                </c:pt>
                <c:pt idx="2646">
                  <c:v>0.83275900000000014</c:v>
                </c:pt>
                <c:pt idx="2647">
                  <c:v>0.83614999999999995</c:v>
                </c:pt>
                <c:pt idx="2648">
                  <c:v>0.92420199999999997</c:v>
                </c:pt>
                <c:pt idx="2649">
                  <c:v>0.98304100000000005</c:v>
                </c:pt>
                <c:pt idx="2650">
                  <c:v>1.06857</c:v>
                </c:pt>
                <c:pt idx="2651">
                  <c:v>1.1227100000000001</c:v>
                </c:pt>
                <c:pt idx="2652">
                  <c:v>1.18757</c:v>
                </c:pt>
                <c:pt idx="2653">
                  <c:v>1.4441199999999998</c:v>
                </c:pt>
                <c:pt idx="2654">
                  <c:v>1.7826200000000001</c:v>
                </c:pt>
                <c:pt idx="2655">
                  <c:v>2.07213</c:v>
                </c:pt>
                <c:pt idx="2656">
                  <c:v>2.38896</c:v>
                </c:pt>
                <c:pt idx="2657">
                  <c:v>2.4323799999999998</c:v>
                </c:pt>
                <c:pt idx="2658">
                  <c:v>2.4733299999999998</c:v>
                </c:pt>
                <c:pt idx="2659">
                  <c:v>2.3954999999999997</c:v>
                </c:pt>
                <c:pt idx="2660">
                  <c:v>2.4171200000000002</c:v>
                </c:pt>
                <c:pt idx="2661">
                  <c:v>2.3299499999999997</c:v>
                </c:pt>
                <c:pt idx="2662">
                  <c:v>2.2922199999999995</c:v>
                </c:pt>
                <c:pt idx="2663">
                  <c:v>2.3118899999999996</c:v>
                </c:pt>
                <c:pt idx="2664">
                  <c:v>2.1555399999999998</c:v>
                </c:pt>
                <c:pt idx="2665">
                  <c:v>2.2234099999999999</c:v>
                </c:pt>
                <c:pt idx="2666">
                  <c:v>2.2157</c:v>
                </c:pt>
                <c:pt idx="2667">
                  <c:v>2.1961900000000001</c:v>
                </c:pt>
                <c:pt idx="2668">
                  <c:v>2.1852499999999995</c:v>
                </c:pt>
                <c:pt idx="2669">
                  <c:v>2.2160099999999994</c:v>
                </c:pt>
                <c:pt idx="2670">
                  <c:v>2.1472099999999998</c:v>
                </c:pt>
                <c:pt idx="2671">
                  <c:v>2.2119599999999995</c:v>
                </c:pt>
                <c:pt idx="2672">
                  <c:v>2.1400199999999998</c:v>
                </c:pt>
                <c:pt idx="2673">
                  <c:v>2.0489299999999999</c:v>
                </c:pt>
                <c:pt idx="2674">
                  <c:v>2.0330900000000001</c:v>
                </c:pt>
                <c:pt idx="2675">
                  <c:v>1.9954699999999999</c:v>
                </c:pt>
                <c:pt idx="2676">
                  <c:v>2.0247600000000001</c:v>
                </c:pt>
                <c:pt idx="2677">
                  <c:v>1.9550799999999997</c:v>
                </c:pt>
                <c:pt idx="2678">
                  <c:v>1.88995</c:v>
                </c:pt>
                <c:pt idx="2679">
                  <c:v>1.8564799999999999</c:v>
                </c:pt>
                <c:pt idx="2680">
                  <c:v>1.8235199999999998</c:v>
                </c:pt>
                <c:pt idx="2681">
                  <c:v>1.8679699999999997</c:v>
                </c:pt>
                <c:pt idx="2682">
                  <c:v>1.8013999999999997</c:v>
                </c:pt>
                <c:pt idx="2683">
                  <c:v>1.8171999999999997</c:v>
                </c:pt>
                <c:pt idx="2684">
                  <c:v>1.97417</c:v>
                </c:pt>
                <c:pt idx="2685">
                  <c:v>1.9488299999999998</c:v>
                </c:pt>
                <c:pt idx="2686">
                  <c:v>2.0278700000000001</c:v>
                </c:pt>
                <c:pt idx="2687">
                  <c:v>2.0683099999999999</c:v>
                </c:pt>
                <c:pt idx="2688">
                  <c:v>2.0743900000000002</c:v>
                </c:pt>
                <c:pt idx="2689">
                  <c:v>2.21888</c:v>
                </c:pt>
                <c:pt idx="2690">
                  <c:v>2.2065999999999999</c:v>
                </c:pt>
                <c:pt idx="2691">
                  <c:v>2.1892100000000001</c:v>
                </c:pt>
                <c:pt idx="2692">
                  <c:v>2.1077400000000002</c:v>
                </c:pt>
                <c:pt idx="2693">
                  <c:v>2.11503</c:v>
                </c:pt>
                <c:pt idx="2694">
                  <c:v>2.09999</c:v>
                </c:pt>
                <c:pt idx="2695">
                  <c:v>1.9881800000000001</c:v>
                </c:pt>
                <c:pt idx="2696">
                  <c:v>1.9796099999999999</c:v>
                </c:pt>
                <c:pt idx="2697">
                  <c:v>2.0554599999999996</c:v>
                </c:pt>
                <c:pt idx="2698">
                  <c:v>2.07558</c:v>
                </c:pt>
                <c:pt idx="2699">
                  <c:v>2.1770100000000001</c:v>
                </c:pt>
                <c:pt idx="2700">
                  <c:v>2.1424300000000001</c:v>
                </c:pt>
                <c:pt idx="2701">
                  <c:v>2.1850499999999995</c:v>
                </c:pt>
                <c:pt idx="2702">
                  <c:v>2.5941399999999999</c:v>
                </c:pt>
                <c:pt idx="2703">
                  <c:v>2.8035700000000001</c:v>
                </c:pt>
                <c:pt idx="2704">
                  <c:v>3.07416</c:v>
                </c:pt>
                <c:pt idx="2705">
                  <c:v>3.1077699999999999</c:v>
                </c:pt>
                <c:pt idx="2706">
                  <c:v>3.5804999999999998</c:v>
                </c:pt>
                <c:pt idx="2707">
                  <c:v>3.9186399999999995</c:v>
                </c:pt>
                <c:pt idx="2708">
                  <c:v>4.1797500000000003</c:v>
                </c:pt>
                <c:pt idx="2709">
                  <c:v>4.4179199999999987</c:v>
                </c:pt>
                <c:pt idx="2710">
                  <c:v>4.4652399999999997</c:v>
                </c:pt>
                <c:pt idx="2711">
                  <c:v>4.7113600000000009</c:v>
                </c:pt>
                <c:pt idx="2712">
                  <c:v>4.7422800000000001</c:v>
                </c:pt>
                <c:pt idx="2713">
                  <c:v>4.8703599999999998</c:v>
                </c:pt>
                <c:pt idx="2714">
                  <c:v>5.0978599999999989</c:v>
                </c:pt>
                <c:pt idx="2715">
                  <c:v>5.5834299999999999</c:v>
                </c:pt>
                <c:pt idx="2716">
                  <c:v>5.8402500000000002</c:v>
                </c:pt>
                <c:pt idx="2717">
                  <c:v>6.2974600000000001</c:v>
                </c:pt>
                <c:pt idx="2718">
                  <c:v>6.3696299999999999</c:v>
                </c:pt>
                <c:pt idx="2719">
                  <c:v>6.61632</c:v>
                </c:pt>
                <c:pt idx="2720">
                  <c:v>6.9214000000000002</c:v>
                </c:pt>
                <c:pt idx="2721">
                  <c:v>7.0429899999999988</c:v>
                </c:pt>
                <c:pt idx="2722">
                  <c:v>7.2597800000000001</c:v>
                </c:pt>
                <c:pt idx="2723">
                  <c:v>7.2858200000000002</c:v>
                </c:pt>
                <c:pt idx="2724">
                  <c:v>7.2991200000000003</c:v>
                </c:pt>
                <c:pt idx="2725">
                  <c:v>7.3023999999999996</c:v>
                </c:pt>
                <c:pt idx="2726">
                  <c:v>7.3269399999999987</c:v>
                </c:pt>
                <c:pt idx="2727">
                  <c:v>7.3712700000000009</c:v>
                </c:pt>
                <c:pt idx="2728">
                  <c:v>7.3757599999999996</c:v>
                </c:pt>
                <c:pt idx="2729">
                  <c:v>7.3835099999999994</c:v>
                </c:pt>
                <c:pt idx="2730">
                  <c:v>7.395319999999999</c:v>
                </c:pt>
                <c:pt idx="2731">
                  <c:v>7.4022399999999999</c:v>
                </c:pt>
                <c:pt idx="2732">
                  <c:v>7.4511099999999999</c:v>
                </c:pt>
                <c:pt idx="2733">
                  <c:v>7.4850099999999999</c:v>
                </c:pt>
                <c:pt idx="2734">
                  <c:v>7.4883100000000002</c:v>
                </c:pt>
                <c:pt idx="2735">
                  <c:v>7.7725</c:v>
                </c:pt>
                <c:pt idx="2736">
                  <c:v>7.7793800000000006</c:v>
                </c:pt>
                <c:pt idx="2737">
                  <c:v>7.7885200000000001</c:v>
                </c:pt>
                <c:pt idx="2738">
                  <c:v>7.9112100000000005</c:v>
                </c:pt>
                <c:pt idx="2739">
                  <c:v>7.8030200000000001</c:v>
                </c:pt>
                <c:pt idx="2740">
                  <c:v>7.8079899999999993</c:v>
                </c:pt>
                <c:pt idx="2741">
                  <c:v>7.8056700000000001</c:v>
                </c:pt>
                <c:pt idx="2742">
                  <c:v>7.7885900000000001</c:v>
                </c:pt>
                <c:pt idx="2743">
                  <c:v>7.8052200000000003</c:v>
                </c:pt>
                <c:pt idx="2744">
                  <c:v>7.7913800000000002</c:v>
                </c:pt>
                <c:pt idx="2745">
                  <c:v>7.7870200000000001</c:v>
                </c:pt>
                <c:pt idx="2746">
                  <c:v>7.7767800000000005</c:v>
                </c:pt>
                <c:pt idx="2747">
                  <c:v>7.1341899999999994</c:v>
                </c:pt>
                <c:pt idx="2748">
                  <c:v>7.1222499999999993</c:v>
                </c:pt>
                <c:pt idx="2749">
                  <c:v>7.1209099999999985</c:v>
                </c:pt>
                <c:pt idx="2750">
                  <c:v>7.1199899999999987</c:v>
                </c:pt>
                <c:pt idx="2751">
                  <c:v>7.1061499999999995</c:v>
                </c:pt>
                <c:pt idx="2752">
                  <c:v>7.1033900000000001</c:v>
                </c:pt>
                <c:pt idx="2753">
                  <c:v>7.0933799999999998</c:v>
                </c:pt>
                <c:pt idx="2754">
                  <c:v>7.0886600000000008</c:v>
                </c:pt>
                <c:pt idx="2755">
                  <c:v>7.0827499999999999</c:v>
                </c:pt>
                <c:pt idx="2756">
                  <c:v>7.0780500000000002</c:v>
                </c:pt>
                <c:pt idx="2757">
                  <c:v>7.0633799999999995</c:v>
                </c:pt>
                <c:pt idx="2758">
                  <c:v>7.0577299999999994</c:v>
                </c:pt>
                <c:pt idx="2759">
                  <c:v>7.0542699999999998</c:v>
                </c:pt>
                <c:pt idx="2760">
                  <c:v>7.0523400000000001</c:v>
                </c:pt>
                <c:pt idx="2761">
                  <c:v>7.0494399999999997</c:v>
                </c:pt>
                <c:pt idx="2762">
                  <c:v>7.0356199999999998</c:v>
                </c:pt>
                <c:pt idx="2763">
                  <c:v>7.0284099999999992</c:v>
                </c:pt>
                <c:pt idx="2764">
                  <c:v>7.0234299999999994</c:v>
                </c:pt>
                <c:pt idx="2765">
                  <c:v>7.0123499999999996</c:v>
                </c:pt>
                <c:pt idx="2766">
                  <c:v>7.006660000000001</c:v>
                </c:pt>
                <c:pt idx="2767">
                  <c:v>6.9999200000000004</c:v>
                </c:pt>
                <c:pt idx="2768">
                  <c:v>6.9853800000000001</c:v>
                </c:pt>
                <c:pt idx="2769">
                  <c:v>6.9898600000000011</c:v>
                </c:pt>
                <c:pt idx="2770">
                  <c:v>6.9792600000000018</c:v>
                </c:pt>
                <c:pt idx="2771">
                  <c:v>6.9665900000000001</c:v>
                </c:pt>
                <c:pt idx="2772">
                  <c:v>6.9716000000000005</c:v>
                </c:pt>
                <c:pt idx="2773">
                  <c:v>6.9540600000000001</c:v>
                </c:pt>
                <c:pt idx="2774">
                  <c:v>6.9516300000000006</c:v>
                </c:pt>
                <c:pt idx="2775">
                  <c:v>6.9355000000000002</c:v>
                </c:pt>
                <c:pt idx="2776">
                  <c:v>6.9053399999999998</c:v>
                </c:pt>
                <c:pt idx="2777">
                  <c:v>6.894169999999999</c:v>
                </c:pt>
                <c:pt idx="2778">
                  <c:v>6.8911799999999994</c:v>
                </c:pt>
                <c:pt idx="2779">
                  <c:v>6.864189999999998</c:v>
                </c:pt>
                <c:pt idx="2780">
                  <c:v>6.855999999999999</c:v>
                </c:pt>
                <c:pt idx="2781">
                  <c:v>6.8389299999999995</c:v>
                </c:pt>
                <c:pt idx="2782">
                  <c:v>6.8236099999999995</c:v>
                </c:pt>
                <c:pt idx="2783">
                  <c:v>6.7966199999999999</c:v>
                </c:pt>
                <c:pt idx="2784">
                  <c:v>6.7813600000000012</c:v>
                </c:pt>
                <c:pt idx="2785">
                  <c:v>6.7697399999999996</c:v>
                </c:pt>
                <c:pt idx="2786">
                  <c:v>6.7577799999999995</c:v>
                </c:pt>
                <c:pt idx="2787">
                  <c:v>6.7433700000000005</c:v>
                </c:pt>
                <c:pt idx="2788">
                  <c:v>6.7225899999999994</c:v>
                </c:pt>
                <c:pt idx="2789">
                  <c:v>6.6906499999999998</c:v>
                </c:pt>
                <c:pt idx="2790">
                  <c:v>6.6878799999999989</c:v>
                </c:pt>
                <c:pt idx="2791">
                  <c:v>6.6881699999999995</c:v>
                </c:pt>
                <c:pt idx="2792">
                  <c:v>6.656909999999999</c:v>
                </c:pt>
                <c:pt idx="2793">
                  <c:v>6.6472699999999998</c:v>
                </c:pt>
                <c:pt idx="2794">
                  <c:v>6.6343899999999989</c:v>
                </c:pt>
                <c:pt idx="2795">
                  <c:v>6.6090900000000001</c:v>
                </c:pt>
                <c:pt idx="2796">
                  <c:v>6.5953600000000003</c:v>
                </c:pt>
                <c:pt idx="2797">
                  <c:v>6.5695499999999996</c:v>
                </c:pt>
                <c:pt idx="2798">
                  <c:v>6.5552700000000002</c:v>
                </c:pt>
                <c:pt idx="2799">
                  <c:v>6.5380900000000004</c:v>
                </c:pt>
                <c:pt idx="2800">
                  <c:v>6.5187400000000002</c:v>
                </c:pt>
                <c:pt idx="2801">
                  <c:v>6.5012600000000011</c:v>
                </c:pt>
                <c:pt idx="2802">
                  <c:v>6.4676999999999998</c:v>
                </c:pt>
                <c:pt idx="2803">
                  <c:v>6.43058</c:v>
                </c:pt>
                <c:pt idx="2804">
                  <c:v>6.394499999999999</c:v>
                </c:pt>
                <c:pt idx="2805">
                  <c:v>6.3721299999999994</c:v>
                </c:pt>
                <c:pt idx="2806">
                  <c:v>6.3215199999999987</c:v>
                </c:pt>
                <c:pt idx="2807">
                  <c:v>6.3060400000000003</c:v>
                </c:pt>
                <c:pt idx="2808">
                  <c:v>6.2737500000000006</c:v>
                </c:pt>
                <c:pt idx="2809">
                  <c:v>6.2401600000000004</c:v>
                </c:pt>
                <c:pt idx="2810">
                  <c:v>6.2210999999999999</c:v>
                </c:pt>
                <c:pt idx="2811">
                  <c:v>6.1646199999999993</c:v>
                </c:pt>
                <c:pt idx="2812">
                  <c:v>6.1373999999999995</c:v>
                </c:pt>
                <c:pt idx="2813">
                  <c:v>6.1283699999999994</c:v>
                </c:pt>
                <c:pt idx="2814">
                  <c:v>6.0804200000000002</c:v>
                </c:pt>
                <c:pt idx="2815">
                  <c:v>6.0362600000000013</c:v>
                </c:pt>
                <c:pt idx="2816">
                  <c:v>6.0076200000000002</c:v>
                </c:pt>
                <c:pt idx="2817">
                  <c:v>5.9814000000000007</c:v>
                </c:pt>
                <c:pt idx="2818">
                  <c:v>5.9465399999999997</c:v>
                </c:pt>
                <c:pt idx="2819">
                  <c:v>5.91221</c:v>
                </c:pt>
                <c:pt idx="2820">
                  <c:v>5.88659</c:v>
                </c:pt>
                <c:pt idx="2821">
                  <c:v>5.8461999999999996</c:v>
                </c:pt>
                <c:pt idx="2822">
                  <c:v>5.8022</c:v>
                </c:pt>
                <c:pt idx="2823">
                  <c:v>5.779230000000001</c:v>
                </c:pt>
                <c:pt idx="2824">
                  <c:v>5.7252799999999997</c:v>
                </c:pt>
                <c:pt idx="2825">
                  <c:v>5.695409999999999</c:v>
                </c:pt>
                <c:pt idx="2826">
                  <c:v>5.6674699999999989</c:v>
                </c:pt>
                <c:pt idx="2827">
                  <c:v>5.6322900000000002</c:v>
                </c:pt>
                <c:pt idx="2828">
                  <c:v>5.6127399999999987</c:v>
                </c:pt>
                <c:pt idx="2829">
                  <c:v>5.5751099999999996</c:v>
                </c:pt>
                <c:pt idx="2830">
                  <c:v>5.5208699999999995</c:v>
                </c:pt>
                <c:pt idx="2831">
                  <c:v>5.5077299999999996</c:v>
                </c:pt>
                <c:pt idx="2832">
                  <c:v>5.5068700000000002</c:v>
                </c:pt>
                <c:pt idx="2833">
                  <c:v>5.4365800000000002</c:v>
                </c:pt>
                <c:pt idx="2834">
                  <c:v>5.4117899999999999</c:v>
                </c:pt>
                <c:pt idx="2835">
                  <c:v>5.3812400000000009</c:v>
                </c:pt>
                <c:pt idx="2836">
                  <c:v>5.3268299999999993</c:v>
                </c:pt>
                <c:pt idx="2837">
                  <c:v>5.3117200000000002</c:v>
                </c:pt>
                <c:pt idx="2838">
                  <c:v>5.2770200000000003</c:v>
                </c:pt>
                <c:pt idx="2839">
                  <c:v>5.23848</c:v>
                </c:pt>
                <c:pt idx="2840">
                  <c:v>5.1967600000000003</c:v>
                </c:pt>
                <c:pt idx="2841">
                  <c:v>5.14079</c:v>
                </c:pt>
                <c:pt idx="2842">
                  <c:v>5.1077199999999987</c:v>
                </c:pt>
                <c:pt idx="2843">
                  <c:v>5.0578399999999988</c:v>
                </c:pt>
                <c:pt idx="2844">
                  <c:v>5.0189199999999987</c:v>
                </c:pt>
                <c:pt idx="2845">
                  <c:v>4.9638799999999996</c:v>
                </c:pt>
                <c:pt idx="2846">
                  <c:v>4.9293300000000002</c:v>
                </c:pt>
                <c:pt idx="2847">
                  <c:v>4.8740899999999989</c:v>
                </c:pt>
                <c:pt idx="2848">
                  <c:v>4.8418299999999999</c:v>
                </c:pt>
                <c:pt idx="2849">
                  <c:v>4.7910700000000004</c:v>
                </c:pt>
                <c:pt idx="2850">
                  <c:v>4.7542</c:v>
                </c:pt>
                <c:pt idx="2851">
                  <c:v>4.717439999999999</c:v>
                </c:pt>
                <c:pt idx="2852">
                  <c:v>4.6427899999999989</c:v>
                </c:pt>
                <c:pt idx="2853">
                  <c:v>4.5984699999999998</c:v>
                </c:pt>
                <c:pt idx="2854">
                  <c:v>4.5538400000000001</c:v>
                </c:pt>
                <c:pt idx="2855">
                  <c:v>4.5172499999999998</c:v>
                </c:pt>
                <c:pt idx="2856">
                  <c:v>4.45221</c:v>
                </c:pt>
                <c:pt idx="2857">
                  <c:v>4.4077999999999999</c:v>
                </c:pt>
                <c:pt idx="2858">
                  <c:v>4.3549199999999981</c:v>
                </c:pt>
                <c:pt idx="2859">
                  <c:v>4.3149099999999985</c:v>
                </c:pt>
                <c:pt idx="2860">
                  <c:v>4.2392300000000009</c:v>
                </c:pt>
                <c:pt idx="2861">
                  <c:v>4.1996799999999999</c:v>
                </c:pt>
                <c:pt idx="2862">
                  <c:v>4.2004999999999999</c:v>
                </c:pt>
                <c:pt idx="2863">
                  <c:v>4.1027699999999996</c:v>
                </c:pt>
                <c:pt idx="2864">
                  <c:v>4.0498700000000003</c:v>
                </c:pt>
                <c:pt idx="2865">
                  <c:v>4.0017300000000002</c:v>
                </c:pt>
                <c:pt idx="2866">
                  <c:v>3.94828</c:v>
                </c:pt>
                <c:pt idx="2867">
                  <c:v>3.9156199999999997</c:v>
                </c:pt>
                <c:pt idx="2868">
                  <c:v>3.8527799999999996</c:v>
                </c:pt>
                <c:pt idx="2869">
                  <c:v>3.8135699999999995</c:v>
                </c:pt>
                <c:pt idx="2870">
                  <c:v>3.7682300000000004</c:v>
                </c:pt>
                <c:pt idx="2871">
                  <c:v>3.7194799999999995</c:v>
                </c:pt>
                <c:pt idx="2872">
                  <c:v>3.6595300000000002</c:v>
                </c:pt>
                <c:pt idx="2873">
                  <c:v>3.60928</c:v>
                </c:pt>
                <c:pt idx="2874">
                  <c:v>3.5898099999999995</c:v>
                </c:pt>
                <c:pt idx="2875">
                  <c:v>3.5063200000000001</c:v>
                </c:pt>
                <c:pt idx="2876">
                  <c:v>3.4689100000000002</c:v>
                </c:pt>
                <c:pt idx="2877">
                  <c:v>3.4276599999999995</c:v>
                </c:pt>
                <c:pt idx="2878">
                  <c:v>3.3666599999999995</c:v>
                </c:pt>
                <c:pt idx="2879">
                  <c:v>3.3062199999999997</c:v>
                </c:pt>
                <c:pt idx="2880">
                  <c:v>3.2780100000000001</c:v>
                </c:pt>
                <c:pt idx="2881">
                  <c:v>3.2313800000000001</c:v>
                </c:pt>
                <c:pt idx="2882">
                  <c:v>3.17354</c:v>
                </c:pt>
                <c:pt idx="2883">
                  <c:v>3.1485200000000004</c:v>
                </c:pt>
                <c:pt idx="2884">
                  <c:v>3.0861700000000001</c:v>
                </c:pt>
                <c:pt idx="2885">
                  <c:v>3.0594799999999998</c:v>
                </c:pt>
                <c:pt idx="2886">
                  <c:v>2.9604900000000001</c:v>
                </c:pt>
                <c:pt idx="2887">
                  <c:v>2.9302099999999998</c:v>
                </c:pt>
                <c:pt idx="2888">
                  <c:v>2.8895900000000001</c:v>
                </c:pt>
                <c:pt idx="2889">
                  <c:v>2.8304599999999995</c:v>
                </c:pt>
                <c:pt idx="2890">
                  <c:v>2.7759499999999995</c:v>
                </c:pt>
                <c:pt idx="2891">
                  <c:v>2.7508599999999994</c:v>
                </c:pt>
                <c:pt idx="2892">
                  <c:v>2.6972499999999995</c:v>
                </c:pt>
                <c:pt idx="2893">
                  <c:v>2.6489099999999999</c:v>
                </c:pt>
                <c:pt idx="2894">
                  <c:v>2.5963599999999993</c:v>
                </c:pt>
                <c:pt idx="2895">
                  <c:v>2.5438200000000002</c:v>
                </c:pt>
                <c:pt idx="2896">
                  <c:v>2.4801199999999999</c:v>
                </c:pt>
                <c:pt idx="2897">
                  <c:v>2.452869999999999</c:v>
                </c:pt>
                <c:pt idx="2898">
                  <c:v>2.38835</c:v>
                </c:pt>
                <c:pt idx="2899">
                  <c:v>2.3487800000000001</c:v>
                </c:pt>
                <c:pt idx="2900">
                  <c:v>2.2957299999999998</c:v>
                </c:pt>
                <c:pt idx="2901">
                  <c:v>2.2421199999999999</c:v>
                </c:pt>
                <c:pt idx="2902">
                  <c:v>2.1987199999999998</c:v>
                </c:pt>
                <c:pt idx="2903">
                  <c:v>2.1437900000000005</c:v>
                </c:pt>
                <c:pt idx="2904">
                  <c:v>2.0919699999999994</c:v>
                </c:pt>
                <c:pt idx="2905">
                  <c:v>2.0603300000000004</c:v>
                </c:pt>
                <c:pt idx="2906">
                  <c:v>1.9967199999999998</c:v>
                </c:pt>
                <c:pt idx="2907">
                  <c:v>1.9527099999999997</c:v>
                </c:pt>
                <c:pt idx="2908">
                  <c:v>1.8993899999999999</c:v>
                </c:pt>
                <c:pt idx="2909">
                  <c:v>1.8468800000000001</c:v>
                </c:pt>
                <c:pt idx="2910">
                  <c:v>1.80935</c:v>
                </c:pt>
                <c:pt idx="2911">
                  <c:v>1.7616099999999999</c:v>
                </c:pt>
                <c:pt idx="2912">
                  <c:v>1.6976199999999999</c:v>
                </c:pt>
                <c:pt idx="2913">
                  <c:v>1.66307</c:v>
                </c:pt>
                <c:pt idx="2914">
                  <c:v>1.6171599999999999</c:v>
                </c:pt>
                <c:pt idx="2915">
                  <c:v>1.55246</c:v>
                </c:pt>
                <c:pt idx="2916">
                  <c:v>1.0974199999999998</c:v>
                </c:pt>
                <c:pt idx="2917">
                  <c:v>1.0596899999999998</c:v>
                </c:pt>
                <c:pt idx="2918">
                  <c:v>1.0109399999999997</c:v>
                </c:pt>
                <c:pt idx="2919">
                  <c:v>0.95847899999999997</c:v>
                </c:pt>
                <c:pt idx="2920">
                  <c:v>0.93402900000000011</c:v>
                </c:pt>
                <c:pt idx="2921">
                  <c:v>0.89860600000000013</c:v>
                </c:pt>
                <c:pt idx="2922">
                  <c:v>0.82453699999999985</c:v>
                </c:pt>
                <c:pt idx="2923">
                  <c:v>0.78987099999999999</c:v>
                </c:pt>
                <c:pt idx="2924">
                  <c:v>0.74661100000000014</c:v>
                </c:pt>
                <c:pt idx="2925">
                  <c:v>0.71120099999999997</c:v>
                </c:pt>
                <c:pt idx="2926">
                  <c:v>0.65722000000000014</c:v>
                </c:pt>
                <c:pt idx="2927">
                  <c:v>0.63978900000000016</c:v>
                </c:pt>
                <c:pt idx="2928">
                  <c:v>0.61201799999999984</c:v>
                </c:pt>
                <c:pt idx="2929">
                  <c:v>0.56916199999999983</c:v>
                </c:pt>
                <c:pt idx="2930">
                  <c:v>0.56076000000000004</c:v>
                </c:pt>
                <c:pt idx="2931">
                  <c:v>0.51949599999999996</c:v>
                </c:pt>
                <c:pt idx="2932">
                  <c:v>0.48547700000000016</c:v>
                </c:pt>
                <c:pt idx="2933">
                  <c:v>0.47046600000000005</c:v>
                </c:pt>
                <c:pt idx="2934">
                  <c:v>0.44419600000000004</c:v>
                </c:pt>
                <c:pt idx="2935">
                  <c:v>0.4275520000000001</c:v>
                </c:pt>
                <c:pt idx="2936">
                  <c:v>0.4210330000000001</c:v>
                </c:pt>
                <c:pt idx="2937">
                  <c:v>0.39424400000000004</c:v>
                </c:pt>
                <c:pt idx="2938">
                  <c:v>0.39636400000000016</c:v>
                </c:pt>
                <c:pt idx="2939">
                  <c:v>0.39346300000000006</c:v>
                </c:pt>
                <c:pt idx="2940">
                  <c:v>0.38438500000000014</c:v>
                </c:pt>
                <c:pt idx="2941">
                  <c:v>0.3707450000000001</c:v>
                </c:pt>
                <c:pt idx="2942">
                  <c:v>0.35947800000000008</c:v>
                </c:pt>
                <c:pt idx="2943">
                  <c:v>0.379193</c:v>
                </c:pt>
                <c:pt idx="2944">
                  <c:v>0.38232800000000011</c:v>
                </c:pt>
                <c:pt idx="2945">
                  <c:v>0.39041000000000009</c:v>
                </c:pt>
                <c:pt idx="2946">
                  <c:v>0.39643700000000009</c:v>
                </c:pt>
                <c:pt idx="2947">
                  <c:v>0.39643100000000009</c:v>
                </c:pt>
                <c:pt idx="2948">
                  <c:v>0.41437000000000007</c:v>
                </c:pt>
                <c:pt idx="2949">
                  <c:v>0.43417400000000006</c:v>
                </c:pt>
                <c:pt idx="2950">
                  <c:v>0.4527250000000001</c:v>
                </c:pt>
                <c:pt idx="2951">
                  <c:v>0.47253400000000001</c:v>
                </c:pt>
                <c:pt idx="2952">
                  <c:v>0.49001500000000009</c:v>
                </c:pt>
                <c:pt idx="2953">
                  <c:v>0.51895999999999998</c:v>
                </c:pt>
                <c:pt idx="2954">
                  <c:v>0.54585700000000004</c:v>
                </c:pt>
                <c:pt idx="2955">
                  <c:v>0.57163600000000003</c:v>
                </c:pt>
                <c:pt idx="2956">
                  <c:v>0.62296300000000004</c:v>
                </c:pt>
                <c:pt idx="2957">
                  <c:v>0.62459299999999984</c:v>
                </c:pt>
                <c:pt idx="2958">
                  <c:v>0.68255399999999999</c:v>
                </c:pt>
                <c:pt idx="2959">
                  <c:v>0.71022399999999997</c:v>
                </c:pt>
                <c:pt idx="2960">
                  <c:v>0.75450200000000001</c:v>
                </c:pt>
                <c:pt idx="2961">
                  <c:v>0.80044999999999999</c:v>
                </c:pt>
                <c:pt idx="2962">
                  <c:v>0.83964100000000008</c:v>
                </c:pt>
                <c:pt idx="2963">
                  <c:v>0.88407600000000008</c:v>
                </c:pt>
                <c:pt idx="2964">
                  <c:v>0.92644700000000002</c:v>
                </c:pt>
                <c:pt idx="2965">
                  <c:v>0.95956399999999986</c:v>
                </c:pt>
                <c:pt idx="2966">
                  <c:v>1.0064299999999997</c:v>
                </c:pt>
                <c:pt idx="2967">
                  <c:v>1.0274699999999999</c:v>
                </c:pt>
                <c:pt idx="2968">
                  <c:v>1.0533299999999999</c:v>
                </c:pt>
                <c:pt idx="2969">
                  <c:v>1.1231800000000001</c:v>
                </c:pt>
                <c:pt idx="2970">
                  <c:v>1.1628499999999999</c:v>
                </c:pt>
                <c:pt idx="2971">
                  <c:v>1.20821</c:v>
                </c:pt>
                <c:pt idx="2972">
                  <c:v>1.2597099999999999</c:v>
                </c:pt>
                <c:pt idx="2973">
                  <c:v>1.31681</c:v>
                </c:pt>
                <c:pt idx="2974">
                  <c:v>1.3813500000000001</c:v>
                </c:pt>
                <c:pt idx="2975">
                  <c:v>1.4116699999999998</c:v>
                </c:pt>
                <c:pt idx="2976">
                  <c:v>1.4609899999999998</c:v>
                </c:pt>
                <c:pt idx="2977">
                  <c:v>1.4832799999999997</c:v>
                </c:pt>
                <c:pt idx="2978">
                  <c:v>1.57237</c:v>
                </c:pt>
                <c:pt idx="2979">
                  <c:v>1.6159199999999998</c:v>
                </c:pt>
                <c:pt idx="2980">
                  <c:v>1.65886</c:v>
                </c:pt>
                <c:pt idx="2981">
                  <c:v>1.6577899999999999</c:v>
                </c:pt>
                <c:pt idx="2982">
                  <c:v>1.6535</c:v>
                </c:pt>
                <c:pt idx="2983">
                  <c:v>1.6473500000000001</c:v>
                </c:pt>
                <c:pt idx="2984">
                  <c:v>1.64944</c:v>
                </c:pt>
                <c:pt idx="2985">
                  <c:v>1.65479</c:v>
                </c:pt>
                <c:pt idx="2986">
                  <c:v>1.65326</c:v>
                </c:pt>
                <c:pt idx="2987">
                  <c:v>1.6582399999999999</c:v>
                </c:pt>
                <c:pt idx="2988">
                  <c:v>1.6523099999999999</c:v>
                </c:pt>
                <c:pt idx="2989">
                  <c:v>1.6602300000000001</c:v>
                </c:pt>
                <c:pt idx="2990">
                  <c:v>1.6544300000000001</c:v>
                </c:pt>
                <c:pt idx="2991">
                  <c:v>1.6579899999999999</c:v>
                </c:pt>
                <c:pt idx="2992">
                  <c:v>1.6428100000000001</c:v>
                </c:pt>
                <c:pt idx="2993">
                  <c:v>1.64856</c:v>
                </c:pt>
                <c:pt idx="2994">
                  <c:v>1.6601999999999999</c:v>
                </c:pt>
                <c:pt idx="2995">
                  <c:v>1.6512</c:v>
                </c:pt>
                <c:pt idx="2996">
                  <c:v>1.65147</c:v>
                </c:pt>
                <c:pt idx="2997">
                  <c:v>1.66242</c:v>
                </c:pt>
                <c:pt idx="2998">
                  <c:v>1.65503</c:v>
                </c:pt>
                <c:pt idx="2999">
                  <c:v>1.6408</c:v>
                </c:pt>
                <c:pt idx="3000">
                  <c:v>1.6562300000000001</c:v>
                </c:pt>
                <c:pt idx="3001">
                  <c:v>1.65276</c:v>
                </c:pt>
                <c:pt idx="3002">
                  <c:v>1.6626799999999999</c:v>
                </c:pt>
                <c:pt idx="3003">
                  <c:v>1.6571400000000001</c:v>
                </c:pt>
                <c:pt idx="3004">
                  <c:v>1.6508700000000001</c:v>
                </c:pt>
                <c:pt idx="3005">
                  <c:v>1.65343</c:v>
                </c:pt>
                <c:pt idx="3006">
                  <c:v>1.65568</c:v>
                </c:pt>
                <c:pt idx="3007">
                  <c:v>1.65788</c:v>
                </c:pt>
                <c:pt idx="3008">
                  <c:v>1.64724</c:v>
                </c:pt>
              </c:numCache>
            </c:numRef>
          </c:xVal>
          <c:yVal>
            <c:numRef>
              <c:f>testNo003_20170702073213!$H$2:$H$3010</c:f>
              <c:numCache>
                <c:formatCode>General</c:formatCode>
                <c:ptCount val="3009"/>
                <c:pt idx="1544">
                  <c:v>-0.69378800000000007</c:v>
                </c:pt>
                <c:pt idx="1545">
                  <c:v>-0.71539799999999998</c:v>
                </c:pt>
                <c:pt idx="1546">
                  <c:v>-0.72017299999999984</c:v>
                </c:pt>
                <c:pt idx="1547">
                  <c:v>-0.74809099999999995</c:v>
                </c:pt>
                <c:pt idx="1548">
                  <c:v>-0.77020299999999986</c:v>
                </c:pt>
                <c:pt idx="1549">
                  <c:v>-0.82174300000000011</c:v>
                </c:pt>
                <c:pt idx="1550">
                  <c:v>-0.82769300000000012</c:v>
                </c:pt>
                <c:pt idx="1551">
                  <c:v>-0.87663500000000016</c:v>
                </c:pt>
                <c:pt idx="1552">
                  <c:v>-0.89297300000000013</c:v>
                </c:pt>
                <c:pt idx="1553">
                  <c:v>-0.92969500000000016</c:v>
                </c:pt>
                <c:pt idx="1554">
                  <c:v>-0.92710199999999998</c:v>
                </c:pt>
                <c:pt idx="1555">
                  <c:v>-0.92932899999999996</c:v>
                </c:pt>
                <c:pt idx="1556">
                  <c:v>-0.92447100000000004</c:v>
                </c:pt>
                <c:pt idx="1557">
                  <c:v>-0.925207</c:v>
                </c:pt>
                <c:pt idx="1558">
                  <c:v>-0.93027599999999999</c:v>
                </c:pt>
                <c:pt idx="1559">
                  <c:v>-0.92781899999999984</c:v>
                </c:pt>
                <c:pt idx="1560">
                  <c:v>-0.93060299999999996</c:v>
                </c:pt>
                <c:pt idx="1561">
                  <c:v>-0.92358399999999985</c:v>
                </c:pt>
                <c:pt idx="1562">
                  <c:v>-0.92399799999999999</c:v>
                </c:pt>
                <c:pt idx="1563">
                  <c:v>-0.92511900000000002</c:v>
                </c:pt>
                <c:pt idx="1564">
                  <c:v>-0.93201599999999996</c:v>
                </c:pt>
                <c:pt idx="1565">
                  <c:v>-0.92792799999999998</c:v>
                </c:pt>
                <c:pt idx="1566">
                  <c:v>-0.93359599999999998</c:v>
                </c:pt>
                <c:pt idx="1567">
                  <c:v>-0.92983800000000005</c:v>
                </c:pt>
                <c:pt idx="1568">
                  <c:v>-0.91872399999999999</c:v>
                </c:pt>
                <c:pt idx="1569">
                  <c:v>-0.93296900000000005</c:v>
                </c:pt>
                <c:pt idx="1570">
                  <c:v>-0.93667900000000015</c:v>
                </c:pt>
                <c:pt idx="1571">
                  <c:v>-0.92811199999999994</c:v>
                </c:pt>
                <c:pt idx="1572">
                  <c:v>-0.932419</c:v>
                </c:pt>
                <c:pt idx="1573">
                  <c:v>-0.93179500000000015</c:v>
                </c:pt>
                <c:pt idx="1574">
                  <c:v>-0.91578700000000002</c:v>
                </c:pt>
                <c:pt idx="1575">
                  <c:v>-0.91782300000000017</c:v>
                </c:pt>
                <c:pt idx="1576">
                  <c:v>-0.93150999999999984</c:v>
                </c:pt>
                <c:pt idx="1577">
                  <c:v>-0.97479400000000005</c:v>
                </c:pt>
                <c:pt idx="1578">
                  <c:v>-1.0158499999999997</c:v>
                </c:pt>
                <c:pt idx="1579">
                  <c:v>-1.0701799999999999</c:v>
                </c:pt>
                <c:pt idx="1580">
                  <c:v>-1.0963799999999999</c:v>
                </c:pt>
                <c:pt idx="1581">
                  <c:v>-1.15313</c:v>
                </c:pt>
                <c:pt idx="1582">
                  <c:v>-1.2037799999999999</c:v>
                </c:pt>
                <c:pt idx="1583">
                  <c:v>-1.2459099999999999</c:v>
                </c:pt>
                <c:pt idx="1584">
                  <c:v>-1.2816099999999997</c:v>
                </c:pt>
                <c:pt idx="1585">
                  <c:v>-1.3072999999999997</c:v>
                </c:pt>
                <c:pt idx="1586">
                  <c:v>-1.36052</c:v>
                </c:pt>
                <c:pt idx="1587">
                  <c:v>-1.4224399999999997</c:v>
                </c:pt>
                <c:pt idx="1588">
                  <c:v>-1.46065</c:v>
                </c:pt>
                <c:pt idx="1589">
                  <c:v>-1.46465</c:v>
                </c:pt>
                <c:pt idx="1590">
                  <c:v>-1.5151199999999998</c:v>
                </c:pt>
                <c:pt idx="1591">
                  <c:v>-1.5396799999999997</c:v>
                </c:pt>
                <c:pt idx="1592">
                  <c:v>-1.56321</c:v>
                </c:pt>
                <c:pt idx="1593">
                  <c:v>-1.5987</c:v>
                </c:pt>
                <c:pt idx="1594">
                  <c:v>-1.63693</c:v>
                </c:pt>
                <c:pt idx="1595">
                  <c:v>-1.651</c:v>
                </c:pt>
                <c:pt idx="1596">
                  <c:v>-1.6822800000000002</c:v>
                </c:pt>
                <c:pt idx="1597">
                  <c:v>-1.7093100000000001</c:v>
                </c:pt>
                <c:pt idx="1598">
                  <c:v>-1.7125800000000002</c:v>
                </c:pt>
                <c:pt idx="1599">
                  <c:v>-1.7369699999999999</c:v>
                </c:pt>
                <c:pt idx="1600">
                  <c:v>-1.7384600000000001</c:v>
                </c:pt>
                <c:pt idx="1601">
                  <c:v>-1.7537799999999999</c:v>
                </c:pt>
                <c:pt idx="1602">
                  <c:v>-1.7646200000000001</c:v>
                </c:pt>
                <c:pt idx="1603">
                  <c:v>-1.7621700000000002</c:v>
                </c:pt>
                <c:pt idx="1604">
                  <c:v>-1.7717000000000001</c:v>
                </c:pt>
                <c:pt idx="1605">
                  <c:v>-1.7712600000000001</c:v>
                </c:pt>
                <c:pt idx="1606">
                  <c:v>-1.7686700000000002</c:v>
                </c:pt>
                <c:pt idx="1607">
                  <c:v>-1.7724299999999999</c:v>
                </c:pt>
                <c:pt idx="1608">
                  <c:v>-1.7662500000000003</c:v>
                </c:pt>
                <c:pt idx="1609">
                  <c:v>-1.7669900000000001</c:v>
                </c:pt>
                <c:pt idx="1610">
                  <c:v>-1.7685999999999999</c:v>
                </c:pt>
                <c:pt idx="1611">
                  <c:v>-1.7567600000000001</c:v>
                </c:pt>
                <c:pt idx="1612">
                  <c:v>-1.7578</c:v>
                </c:pt>
                <c:pt idx="1613">
                  <c:v>-1.7561600000000002</c:v>
                </c:pt>
                <c:pt idx="1614">
                  <c:v>-1.7576000000000001</c:v>
                </c:pt>
                <c:pt idx="1615">
                  <c:v>-1.7444500000000003</c:v>
                </c:pt>
                <c:pt idx="1616">
                  <c:v>-1.74359</c:v>
                </c:pt>
                <c:pt idx="1617">
                  <c:v>-1.7422200000000001</c:v>
                </c:pt>
                <c:pt idx="1618">
                  <c:v>-1.7363600000000001</c:v>
                </c:pt>
                <c:pt idx="1619">
                  <c:v>-1.7365600000000001</c:v>
                </c:pt>
                <c:pt idx="1620">
                  <c:v>-1.7380200000000001</c:v>
                </c:pt>
                <c:pt idx="1621">
                  <c:v>-1.7281200000000001</c:v>
                </c:pt>
                <c:pt idx="1622">
                  <c:v>-1.7240500000000003</c:v>
                </c:pt>
                <c:pt idx="1623">
                  <c:v>-1.7206800000000002</c:v>
                </c:pt>
                <c:pt idx="1624">
                  <c:v>-1.7337100000000001</c:v>
                </c:pt>
                <c:pt idx="1625">
                  <c:v>-1.7288100000000002</c:v>
                </c:pt>
                <c:pt idx="1626">
                  <c:v>-1.7462900000000001</c:v>
                </c:pt>
                <c:pt idx="1627">
                  <c:v>-1.7468399999999999</c:v>
                </c:pt>
                <c:pt idx="1628">
                  <c:v>-1.7480200000000001</c:v>
                </c:pt>
                <c:pt idx="1629">
                  <c:v>-1.7677700000000001</c:v>
                </c:pt>
                <c:pt idx="1630">
                  <c:v>-1.7766999999999999</c:v>
                </c:pt>
                <c:pt idx="1631">
                  <c:v>-1.7996399999999999</c:v>
                </c:pt>
                <c:pt idx="1632">
                  <c:v>-1.81819</c:v>
                </c:pt>
                <c:pt idx="1633">
                  <c:v>-1.81697</c:v>
                </c:pt>
                <c:pt idx="1634">
                  <c:v>-1.8356599999999998</c:v>
                </c:pt>
                <c:pt idx="1635">
                  <c:v>-1.85612</c:v>
                </c:pt>
                <c:pt idx="1636">
                  <c:v>-1.8821099999999999</c:v>
                </c:pt>
                <c:pt idx="1637">
                  <c:v>-1.8984399999999999</c:v>
                </c:pt>
                <c:pt idx="1638">
                  <c:v>-1.8982800000000002</c:v>
                </c:pt>
                <c:pt idx="1639">
                  <c:v>-1.9102699999999997</c:v>
                </c:pt>
                <c:pt idx="1640">
                  <c:v>-1.9357399999999998</c:v>
                </c:pt>
                <c:pt idx="1641">
                  <c:v>-1.9464999999999997</c:v>
                </c:pt>
                <c:pt idx="1642">
                  <c:v>-1.9697399999999998</c:v>
                </c:pt>
                <c:pt idx="1643">
                  <c:v>-1.9826999999999997</c:v>
                </c:pt>
                <c:pt idx="1644">
                  <c:v>-1.9926199999999998</c:v>
                </c:pt>
                <c:pt idx="1645">
                  <c:v>-2.0208699999999995</c:v>
                </c:pt>
                <c:pt idx="1646">
                  <c:v>-2.0395699999999994</c:v>
                </c:pt>
                <c:pt idx="1647">
                  <c:v>-2.0401699999999998</c:v>
                </c:pt>
                <c:pt idx="1648">
                  <c:v>-2.0626199999999995</c:v>
                </c:pt>
                <c:pt idx="1649">
                  <c:v>-2.0793200000000001</c:v>
                </c:pt>
                <c:pt idx="1650">
                  <c:v>-2.0924799999999997</c:v>
                </c:pt>
                <c:pt idx="1651">
                  <c:v>-2.1170599999999995</c:v>
                </c:pt>
                <c:pt idx="1652">
                  <c:v>-2.1372100000000001</c:v>
                </c:pt>
                <c:pt idx="1653">
                  <c:v>-2.1590399999999996</c:v>
                </c:pt>
                <c:pt idx="1654">
                  <c:v>-2.1706499999999997</c:v>
                </c:pt>
                <c:pt idx="1655">
                  <c:v>-2.1766999999999994</c:v>
                </c:pt>
                <c:pt idx="1656">
                  <c:v>-2.1934200000000001</c:v>
                </c:pt>
                <c:pt idx="1657">
                  <c:v>-2.2106699999999995</c:v>
                </c:pt>
                <c:pt idx="1658">
                  <c:v>-2.2221099999999998</c:v>
                </c:pt>
                <c:pt idx="1659">
                  <c:v>-2.24485</c:v>
                </c:pt>
                <c:pt idx="1660">
                  <c:v>-2.2742200000000001</c:v>
                </c:pt>
                <c:pt idx="1661">
                  <c:v>-2.27589</c:v>
                </c:pt>
                <c:pt idx="1662">
                  <c:v>-2.3027199999999994</c:v>
                </c:pt>
                <c:pt idx="1663">
                  <c:v>-2.3096299999999994</c:v>
                </c:pt>
                <c:pt idx="1664">
                  <c:v>-2.3374299999999995</c:v>
                </c:pt>
                <c:pt idx="1665">
                  <c:v>-2.3442599999999993</c:v>
                </c:pt>
                <c:pt idx="1666">
                  <c:v>-2.3652299999999995</c:v>
                </c:pt>
                <c:pt idx="1667">
                  <c:v>-2.4004300000000001</c:v>
                </c:pt>
                <c:pt idx="1668">
                  <c:v>-2.3968599999999993</c:v>
                </c:pt>
                <c:pt idx="1669">
                  <c:v>-2.4159899999999994</c:v>
                </c:pt>
                <c:pt idx="1670">
                  <c:v>-2.4393499999999997</c:v>
                </c:pt>
                <c:pt idx="1671">
                  <c:v>-2.44876</c:v>
                </c:pt>
                <c:pt idx="1672">
                  <c:v>-2.47017</c:v>
                </c:pt>
                <c:pt idx="1673">
                  <c:v>-2.4822699999999998</c:v>
                </c:pt>
                <c:pt idx="1674">
                  <c:v>-2.4934799999999995</c:v>
                </c:pt>
                <c:pt idx="1675">
                  <c:v>-2.49499</c:v>
                </c:pt>
                <c:pt idx="1676">
                  <c:v>-2.5186699999999997</c:v>
                </c:pt>
                <c:pt idx="1677">
                  <c:v>-2.5254399999999997</c:v>
                </c:pt>
                <c:pt idx="1678">
                  <c:v>-2.5306199999999994</c:v>
                </c:pt>
                <c:pt idx="1679">
                  <c:v>-2.53748</c:v>
                </c:pt>
                <c:pt idx="1680">
                  <c:v>-2.5341900000000002</c:v>
                </c:pt>
                <c:pt idx="1681">
                  <c:v>-2.54156</c:v>
                </c:pt>
                <c:pt idx="1682">
                  <c:v>-2.5566199999999997</c:v>
                </c:pt>
                <c:pt idx="1683">
                  <c:v>-2.5337000000000001</c:v>
                </c:pt>
                <c:pt idx="1684">
                  <c:v>-2.5599399999999997</c:v>
                </c:pt>
                <c:pt idx="1685">
                  <c:v>-2.5533299999999999</c:v>
                </c:pt>
                <c:pt idx="1686">
                  <c:v>-2.5455299999999998</c:v>
                </c:pt>
                <c:pt idx="1687">
                  <c:v>-2.5588199999999994</c:v>
                </c:pt>
                <c:pt idx="1688">
                  <c:v>-2.5516199999999998</c:v>
                </c:pt>
                <c:pt idx="1689">
                  <c:v>-2.5611799999999998</c:v>
                </c:pt>
                <c:pt idx="1690">
                  <c:v>-2.5600700000000001</c:v>
                </c:pt>
                <c:pt idx="1691">
                  <c:v>-2.56006</c:v>
                </c:pt>
                <c:pt idx="1692">
                  <c:v>-2.5678700000000001</c:v>
                </c:pt>
                <c:pt idx="1693">
                  <c:v>-2.56602</c:v>
                </c:pt>
                <c:pt idx="1694">
                  <c:v>-2.5628099999999994</c:v>
                </c:pt>
                <c:pt idx="1695">
                  <c:v>-2.5687899999999999</c:v>
                </c:pt>
                <c:pt idx="1696">
                  <c:v>-2.5760899999999998</c:v>
                </c:pt>
                <c:pt idx="1697">
                  <c:v>-2.5500499999999997</c:v>
                </c:pt>
                <c:pt idx="1698">
                  <c:v>-2.5466599999999997</c:v>
                </c:pt>
                <c:pt idx="1699">
                  <c:v>-2.5530900000000001</c:v>
                </c:pt>
                <c:pt idx="1700">
                  <c:v>-2.5416499999999997</c:v>
                </c:pt>
                <c:pt idx="1701">
                  <c:v>-2.5365199999999994</c:v>
                </c:pt>
                <c:pt idx="1702">
                  <c:v>-2.54115</c:v>
                </c:pt>
                <c:pt idx="1703">
                  <c:v>-2.5418799999999995</c:v>
                </c:pt>
                <c:pt idx="1704">
                  <c:v>-2.53362</c:v>
                </c:pt>
                <c:pt idx="1705">
                  <c:v>-2.5225300000000002</c:v>
                </c:pt>
                <c:pt idx="1706">
                  <c:v>-2.5057499999999995</c:v>
                </c:pt>
                <c:pt idx="1707">
                  <c:v>-2.5124999999999997</c:v>
                </c:pt>
                <c:pt idx="1708">
                  <c:v>-2.4853399999999999</c:v>
                </c:pt>
                <c:pt idx="1709">
                  <c:v>-2.4726199999999996</c:v>
                </c:pt>
                <c:pt idx="1710">
                  <c:v>-2.4339999999999997</c:v>
                </c:pt>
                <c:pt idx="1711">
                  <c:v>-2.4272</c:v>
                </c:pt>
                <c:pt idx="1712">
                  <c:v>-2.4146699999999996</c:v>
                </c:pt>
                <c:pt idx="1713">
                  <c:v>-2.3851</c:v>
                </c:pt>
                <c:pt idx="1714">
                  <c:v>-2.3806599999999998</c:v>
                </c:pt>
                <c:pt idx="1715">
                  <c:v>-2.3461499999999997</c:v>
                </c:pt>
                <c:pt idx="1716">
                  <c:v>-2.30721</c:v>
                </c:pt>
                <c:pt idx="1717">
                  <c:v>-2.2896100000000001</c:v>
                </c:pt>
                <c:pt idx="1718">
                  <c:v>-2.2435700000000005</c:v>
                </c:pt>
                <c:pt idx="1719">
                  <c:v>-2.2097199999999999</c:v>
                </c:pt>
                <c:pt idx="1720">
                  <c:v>-2.2133600000000002</c:v>
                </c:pt>
                <c:pt idx="1721">
                  <c:v>-2.1658599999999995</c:v>
                </c:pt>
                <c:pt idx="1722">
                  <c:v>-2.12601</c:v>
                </c:pt>
                <c:pt idx="1723">
                  <c:v>-2.0862499999999997</c:v>
                </c:pt>
                <c:pt idx="1724">
                  <c:v>-2.0513300000000001</c:v>
                </c:pt>
                <c:pt idx="1725">
                  <c:v>-2.00047</c:v>
                </c:pt>
                <c:pt idx="1726">
                  <c:v>-1.9551799999999997</c:v>
                </c:pt>
                <c:pt idx="1727">
                  <c:v>-1.9122899999999998</c:v>
                </c:pt>
                <c:pt idx="1728">
                  <c:v>-1.8722700000000001</c:v>
                </c:pt>
                <c:pt idx="1729">
                  <c:v>-1.8684700000000001</c:v>
                </c:pt>
                <c:pt idx="1730">
                  <c:v>-1.7869299999999999</c:v>
                </c:pt>
                <c:pt idx="1731">
                  <c:v>-1.7425100000000002</c:v>
                </c:pt>
                <c:pt idx="1732">
                  <c:v>-1.7160299999999999</c:v>
                </c:pt>
                <c:pt idx="1733">
                  <c:v>-1.64632</c:v>
                </c:pt>
                <c:pt idx="1734">
                  <c:v>-1.6313500000000001</c:v>
                </c:pt>
                <c:pt idx="1735">
                  <c:v>-1.5519399999999999</c:v>
                </c:pt>
                <c:pt idx="1736">
                  <c:v>-1.5176999999999998</c:v>
                </c:pt>
                <c:pt idx="1737">
                  <c:v>-1.48227</c:v>
                </c:pt>
                <c:pt idx="1738">
                  <c:v>-1.4354399999999998</c:v>
                </c:pt>
                <c:pt idx="1739">
                  <c:v>-1.389</c:v>
                </c:pt>
                <c:pt idx="1740">
                  <c:v>-1.33639</c:v>
                </c:pt>
                <c:pt idx="1741">
                  <c:v>-1.30715</c:v>
                </c:pt>
                <c:pt idx="1742">
                  <c:v>-1.21051</c:v>
                </c:pt>
                <c:pt idx="1743">
                  <c:v>-1.1606000000000001</c:v>
                </c:pt>
                <c:pt idx="1744">
                  <c:v>-1.1397299999999997</c:v>
                </c:pt>
                <c:pt idx="1745">
                  <c:v>-1.04541</c:v>
                </c:pt>
                <c:pt idx="1746">
                  <c:v>-1.0071599999999998</c:v>
                </c:pt>
                <c:pt idx="1747">
                  <c:v>-1.00457</c:v>
                </c:pt>
                <c:pt idx="1748">
                  <c:v>-0.89895000000000014</c:v>
                </c:pt>
                <c:pt idx="1749">
                  <c:v>-0.87873000000000012</c:v>
                </c:pt>
                <c:pt idx="1750">
                  <c:v>-0.83409000000000011</c:v>
                </c:pt>
                <c:pt idx="1751">
                  <c:v>-0.80289800000000011</c:v>
                </c:pt>
                <c:pt idx="1752">
                  <c:v>-0.74926300000000001</c:v>
                </c:pt>
                <c:pt idx="1753">
                  <c:v>-0.71173699999999984</c:v>
                </c:pt>
                <c:pt idx="1754">
                  <c:v>-0.64670000000000016</c:v>
                </c:pt>
                <c:pt idx="1755">
                  <c:v>-0.61858199999999997</c:v>
                </c:pt>
                <c:pt idx="1756">
                  <c:v>-0.53124199999999999</c:v>
                </c:pt>
                <c:pt idx="1757">
                  <c:v>-0.50181399999999987</c:v>
                </c:pt>
                <c:pt idx="1758">
                  <c:v>-0.47329499999999997</c:v>
                </c:pt>
                <c:pt idx="1759">
                  <c:v>-0.42131300000000016</c:v>
                </c:pt>
                <c:pt idx="1760">
                  <c:v>-0.36687900000000007</c:v>
                </c:pt>
                <c:pt idx="1761">
                  <c:v>-0.30212100000000008</c:v>
                </c:pt>
                <c:pt idx="1762">
                  <c:v>-0.26250800000000002</c:v>
                </c:pt>
                <c:pt idx="1763">
                  <c:v>-0.21124200000000004</c:v>
                </c:pt>
                <c:pt idx="1764">
                  <c:v>-0.17616000000000001</c:v>
                </c:pt>
                <c:pt idx="1765">
                  <c:v>-0.10863500000000002</c:v>
                </c:pt>
                <c:pt idx="1766">
                  <c:v>-8.3349400000000018E-2</c:v>
                </c:pt>
                <c:pt idx="1767">
                  <c:v>-1.8410200000000005E-2</c:v>
                </c:pt>
                <c:pt idx="1768">
                  <c:v>4.6865600000000007E-2</c:v>
                </c:pt>
                <c:pt idx="1769">
                  <c:v>7.9736800000000024E-2</c:v>
                </c:pt>
                <c:pt idx="1770">
                  <c:v>0.14134099999999999</c:v>
                </c:pt>
                <c:pt idx="1771">
                  <c:v>0.17108699999999999</c:v>
                </c:pt>
                <c:pt idx="1772">
                  <c:v>0.18793300000000002</c:v>
                </c:pt>
                <c:pt idx="1773">
                  <c:v>0.26487100000000002</c:v>
                </c:pt>
                <c:pt idx="1774">
                  <c:v>0.31735900000000006</c:v>
                </c:pt>
                <c:pt idx="1775">
                  <c:v>0.38164500000000001</c:v>
                </c:pt>
                <c:pt idx="1776">
                  <c:v>0.47072600000000003</c:v>
                </c:pt>
                <c:pt idx="1777">
                  <c:v>0.49372300000000002</c:v>
                </c:pt>
                <c:pt idx="1778">
                  <c:v>0.50037699999999985</c:v>
                </c:pt>
                <c:pt idx="1779">
                  <c:v>0.55058099999999988</c:v>
                </c:pt>
                <c:pt idx="1780">
                  <c:v>0.60726599999999997</c:v>
                </c:pt>
                <c:pt idx="1781">
                  <c:v>0.62248999999999999</c:v>
                </c:pt>
                <c:pt idx="1782">
                  <c:v>0.72977800000000015</c:v>
                </c:pt>
                <c:pt idx="1783">
                  <c:v>0.77260799999999996</c:v>
                </c:pt>
                <c:pt idx="1784">
                  <c:v>0.83128100000000005</c:v>
                </c:pt>
                <c:pt idx="1785">
                  <c:v>0.8748220000000001</c:v>
                </c:pt>
                <c:pt idx="1786">
                  <c:v>0.932056</c:v>
                </c:pt>
                <c:pt idx="1787">
                  <c:v>0.99435999999999991</c:v>
                </c:pt>
                <c:pt idx="1788">
                  <c:v>1.0343100000000001</c:v>
                </c:pt>
                <c:pt idx="1789">
                  <c:v>1.0572999999999997</c:v>
                </c:pt>
                <c:pt idx="1790">
                  <c:v>1.12924</c:v>
                </c:pt>
                <c:pt idx="1791">
                  <c:v>1.17943</c:v>
                </c:pt>
                <c:pt idx="1792">
                  <c:v>1.2393899999999998</c:v>
                </c:pt>
                <c:pt idx="1793">
                  <c:v>1.2299099999999998</c:v>
                </c:pt>
                <c:pt idx="1794">
                  <c:v>1.32433</c:v>
                </c:pt>
                <c:pt idx="1795">
                  <c:v>1.357</c:v>
                </c:pt>
                <c:pt idx="1796">
                  <c:v>1.4222299999999999</c:v>
                </c:pt>
                <c:pt idx="1797">
                  <c:v>1.4774799999999997</c:v>
                </c:pt>
                <c:pt idx="1798">
                  <c:v>1.51871</c:v>
                </c:pt>
                <c:pt idx="1799">
                  <c:v>1.5680400000000001</c:v>
                </c:pt>
                <c:pt idx="1800">
                  <c:v>1.61683</c:v>
                </c:pt>
                <c:pt idx="1801">
                  <c:v>1.6607400000000001</c:v>
                </c:pt>
                <c:pt idx="1802">
                  <c:v>1.7065699999999999</c:v>
                </c:pt>
                <c:pt idx="1803">
                  <c:v>1.7668100000000002</c:v>
                </c:pt>
                <c:pt idx="1804">
                  <c:v>1.8106199999999999</c:v>
                </c:pt>
                <c:pt idx="1805">
                  <c:v>1.8718599999999999</c:v>
                </c:pt>
                <c:pt idx="1806">
                  <c:v>1.9064699999999999</c:v>
                </c:pt>
                <c:pt idx="1807">
                  <c:v>1.9428799999999997</c:v>
                </c:pt>
                <c:pt idx="1808">
                  <c:v>2.0197799999999995</c:v>
                </c:pt>
                <c:pt idx="1809">
                  <c:v>2.0486499999999994</c:v>
                </c:pt>
                <c:pt idx="1810">
                  <c:v>2.1581100000000002</c:v>
                </c:pt>
                <c:pt idx="1811">
                  <c:v>2.2025999999999999</c:v>
                </c:pt>
                <c:pt idx="1812">
                  <c:v>2.2695699999999999</c:v>
                </c:pt>
                <c:pt idx="1813">
                  <c:v>2.2856299999999998</c:v>
                </c:pt>
                <c:pt idx="1814">
                  <c:v>2.3106299999999997</c:v>
                </c:pt>
                <c:pt idx="1815">
                  <c:v>2.3353499999999996</c:v>
                </c:pt>
                <c:pt idx="1816">
                  <c:v>2.4786199999999994</c:v>
                </c:pt>
                <c:pt idx="1817">
                  <c:v>2.4453499999999995</c:v>
                </c:pt>
                <c:pt idx="1818">
                  <c:v>2.4997199999999995</c:v>
                </c:pt>
                <c:pt idx="1819">
                  <c:v>2.5291899999999998</c:v>
                </c:pt>
                <c:pt idx="1820">
                  <c:v>2.5461200000000002</c:v>
                </c:pt>
                <c:pt idx="1821">
                  <c:v>2.5930800000000001</c:v>
                </c:pt>
                <c:pt idx="1822">
                  <c:v>2.63375</c:v>
                </c:pt>
                <c:pt idx="1823">
                  <c:v>2.0134499999999997</c:v>
                </c:pt>
                <c:pt idx="1824">
                  <c:v>1.8255999999999997</c:v>
                </c:pt>
                <c:pt idx="1825">
                  <c:v>1.2924100000000001</c:v>
                </c:pt>
                <c:pt idx="1826">
                  <c:v>0.97223699999999991</c:v>
                </c:pt>
                <c:pt idx="1827">
                  <c:v>0.79199600000000003</c:v>
                </c:pt>
                <c:pt idx="1828">
                  <c:v>0.89271400000000012</c:v>
                </c:pt>
                <c:pt idx="1829">
                  <c:v>1.0617999999999999</c:v>
                </c:pt>
                <c:pt idx="1830">
                  <c:v>1.5382899999999999</c:v>
                </c:pt>
                <c:pt idx="1831">
                  <c:v>1.81616</c:v>
                </c:pt>
                <c:pt idx="1832">
                  <c:v>1.8885700000000001</c:v>
                </c:pt>
                <c:pt idx="1833">
                  <c:v>2.8522999999999996</c:v>
                </c:pt>
                <c:pt idx="1834">
                  <c:v>3.2737200000000004</c:v>
                </c:pt>
                <c:pt idx="1835">
                  <c:v>3.3214299999999994</c:v>
                </c:pt>
                <c:pt idx="1836">
                  <c:v>3.2979699999999998</c:v>
                </c:pt>
                <c:pt idx="1837">
                  <c:v>3.3586699999999996</c:v>
                </c:pt>
                <c:pt idx="1838">
                  <c:v>3.4554699999999996</c:v>
                </c:pt>
                <c:pt idx="1839">
                  <c:v>3.5128299999999997</c:v>
                </c:pt>
                <c:pt idx="1840">
                  <c:v>3.5459399999999999</c:v>
                </c:pt>
                <c:pt idx="1841">
                  <c:v>3.6106699999999994</c:v>
                </c:pt>
                <c:pt idx="1842">
                  <c:v>3.6484800000000002</c:v>
                </c:pt>
                <c:pt idx="1843">
                  <c:v>3.6657999999999999</c:v>
                </c:pt>
                <c:pt idx="1844">
                  <c:v>3.7143999999999999</c:v>
                </c:pt>
                <c:pt idx="1845">
                  <c:v>3.67991</c:v>
                </c:pt>
                <c:pt idx="1846">
                  <c:v>3.7231600000000005</c:v>
                </c:pt>
                <c:pt idx="1847">
                  <c:v>3.7742</c:v>
                </c:pt>
                <c:pt idx="1848">
                  <c:v>3.7427899999999998</c:v>
                </c:pt>
                <c:pt idx="1849">
                  <c:v>3.8153399999999995</c:v>
                </c:pt>
                <c:pt idx="1850">
                  <c:v>3.8262799999999997</c:v>
                </c:pt>
                <c:pt idx="1851">
                  <c:v>3.8993699999999993</c:v>
                </c:pt>
                <c:pt idx="1852">
                  <c:v>3.90998</c:v>
                </c:pt>
                <c:pt idx="1853">
                  <c:v>3.9577300000000002</c:v>
                </c:pt>
                <c:pt idx="1854">
                  <c:v>4.0301600000000004</c:v>
                </c:pt>
                <c:pt idx="1855">
                  <c:v>4.08249</c:v>
                </c:pt>
                <c:pt idx="1856">
                  <c:v>4.1323999999999996</c:v>
                </c:pt>
                <c:pt idx="1857">
                  <c:v>4.1726999999999999</c:v>
                </c:pt>
                <c:pt idx="1858">
                  <c:v>4.2369899999999996</c:v>
                </c:pt>
                <c:pt idx="1859">
                  <c:v>4.2687200000000001</c:v>
                </c:pt>
                <c:pt idx="1860">
                  <c:v>4.2718200000000008</c:v>
                </c:pt>
                <c:pt idx="1861">
                  <c:v>4.2939499999999997</c:v>
                </c:pt>
                <c:pt idx="1862">
                  <c:v>4.3383099999999999</c:v>
                </c:pt>
                <c:pt idx="1863">
                  <c:v>4.3720600000000003</c:v>
                </c:pt>
                <c:pt idx="1864">
                  <c:v>4.4180200000000003</c:v>
                </c:pt>
                <c:pt idx="1865">
                  <c:v>4.45052</c:v>
                </c:pt>
                <c:pt idx="1866">
                  <c:v>4.4972599999999998</c:v>
                </c:pt>
                <c:pt idx="1867">
                  <c:v>4.5080600000000004</c:v>
                </c:pt>
                <c:pt idx="1868">
                  <c:v>4.5547999999999993</c:v>
                </c:pt>
                <c:pt idx="1869">
                  <c:v>4.59842</c:v>
                </c:pt>
                <c:pt idx="1870">
                  <c:v>4.640439999999999</c:v>
                </c:pt>
                <c:pt idx="1871">
                  <c:v>4.672909999999999</c:v>
                </c:pt>
                <c:pt idx="1872">
                  <c:v>4.7171899999999996</c:v>
                </c:pt>
                <c:pt idx="1873">
                  <c:v>4.7537799999999999</c:v>
                </c:pt>
                <c:pt idx="1874">
                  <c:v>4.7756500000000006</c:v>
                </c:pt>
                <c:pt idx="1875">
                  <c:v>4.8177599999999989</c:v>
                </c:pt>
                <c:pt idx="1876">
                  <c:v>4.8327299999999997</c:v>
                </c:pt>
                <c:pt idx="1877">
                  <c:v>4.8819099999999995</c:v>
                </c:pt>
                <c:pt idx="1878">
                  <c:v>4.9266399999999999</c:v>
                </c:pt>
                <c:pt idx="1879">
                  <c:v>4.9652099999999999</c:v>
                </c:pt>
                <c:pt idx="1880">
                  <c:v>4.9899800000000001</c:v>
                </c:pt>
                <c:pt idx="1881">
                  <c:v>5.0285299999999991</c:v>
                </c:pt>
                <c:pt idx="1882">
                  <c:v>5.0765399999999996</c:v>
                </c:pt>
                <c:pt idx="1883">
                  <c:v>5.1071599999999995</c:v>
                </c:pt>
                <c:pt idx="1884">
                  <c:v>5.1469999999999994</c:v>
                </c:pt>
                <c:pt idx="1885">
                  <c:v>5.1722999999999999</c:v>
                </c:pt>
                <c:pt idx="1886">
                  <c:v>5.2166800000000002</c:v>
                </c:pt>
                <c:pt idx="1887">
                  <c:v>5.2690200000000003</c:v>
                </c:pt>
                <c:pt idx="1888">
                  <c:v>5.2883300000000002</c:v>
                </c:pt>
                <c:pt idx="1889">
                  <c:v>5.3296900000000003</c:v>
                </c:pt>
                <c:pt idx="1890">
                  <c:v>5.3608899999999995</c:v>
                </c:pt>
                <c:pt idx="1891">
                  <c:v>5.417419999999999</c:v>
                </c:pt>
                <c:pt idx="1892">
                  <c:v>5.4230999999999998</c:v>
                </c:pt>
                <c:pt idx="1893">
                  <c:v>5.4722800000000005</c:v>
                </c:pt>
                <c:pt idx="1894">
                  <c:v>5.4960199999999997</c:v>
                </c:pt>
                <c:pt idx="1895">
                  <c:v>5.5549799999999987</c:v>
                </c:pt>
                <c:pt idx="1896">
                  <c:v>5.5841399999999988</c:v>
                </c:pt>
                <c:pt idx="1897">
                  <c:v>5.6185699999999992</c:v>
                </c:pt>
                <c:pt idx="1898">
                  <c:v>5.6470399999999987</c:v>
                </c:pt>
                <c:pt idx="1899">
                  <c:v>5.7121799999999991</c:v>
                </c:pt>
                <c:pt idx="1900">
                  <c:v>5.74221</c:v>
                </c:pt>
                <c:pt idx="1901">
                  <c:v>5.7685199999999988</c:v>
                </c:pt>
                <c:pt idx="1902">
                  <c:v>5.802999999999999</c:v>
                </c:pt>
                <c:pt idx="1903">
                  <c:v>5.8266099999999996</c:v>
                </c:pt>
                <c:pt idx="1904">
                  <c:v>5.8587400000000001</c:v>
                </c:pt>
                <c:pt idx="1905">
                  <c:v>5.8976999999999995</c:v>
                </c:pt>
                <c:pt idx="1906">
                  <c:v>5.92143</c:v>
                </c:pt>
                <c:pt idx="1907">
                  <c:v>5.95444</c:v>
                </c:pt>
                <c:pt idx="1908">
                  <c:v>5.9896700000000012</c:v>
                </c:pt>
                <c:pt idx="1909">
                  <c:v>6.0259699999999992</c:v>
                </c:pt>
                <c:pt idx="1910">
                  <c:v>6.0459199999999989</c:v>
                </c:pt>
                <c:pt idx="1911">
                  <c:v>6.0951199999999988</c:v>
                </c:pt>
                <c:pt idx="1912">
                  <c:v>6.1160799999999993</c:v>
                </c:pt>
                <c:pt idx="1913">
                  <c:v>6.1443299999999992</c:v>
                </c:pt>
                <c:pt idx="1914">
                  <c:v>6.1995399999999989</c:v>
                </c:pt>
                <c:pt idx="1915">
                  <c:v>6.2238600000000002</c:v>
                </c:pt>
                <c:pt idx="1916">
                  <c:v>6.2511000000000001</c:v>
                </c:pt>
                <c:pt idx="1917">
                  <c:v>6.2887899999999997</c:v>
                </c:pt>
                <c:pt idx="1918">
                  <c:v>6.3083499999999999</c:v>
                </c:pt>
                <c:pt idx="1919">
                  <c:v>6.328079999999999</c:v>
                </c:pt>
                <c:pt idx="1920">
                  <c:v>6.3648799999999985</c:v>
                </c:pt>
                <c:pt idx="1921">
                  <c:v>6.4073200000000003</c:v>
                </c:pt>
                <c:pt idx="1922">
                  <c:v>6.4351399999999996</c:v>
                </c:pt>
                <c:pt idx="1923">
                  <c:v>6.46699</c:v>
                </c:pt>
                <c:pt idx="1924">
                  <c:v>6.4953200000000004</c:v>
                </c:pt>
                <c:pt idx="1925">
                  <c:v>6.54244</c:v>
                </c:pt>
                <c:pt idx="1926">
                  <c:v>6.5867800000000001</c:v>
                </c:pt>
                <c:pt idx="1927">
                  <c:v>6.6027399999999989</c:v>
                </c:pt>
                <c:pt idx="1928">
                  <c:v>6.6425699999999992</c:v>
                </c:pt>
                <c:pt idx="1929">
                  <c:v>6.6750400000000001</c:v>
                </c:pt>
                <c:pt idx="1930">
                  <c:v>6.6927199999999987</c:v>
                </c:pt>
                <c:pt idx="1931">
                  <c:v>6.8056799999999997</c:v>
                </c:pt>
                <c:pt idx="1932">
                  <c:v>6.8264499999999995</c:v>
                </c:pt>
                <c:pt idx="1933">
                  <c:v>6.8509199999999995</c:v>
                </c:pt>
                <c:pt idx="1934">
                  <c:v>6.8727299999999998</c:v>
                </c:pt>
                <c:pt idx="1935">
                  <c:v>6.9047599999999996</c:v>
                </c:pt>
                <c:pt idx="1936">
                  <c:v>6.9265299999999996</c:v>
                </c:pt>
                <c:pt idx="1937">
                  <c:v>6.9623900000000001</c:v>
                </c:pt>
                <c:pt idx="1938">
                  <c:v>6.9739700000000004</c:v>
                </c:pt>
                <c:pt idx="1939">
                  <c:v>6.9986800000000002</c:v>
                </c:pt>
                <c:pt idx="1940">
                  <c:v>7.0196199999999997</c:v>
                </c:pt>
                <c:pt idx="1941">
                  <c:v>7.0547299999999993</c:v>
                </c:pt>
                <c:pt idx="1942">
                  <c:v>7.0711300000000001</c:v>
                </c:pt>
                <c:pt idx="1943">
                  <c:v>7.0912300000000004</c:v>
                </c:pt>
                <c:pt idx="1944">
                  <c:v>7.1177899999999994</c:v>
                </c:pt>
                <c:pt idx="1945">
                  <c:v>7.1424999999999992</c:v>
                </c:pt>
                <c:pt idx="1946">
                  <c:v>7.17272</c:v>
                </c:pt>
                <c:pt idx="1947">
                  <c:v>7.1956999999999995</c:v>
                </c:pt>
                <c:pt idx="1948">
                  <c:v>7.2147299999999994</c:v>
                </c:pt>
                <c:pt idx="1949">
                  <c:v>7.2422700000000004</c:v>
                </c:pt>
                <c:pt idx="1950">
                  <c:v>7.2789000000000001</c:v>
                </c:pt>
                <c:pt idx="1951">
                  <c:v>7.28681</c:v>
                </c:pt>
                <c:pt idx="1952">
                  <c:v>7.3112199999999996</c:v>
                </c:pt>
                <c:pt idx="1953">
                  <c:v>7.3439799999999993</c:v>
                </c:pt>
                <c:pt idx="1954">
                  <c:v>7.3692000000000002</c:v>
                </c:pt>
                <c:pt idx="1955">
                  <c:v>7.3864099999999997</c:v>
                </c:pt>
                <c:pt idx="1956">
                  <c:v>7.4151099999999994</c:v>
                </c:pt>
                <c:pt idx="1957">
                  <c:v>7.4370500000000002</c:v>
                </c:pt>
                <c:pt idx="1958">
                  <c:v>7.4651799999999993</c:v>
                </c:pt>
                <c:pt idx="1959">
                  <c:v>7.4789899999999996</c:v>
                </c:pt>
                <c:pt idx="1960">
                  <c:v>7.50359</c:v>
                </c:pt>
                <c:pt idx="1961">
                  <c:v>7.5128399999999989</c:v>
                </c:pt>
                <c:pt idx="1962">
                  <c:v>7.5579199999999993</c:v>
                </c:pt>
                <c:pt idx="1963">
                  <c:v>7.5871799999999991</c:v>
                </c:pt>
                <c:pt idx="1964">
                  <c:v>7.5995099999999995</c:v>
                </c:pt>
                <c:pt idx="1965">
                  <c:v>7.6278599999999992</c:v>
                </c:pt>
                <c:pt idx="1966">
                  <c:v>7.6557199999999987</c:v>
                </c:pt>
                <c:pt idx="1967">
                  <c:v>7.6782000000000004</c:v>
                </c:pt>
                <c:pt idx="1968">
                  <c:v>7.6986699999999999</c:v>
                </c:pt>
                <c:pt idx="1969">
                  <c:v>7.7238699999999998</c:v>
                </c:pt>
                <c:pt idx="1970">
                  <c:v>7.7425299999999995</c:v>
                </c:pt>
                <c:pt idx="1971">
                  <c:v>7.7668900000000001</c:v>
                </c:pt>
                <c:pt idx="1972">
                  <c:v>7.78383</c:v>
                </c:pt>
                <c:pt idx="1973">
                  <c:v>7.8203099999999992</c:v>
                </c:pt>
                <c:pt idx="1974">
                  <c:v>7.8412199999999999</c:v>
                </c:pt>
                <c:pt idx="1975">
                  <c:v>7.8701099999999995</c:v>
                </c:pt>
                <c:pt idx="1976">
                  <c:v>7.8990400000000003</c:v>
                </c:pt>
                <c:pt idx="1977">
                  <c:v>7.9144099999999993</c:v>
                </c:pt>
                <c:pt idx="1978">
                  <c:v>7.9204999999999997</c:v>
                </c:pt>
                <c:pt idx="1979">
                  <c:v>7.9649499999999991</c:v>
                </c:pt>
                <c:pt idx="1980">
                  <c:v>7.9867700000000008</c:v>
                </c:pt>
                <c:pt idx="1981">
                  <c:v>7.9878900000000002</c:v>
                </c:pt>
                <c:pt idx="1982">
                  <c:v>8.0226400000000027</c:v>
                </c:pt>
                <c:pt idx="1983">
                  <c:v>8.0539500000000004</c:v>
                </c:pt>
                <c:pt idx="1984">
                  <c:v>8.0812199999999983</c:v>
                </c:pt>
                <c:pt idx="1985">
                  <c:v>8.1017599999999987</c:v>
                </c:pt>
                <c:pt idx="1986">
                  <c:v>8.10853</c:v>
                </c:pt>
                <c:pt idx="1987">
                  <c:v>8.1282799999999984</c:v>
                </c:pt>
                <c:pt idx="1988">
                  <c:v>8.1527100000000008</c:v>
                </c:pt>
                <c:pt idx="1989">
                  <c:v>8.1607100000000035</c:v>
                </c:pt>
                <c:pt idx="1990">
                  <c:v>8.1652100000000001</c:v>
                </c:pt>
                <c:pt idx="1991">
                  <c:v>8.206059999999999</c:v>
                </c:pt>
                <c:pt idx="1992">
                  <c:v>8.2178799999999992</c:v>
                </c:pt>
                <c:pt idx="1993">
                  <c:v>8.2288299999999985</c:v>
                </c:pt>
                <c:pt idx="1994">
                  <c:v>8.2495699999999985</c:v>
                </c:pt>
                <c:pt idx="1995">
                  <c:v>8.261709999999999</c:v>
                </c:pt>
                <c:pt idx="1996">
                  <c:v>8.2877699999999983</c:v>
                </c:pt>
                <c:pt idx="1997">
                  <c:v>8.3063900000000004</c:v>
                </c:pt>
                <c:pt idx="1998">
                  <c:v>8.3149900000000034</c:v>
                </c:pt>
                <c:pt idx="1999">
                  <c:v>8.3331700000000009</c:v>
                </c:pt>
                <c:pt idx="2000">
                  <c:v>8.3552100000000031</c:v>
                </c:pt>
                <c:pt idx="2001">
                  <c:v>8.3603300000000011</c:v>
                </c:pt>
                <c:pt idx="2002">
                  <c:v>8.3942300000000003</c:v>
                </c:pt>
                <c:pt idx="2003">
                  <c:v>8.4050000000000011</c:v>
                </c:pt>
                <c:pt idx="2004">
                  <c:v>8.4210599999999989</c:v>
                </c:pt>
                <c:pt idx="2005">
                  <c:v>8.4506500000000031</c:v>
                </c:pt>
                <c:pt idx="2006">
                  <c:v>8.4560100000000027</c:v>
                </c:pt>
                <c:pt idx="2007">
                  <c:v>8.4637200000000004</c:v>
                </c:pt>
                <c:pt idx="2008">
                  <c:v>8.4802800000000005</c:v>
                </c:pt>
                <c:pt idx="2009">
                  <c:v>8.4878</c:v>
                </c:pt>
                <c:pt idx="2010">
                  <c:v>8.5016300000000005</c:v>
                </c:pt>
                <c:pt idx="2011">
                  <c:v>8.4941900000000015</c:v>
                </c:pt>
                <c:pt idx="2012">
                  <c:v>8.5057900000000028</c:v>
                </c:pt>
                <c:pt idx="2013">
                  <c:v>8.5069400000000002</c:v>
                </c:pt>
                <c:pt idx="2014">
                  <c:v>8.5165000000000006</c:v>
                </c:pt>
                <c:pt idx="2015">
                  <c:v>8.5353199999999987</c:v>
                </c:pt>
                <c:pt idx="2016">
                  <c:v>8.5394200000000016</c:v>
                </c:pt>
                <c:pt idx="2017">
                  <c:v>8.5446000000000009</c:v>
                </c:pt>
                <c:pt idx="2018">
                  <c:v>8.5503900000000002</c:v>
                </c:pt>
                <c:pt idx="2019">
                  <c:v>8.5468799999999998</c:v>
                </c:pt>
                <c:pt idx="2020">
                  <c:v>8.5429000000000013</c:v>
                </c:pt>
                <c:pt idx="2021">
                  <c:v>8.5480500000000017</c:v>
                </c:pt>
                <c:pt idx="2022">
                  <c:v>8.5390500000000014</c:v>
                </c:pt>
                <c:pt idx="2023">
                  <c:v>8.5402099999999983</c:v>
                </c:pt>
                <c:pt idx="2024">
                  <c:v>8.5356900000000007</c:v>
                </c:pt>
                <c:pt idx="2025">
                  <c:v>8.5381399999999985</c:v>
                </c:pt>
                <c:pt idx="2026">
                  <c:v>8.535870000000001</c:v>
                </c:pt>
                <c:pt idx="2027">
                  <c:v>8.5264800000000012</c:v>
                </c:pt>
                <c:pt idx="2028">
                  <c:v>8.5269100000000009</c:v>
                </c:pt>
                <c:pt idx="2029">
                  <c:v>8.5251600000000014</c:v>
                </c:pt>
                <c:pt idx="2030">
                  <c:v>8.5222000000000016</c:v>
                </c:pt>
                <c:pt idx="2031">
                  <c:v>8.524049999999999</c:v>
                </c:pt>
                <c:pt idx="2032">
                  <c:v>8.5186000000000011</c:v>
                </c:pt>
                <c:pt idx="2033">
                  <c:v>8.5235600000000016</c:v>
                </c:pt>
                <c:pt idx="2034">
                  <c:v>8.517059999999999</c:v>
                </c:pt>
                <c:pt idx="2035">
                  <c:v>8.5190100000000015</c:v>
                </c:pt>
                <c:pt idx="2036">
                  <c:v>8.514050000000001</c:v>
                </c:pt>
                <c:pt idx="2037">
                  <c:v>8.5200900000000015</c:v>
                </c:pt>
                <c:pt idx="2038">
                  <c:v>8.510110000000001</c:v>
                </c:pt>
                <c:pt idx="2039">
                  <c:v>8.5141400000000012</c:v>
                </c:pt>
                <c:pt idx="2040">
                  <c:v>8.5217000000000009</c:v>
                </c:pt>
                <c:pt idx="2041">
                  <c:v>8.5261300000000002</c:v>
                </c:pt>
                <c:pt idx="2042">
                  <c:v>8.5393199999999982</c:v>
                </c:pt>
                <c:pt idx="2043">
                  <c:v>8.5395500000000002</c:v>
                </c:pt>
                <c:pt idx="2044">
                  <c:v>8.5391699999999986</c:v>
                </c:pt>
                <c:pt idx="2045">
                  <c:v>8.5484199999999984</c:v>
                </c:pt>
                <c:pt idx="2046">
                  <c:v>8.5548300000000008</c:v>
                </c:pt>
                <c:pt idx="2047">
                  <c:v>8.5641199999999991</c:v>
                </c:pt>
                <c:pt idx="2048">
                  <c:v>8.5712599999999988</c:v>
                </c:pt>
                <c:pt idx="2049">
                  <c:v>8.5811799999999998</c:v>
                </c:pt>
                <c:pt idx="2050">
                  <c:v>8.5932400000000015</c:v>
                </c:pt>
                <c:pt idx="2051">
                  <c:v>8.6091300000000004</c:v>
                </c:pt>
                <c:pt idx="2052">
                  <c:v>8.6279800000000009</c:v>
                </c:pt>
                <c:pt idx="2053">
                  <c:v>8.6346499999999988</c:v>
                </c:pt>
                <c:pt idx="2054">
                  <c:v>8.6396300000000004</c:v>
                </c:pt>
                <c:pt idx="2055">
                  <c:v>8.6508900000000004</c:v>
                </c:pt>
                <c:pt idx="2056">
                  <c:v>8.6681299999999997</c:v>
                </c:pt>
                <c:pt idx="2057">
                  <c:v>8.6815100000000012</c:v>
                </c:pt>
                <c:pt idx="2058">
                  <c:v>8.6789799999999993</c:v>
                </c:pt>
                <c:pt idx="2059">
                  <c:v>8.7035800000000005</c:v>
                </c:pt>
                <c:pt idx="2060">
                  <c:v>8.7095600000000015</c:v>
                </c:pt>
                <c:pt idx="2061">
                  <c:v>8.7260799999999996</c:v>
                </c:pt>
                <c:pt idx="2062">
                  <c:v>8.7367299999999997</c:v>
                </c:pt>
                <c:pt idx="2063">
                  <c:v>8.7498199999999997</c:v>
                </c:pt>
                <c:pt idx="2064">
                  <c:v>8.7603799999999996</c:v>
                </c:pt>
                <c:pt idx="2065">
                  <c:v>8.7611799999999995</c:v>
                </c:pt>
                <c:pt idx="2066">
                  <c:v>8.7807300000000001</c:v>
                </c:pt>
                <c:pt idx="2067">
                  <c:v>8.7902899999999988</c:v>
                </c:pt>
                <c:pt idx="2068">
                  <c:v>8.8036600000000007</c:v>
                </c:pt>
                <c:pt idx="2069">
                  <c:v>8.8107900000000008</c:v>
                </c:pt>
                <c:pt idx="2070">
                  <c:v>8.8199900000000007</c:v>
                </c:pt>
                <c:pt idx="2071">
                  <c:v>8.8273400000000013</c:v>
                </c:pt>
                <c:pt idx="2072">
                  <c:v>8.8335800000000013</c:v>
                </c:pt>
                <c:pt idx="2073">
                  <c:v>8.8530700000000007</c:v>
                </c:pt>
                <c:pt idx="2074">
                  <c:v>8.862560000000002</c:v>
                </c:pt>
                <c:pt idx="2075">
                  <c:v>8.882690000000002</c:v>
                </c:pt>
                <c:pt idx="2076">
                  <c:v>8.8888100000000012</c:v>
                </c:pt>
                <c:pt idx="2077">
                  <c:v>8.9016700000000011</c:v>
                </c:pt>
                <c:pt idx="2078">
                  <c:v>8.9109000000000016</c:v>
                </c:pt>
                <c:pt idx="2079">
                  <c:v>8.9217100000000009</c:v>
                </c:pt>
                <c:pt idx="2080">
                  <c:v>8.9294200000000004</c:v>
                </c:pt>
                <c:pt idx="2081">
                  <c:v>8.9419799999999992</c:v>
                </c:pt>
                <c:pt idx="2082">
                  <c:v>8.9581700000000009</c:v>
                </c:pt>
                <c:pt idx="2083">
                  <c:v>8.9652100000000008</c:v>
                </c:pt>
                <c:pt idx="2084">
                  <c:v>8.9741700000000009</c:v>
                </c:pt>
                <c:pt idx="2085">
                  <c:v>8.9890900000000027</c:v>
                </c:pt>
                <c:pt idx="2086">
                  <c:v>8.99315</c:v>
                </c:pt>
                <c:pt idx="2087">
                  <c:v>9.0088099999999987</c:v>
                </c:pt>
                <c:pt idx="2088">
                  <c:v>9.0219699999999996</c:v>
                </c:pt>
                <c:pt idx="2089">
                  <c:v>9.0336800000000004</c:v>
                </c:pt>
                <c:pt idx="2090">
                  <c:v>9.0358900000000002</c:v>
                </c:pt>
                <c:pt idx="2091">
                  <c:v>9.0501500000000004</c:v>
                </c:pt>
                <c:pt idx="2092">
                  <c:v>9.0699100000000001</c:v>
                </c:pt>
                <c:pt idx="2093">
                  <c:v>9.07395</c:v>
                </c:pt>
                <c:pt idx="2094">
                  <c:v>9.088239999999999</c:v>
                </c:pt>
                <c:pt idx="2095">
                  <c:v>9.09999</c:v>
                </c:pt>
                <c:pt idx="2096">
                  <c:v>9.1097600000000014</c:v>
                </c:pt>
                <c:pt idx="2097">
                  <c:v>9.1230000000000011</c:v>
                </c:pt>
                <c:pt idx="2098">
                  <c:v>9.1303899999999985</c:v>
                </c:pt>
                <c:pt idx="2099">
                  <c:v>9.1420699999999986</c:v>
                </c:pt>
                <c:pt idx="2100">
                  <c:v>9.1554900000000021</c:v>
                </c:pt>
                <c:pt idx="2101">
                  <c:v>9.1561900000000005</c:v>
                </c:pt>
                <c:pt idx="2102">
                  <c:v>9.1711599999999986</c:v>
                </c:pt>
                <c:pt idx="2103">
                  <c:v>9.1932599999999987</c:v>
                </c:pt>
                <c:pt idx="2104">
                  <c:v>9.1974</c:v>
                </c:pt>
                <c:pt idx="2105">
                  <c:v>9.2109599999999983</c:v>
                </c:pt>
                <c:pt idx="2106">
                  <c:v>9.2186499999999985</c:v>
                </c:pt>
                <c:pt idx="2107">
                  <c:v>9.2301999999999982</c:v>
                </c:pt>
                <c:pt idx="2108">
                  <c:v>9.2378199999999993</c:v>
                </c:pt>
                <c:pt idx="2109">
                  <c:v>9.2534300000000016</c:v>
                </c:pt>
                <c:pt idx="2110">
                  <c:v>9.253169999999999</c:v>
                </c:pt>
                <c:pt idx="2111">
                  <c:v>9.2745000000000015</c:v>
                </c:pt>
                <c:pt idx="2112">
                  <c:v>9.288549999999999</c:v>
                </c:pt>
                <c:pt idx="2113">
                  <c:v>9.2968199999999985</c:v>
                </c:pt>
                <c:pt idx="2114">
                  <c:v>9.3010300000000008</c:v>
                </c:pt>
                <c:pt idx="2115">
                  <c:v>9.3158200000000004</c:v>
                </c:pt>
                <c:pt idx="2116">
                  <c:v>9.3169800000000009</c:v>
                </c:pt>
                <c:pt idx="2117">
                  <c:v>9.3195300000000021</c:v>
                </c:pt>
                <c:pt idx="2118">
                  <c:v>9.3251400000000029</c:v>
                </c:pt>
                <c:pt idx="2119">
                  <c:v>9.32742</c:v>
                </c:pt>
                <c:pt idx="2120">
                  <c:v>9.333359999999999</c:v>
                </c:pt>
                <c:pt idx="2121">
                  <c:v>9.3425400000000032</c:v>
                </c:pt>
                <c:pt idx="2122">
                  <c:v>9.3428400000000007</c:v>
                </c:pt>
                <c:pt idx="2123">
                  <c:v>9.3547000000000029</c:v>
                </c:pt>
                <c:pt idx="2124">
                  <c:v>9.3636700000000008</c:v>
                </c:pt>
                <c:pt idx="2125">
                  <c:v>9.36416</c:v>
                </c:pt>
                <c:pt idx="2126">
                  <c:v>9.3755700000000033</c:v>
                </c:pt>
                <c:pt idx="2127">
                  <c:v>9.3883400000000012</c:v>
                </c:pt>
                <c:pt idx="2128">
                  <c:v>9.3861600000000003</c:v>
                </c:pt>
                <c:pt idx="2129">
                  <c:v>9.3937200000000001</c:v>
                </c:pt>
                <c:pt idx="2130">
                  <c:v>9.40029</c:v>
                </c:pt>
                <c:pt idx="2131">
                  <c:v>9.4052100000000003</c:v>
                </c:pt>
                <c:pt idx="2132">
                  <c:v>9.4059300000000015</c:v>
                </c:pt>
                <c:pt idx="2133">
                  <c:v>9.4255700000000004</c:v>
                </c:pt>
                <c:pt idx="2134">
                  <c:v>9.4245200000000011</c:v>
                </c:pt>
                <c:pt idx="2135">
                  <c:v>9.4333199999999984</c:v>
                </c:pt>
                <c:pt idx="2136">
                  <c:v>9.4352</c:v>
                </c:pt>
                <c:pt idx="2137">
                  <c:v>9.445920000000001</c:v>
                </c:pt>
                <c:pt idx="2138">
                  <c:v>9.4520500000000034</c:v>
                </c:pt>
                <c:pt idx="2139">
                  <c:v>9.4552900000000033</c:v>
                </c:pt>
                <c:pt idx="2140">
                  <c:v>9.4539000000000026</c:v>
                </c:pt>
                <c:pt idx="2141">
                  <c:v>9.4588600000000014</c:v>
                </c:pt>
                <c:pt idx="2142">
                  <c:v>9.4574700000000007</c:v>
                </c:pt>
                <c:pt idx="2143">
                  <c:v>9.4573</c:v>
                </c:pt>
                <c:pt idx="2144">
                  <c:v>9.4545400000000033</c:v>
                </c:pt>
                <c:pt idx="2145">
                  <c:v>9.4432999999999989</c:v>
                </c:pt>
                <c:pt idx="2146">
                  <c:v>9.4462500000000009</c:v>
                </c:pt>
                <c:pt idx="2147">
                  <c:v>9.4436800000000005</c:v>
                </c:pt>
                <c:pt idx="2148">
                  <c:v>9.4300500000000014</c:v>
                </c:pt>
                <c:pt idx="2149">
                  <c:v>9.4250500000000006</c:v>
                </c:pt>
                <c:pt idx="2150">
                  <c:v>9.4166800000000013</c:v>
                </c:pt>
                <c:pt idx="2151">
                  <c:v>9.4110500000000012</c:v>
                </c:pt>
                <c:pt idx="2152">
                  <c:v>9.4004800000000035</c:v>
                </c:pt>
                <c:pt idx="2153">
                  <c:v>9.3851900000000033</c:v>
                </c:pt>
                <c:pt idx="2154">
                  <c:v>9.3794200000000032</c:v>
                </c:pt>
                <c:pt idx="2155">
                  <c:v>9.3692400000000031</c:v>
                </c:pt>
                <c:pt idx="2156">
                  <c:v>9.3552900000000019</c:v>
                </c:pt>
                <c:pt idx="2157">
                  <c:v>9.3459600000000016</c:v>
                </c:pt>
                <c:pt idx="2158">
                  <c:v>9.3399900000000002</c:v>
                </c:pt>
                <c:pt idx="2159">
                  <c:v>9.328339999999999</c:v>
                </c:pt>
                <c:pt idx="2160">
                  <c:v>9.3269400000000005</c:v>
                </c:pt>
                <c:pt idx="2161">
                  <c:v>9.3078400000000006</c:v>
                </c:pt>
                <c:pt idx="2162">
                  <c:v>9.2957200000000011</c:v>
                </c:pt>
                <c:pt idx="2163">
                  <c:v>9.2926600000000015</c:v>
                </c:pt>
                <c:pt idx="2164">
                  <c:v>9.2887999999999984</c:v>
                </c:pt>
                <c:pt idx="2165">
                  <c:v>9.2771900000000009</c:v>
                </c:pt>
                <c:pt idx="2166">
                  <c:v>9.2742099999999983</c:v>
                </c:pt>
                <c:pt idx="2167">
                  <c:v>9.2489599999999967</c:v>
                </c:pt>
                <c:pt idx="2168">
                  <c:v>10.272</c:v>
                </c:pt>
                <c:pt idx="2169">
                  <c:v>10.2775</c:v>
                </c:pt>
                <c:pt idx="2170">
                  <c:v>10.267800000000001</c:v>
                </c:pt>
                <c:pt idx="2171">
                  <c:v>10.255500000000001</c:v>
                </c:pt>
                <c:pt idx="2172">
                  <c:v>10.2552</c:v>
                </c:pt>
                <c:pt idx="2173">
                  <c:v>10.249299999999998</c:v>
                </c:pt>
                <c:pt idx="2174">
                  <c:v>10.238199999999999</c:v>
                </c:pt>
                <c:pt idx="2175">
                  <c:v>10.233000000000001</c:v>
                </c:pt>
                <c:pt idx="2176">
                  <c:v>10.231799999999998</c:v>
                </c:pt>
                <c:pt idx="2177">
                  <c:v>10.207100000000001</c:v>
                </c:pt>
                <c:pt idx="2178">
                  <c:v>10.213200000000001</c:v>
                </c:pt>
                <c:pt idx="2179">
                  <c:v>10.209900000000001</c:v>
                </c:pt>
                <c:pt idx="2180">
                  <c:v>10.211799999999998</c:v>
                </c:pt>
                <c:pt idx="2181">
                  <c:v>10.190300000000001</c:v>
                </c:pt>
                <c:pt idx="2182">
                  <c:v>10.198700000000001</c:v>
                </c:pt>
                <c:pt idx="2183">
                  <c:v>10.1851</c:v>
                </c:pt>
                <c:pt idx="2184">
                  <c:v>10.1822</c:v>
                </c:pt>
                <c:pt idx="2185">
                  <c:v>10.148299999999999</c:v>
                </c:pt>
                <c:pt idx="2186">
                  <c:v>10.156500000000003</c:v>
                </c:pt>
                <c:pt idx="2187">
                  <c:v>10.143099999999999</c:v>
                </c:pt>
                <c:pt idx="2188">
                  <c:v>10.1351</c:v>
                </c:pt>
                <c:pt idx="2189">
                  <c:v>10.104900000000001</c:v>
                </c:pt>
                <c:pt idx="2190">
                  <c:v>10.0875</c:v>
                </c:pt>
                <c:pt idx="2191">
                  <c:v>10.0685</c:v>
                </c:pt>
                <c:pt idx="2192">
                  <c:v>10.052900000000003</c:v>
                </c:pt>
                <c:pt idx="2193">
                  <c:v>10.0359</c:v>
                </c:pt>
                <c:pt idx="2194">
                  <c:v>10.013200000000001</c:v>
                </c:pt>
                <c:pt idx="2195">
                  <c:v>9.9832100000000015</c:v>
                </c:pt>
                <c:pt idx="2196">
                  <c:v>9.9766200000000005</c:v>
                </c:pt>
                <c:pt idx="2197">
                  <c:v>9.9475800000000003</c:v>
                </c:pt>
                <c:pt idx="2198">
                  <c:v>9.9088000000000012</c:v>
                </c:pt>
                <c:pt idx="2199">
                  <c:v>9.9008600000000015</c:v>
                </c:pt>
                <c:pt idx="2200">
                  <c:v>9.8722700000000003</c:v>
                </c:pt>
                <c:pt idx="2201">
                  <c:v>9.837530000000001</c:v>
                </c:pt>
                <c:pt idx="2202">
                  <c:v>9.8007400000000029</c:v>
                </c:pt>
                <c:pt idx="2203">
                  <c:v>9.7710999999999988</c:v>
                </c:pt>
                <c:pt idx="2204">
                  <c:v>9.7397299999999998</c:v>
                </c:pt>
                <c:pt idx="2205">
                  <c:v>9.7003099999999982</c:v>
                </c:pt>
                <c:pt idx="2206">
                  <c:v>9.6635800000000014</c:v>
                </c:pt>
                <c:pt idx="2207">
                  <c:v>9.6419199999999972</c:v>
                </c:pt>
                <c:pt idx="2208">
                  <c:v>9.5967400000000005</c:v>
                </c:pt>
                <c:pt idx="2209">
                  <c:v>9.5539400000000008</c:v>
                </c:pt>
                <c:pt idx="2210">
                  <c:v>9.5300900000000013</c:v>
                </c:pt>
                <c:pt idx="2211">
                  <c:v>9.49071</c:v>
                </c:pt>
                <c:pt idx="2212">
                  <c:v>9.4767600000000005</c:v>
                </c:pt>
                <c:pt idx="2213">
                  <c:v>9.4195300000000017</c:v>
                </c:pt>
                <c:pt idx="2214">
                  <c:v>9.3541600000000003</c:v>
                </c:pt>
                <c:pt idx="2215">
                  <c:v>9.3199000000000005</c:v>
                </c:pt>
                <c:pt idx="2216">
                  <c:v>9.2814699999999988</c:v>
                </c:pt>
                <c:pt idx="2217">
                  <c:v>9.2461999999999982</c:v>
                </c:pt>
                <c:pt idx="2218">
                  <c:v>9.2009299999999996</c:v>
                </c:pt>
                <c:pt idx="2219">
                  <c:v>9.14649</c:v>
                </c:pt>
                <c:pt idx="2220">
                  <c:v>9.1105700000000009</c:v>
                </c:pt>
                <c:pt idx="2221">
                  <c:v>9.0856900000000032</c:v>
                </c:pt>
                <c:pt idx="2222">
                  <c:v>9.0228900000000003</c:v>
                </c:pt>
                <c:pt idx="2223">
                  <c:v>8.9690900000000031</c:v>
                </c:pt>
                <c:pt idx="2224">
                  <c:v>8.9278000000000013</c:v>
                </c:pt>
                <c:pt idx="2225">
                  <c:v>8.88931</c:v>
                </c:pt>
                <c:pt idx="2226">
                  <c:v>8.8345200000000013</c:v>
                </c:pt>
                <c:pt idx="2227">
                  <c:v>8.7723800000000001</c:v>
                </c:pt>
                <c:pt idx="2228">
                  <c:v>8.7303599999999992</c:v>
                </c:pt>
                <c:pt idx="2229">
                  <c:v>8.6799600000000012</c:v>
                </c:pt>
                <c:pt idx="2230">
                  <c:v>8.622819999999999</c:v>
                </c:pt>
                <c:pt idx="2231">
                  <c:v>8.5855100000000029</c:v>
                </c:pt>
                <c:pt idx="2232">
                  <c:v>8.5639300000000009</c:v>
                </c:pt>
                <c:pt idx="2233">
                  <c:v>8.488669999999999</c:v>
                </c:pt>
                <c:pt idx="2234">
                  <c:v>8.4464200000000016</c:v>
                </c:pt>
                <c:pt idx="2235">
                  <c:v>8.4024700000000028</c:v>
                </c:pt>
                <c:pt idx="2236">
                  <c:v>8.3332100000000011</c:v>
                </c:pt>
                <c:pt idx="2237">
                  <c:v>8.2928900000000034</c:v>
                </c:pt>
                <c:pt idx="2238">
                  <c:v>8.2424100000000013</c:v>
                </c:pt>
                <c:pt idx="2239">
                  <c:v>8.1806000000000001</c:v>
                </c:pt>
                <c:pt idx="2240">
                  <c:v>8.162230000000001</c:v>
                </c:pt>
                <c:pt idx="2241">
                  <c:v>8.0950700000000015</c:v>
                </c:pt>
                <c:pt idx="2242">
                  <c:v>8.0497699999999988</c:v>
                </c:pt>
                <c:pt idx="2243">
                  <c:v>8.0231100000000009</c:v>
                </c:pt>
                <c:pt idx="2244">
                  <c:v>7.9326100000000004</c:v>
                </c:pt>
                <c:pt idx="2245">
                  <c:v>7.8976799999999994</c:v>
                </c:pt>
                <c:pt idx="2246">
                  <c:v>7.8458799999999993</c:v>
                </c:pt>
                <c:pt idx="2247">
                  <c:v>7.7721799999999996</c:v>
                </c:pt>
                <c:pt idx="2248">
                  <c:v>7.7530000000000001</c:v>
                </c:pt>
                <c:pt idx="2249">
                  <c:v>7.712089999999999</c:v>
                </c:pt>
                <c:pt idx="2250">
                  <c:v>7.6607499999999993</c:v>
                </c:pt>
                <c:pt idx="2251">
                  <c:v>7.6035499999999994</c:v>
                </c:pt>
                <c:pt idx="2252">
                  <c:v>7.5880999999999998</c:v>
                </c:pt>
                <c:pt idx="2253">
                  <c:v>7.522759999999999</c:v>
                </c:pt>
                <c:pt idx="2254">
                  <c:v>7.4524799999999995</c:v>
                </c:pt>
                <c:pt idx="2255">
                  <c:v>7.4333600000000013</c:v>
                </c:pt>
                <c:pt idx="2256">
                  <c:v>7.3536799999999998</c:v>
                </c:pt>
                <c:pt idx="2257">
                  <c:v>7.3123199999999988</c:v>
                </c:pt>
                <c:pt idx="2258">
                  <c:v>7.2481999999999998</c:v>
                </c:pt>
                <c:pt idx="2259">
                  <c:v>7.2258599999999991</c:v>
                </c:pt>
                <c:pt idx="2260">
                  <c:v>7.1671599999999991</c:v>
                </c:pt>
                <c:pt idx="2261">
                  <c:v>7.1053799999999994</c:v>
                </c:pt>
                <c:pt idx="2262">
                  <c:v>7.0589799999999991</c:v>
                </c:pt>
                <c:pt idx="2263">
                  <c:v>7.0058099999999994</c:v>
                </c:pt>
                <c:pt idx="2264">
                  <c:v>6.9599599999999997</c:v>
                </c:pt>
                <c:pt idx="2265">
                  <c:v>6.8869299999999996</c:v>
                </c:pt>
                <c:pt idx="2266">
                  <c:v>6.8014099999999997</c:v>
                </c:pt>
                <c:pt idx="2267">
                  <c:v>6.7644299999999991</c:v>
                </c:pt>
                <c:pt idx="2268">
                  <c:v>6.7531600000000003</c:v>
                </c:pt>
                <c:pt idx="2269">
                  <c:v>6.7104999999999997</c:v>
                </c:pt>
                <c:pt idx="2270">
                  <c:v>6.6744799999999991</c:v>
                </c:pt>
                <c:pt idx="2271">
                  <c:v>6.624419999999998</c:v>
                </c:pt>
                <c:pt idx="2272">
                  <c:v>6.5715000000000003</c:v>
                </c:pt>
                <c:pt idx="2273">
                  <c:v>6.522969999999999</c:v>
                </c:pt>
                <c:pt idx="2274">
                  <c:v>6.5117200000000004</c:v>
                </c:pt>
                <c:pt idx="2275">
                  <c:v>6.4007800000000001</c:v>
                </c:pt>
                <c:pt idx="2276">
                  <c:v>6.3502799999999997</c:v>
                </c:pt>
                <c:pt idx="2277">
                  <c:v>6.3200999999999992</c:v>
                </c:pt>
                <c:pt idx="2278">
                  <c:v>6.2606099999999998</c:v>
                </c:pt>
                <c:pt idx="2279">
                  <c:v>6.214529999999999</c:v>
                </c:pt>
                <c:pt idx="2280">
                  <c:v>6.169039999999999</c:v>
                </c:pt>
                <c:pt idx="2281">
                  <c:v>6.1292499999999999</c:v>
                </c:pt>
                <c:pt idx="2282">
                  <c:v>6.1029599999999995</c:v>
                </c:pt>
                <c:pt idx="2283">
                  <c:v>6.0069499999999998</c:v>
                </c:pt>
                <c:pt idx="2284">
                  <c:v>5.9821499999999999</c:v>
                </c:pt>
                <c:pt idx="2285">
                  <c:v>5.9466900000000011</c:v>
                </c:pt>
                <c:pt idx="2286">
                  <c:v>5.9011399999999998</c:v>
                </c:pt>
                <c:pt idx="2287">
                  <c:v>5.8248099999999985</c:v>
                </c:pt>
                <c:pt idx="2288">
                  <c:v>5.7715899999999998</c:v>
                </c:pt>
                <c:pt idx="2289">
                  <c:v>5.7064000000000004</c:v>
                </c:pt>
                <c:pt idx="2290">
                  <c:v>5.6620299999999988</c:v>
                </c:pt>
                <c:pt idx="2291">
                  <c:v>5.6352200000000003</c:v>
                </c:pt>
                <c:pt idx="2292">
                  <c:v>5.6098699999999999</c:v>
                </c:pt>
                <c:pt idx="2293">
                  <c:v>5.5617999999999999</c:v>
                </c:pt>
                <c:pt idx="2294">
                  <c:v>5.4703300000000006</c:v>
                </c:pt>
                <c:pt idx="2295">
                  <c:v>5.4572200000000004</c:v>
                </c:pt>
                <c:pt idx="2296">
                  <c:v>5.4181900000000001</c:v>
                </c:pt>
                <c:pt idx="2297">
                  <c:v>5.3322399999999996</c:v>
                </c:pt>
                <c:pt idx="2298">
                  <c:v>5.2836700000000008</c:v>
                </c:pt>
                <c:pt idx="2299">
                  <c:v>5.2271199999999993</c:v>
                </c:pt>
                <c:pt idx="2300">
                  <c:v>5.1696</c:v>
                </c:pt>
                <c:pt idx="2301">
                  <c:v>5.1058499999999993</c:v>
                </c:pt>
                <c:pt idx="2302">
                  <c:v>5.0894599999999999</c:v>
                </c:pt>
                <c:pt idx="2303">
                  <c:v>5.0880400000000003</c:v>
                </c:pt>
                <c:pt idx="2304">
                  <c:v>4.9997000000000007</c:v>
                </c:pt>
                <c:pt idx="2305">
                  <c:v>4.9301700000000004</c:v>
                </c:pt>
                <c:pt idx="2306">
                  <c:v>4.9137199999999996</c:v>
                </c:pt>
                <c:pt idx="2307">
                  <c:v>4.8680399999999988</c:v>
                </c:pt>
                <c:pt idx="2308">
                  <c:v>4.8621999999999987</c:v>
                </c:pt>
                <c:pt idx="2309">
                  <c:v>4.7792700000000012</c:v>
                </c:pt>
                <c:pt idx="2310">
                  <c:v>4.7141699999999993</c:v>
                </c:pt>
                <c:pt idx="2311">
                  <c:v>4.6358699999999997</c:v>
                </c:pt>
                <c:pt idx="2312">
                  <c:v>4.5990599999999997</c:v>
                </c:pt>
                <c:pt idx="2313">
                  <c:v>4.515509999999999</c:v>
                </c:pt>
                <c:pt idx="2314">
                  <c:v>4.4922700000000004</c:v>
                </c:pt>
                <c:pt idx="2315">
                  <c:v>4.4858799999999999</c:v>
                </c:pt>
                <c:pt idx="2316">
                  <c:v>4.3768599999999998</c:v>
                </c:pt>
                <c:pt idx="2317">
                  <c:v>4.3418900000000002</c:v>
                </c:pt>
                <c:pt idx="2318">
                  <c:v>4.257839999999999</c:v>
                </c:pt>
                <c:pt idx="2319">
                  <c:v>4.2756600000000011</c:v>
                </c:pt>
                <c:pt idx="2320">
                  <c:v>4.1957299999999993</c:v>
                </c:pt>
                <c:pt idx="2321">
                  <c:v>4.1324299999999994</c:v>
                </c:pt>
                <c:pt idx="2322">
                  <c:v>4.0810000000000004</c:v>
                </c:pt>
                <c:pt idx="2323">
                  <c:v>4.0159199999999995</c:v>
                </c:pt>
                <c:pt idx="2324">
                  <c:v>4.0211699999999997</c:v>
                </c:pt>
                <c:pt idx="2325">
                  <c:v>3.9584499999999996</c:v>
                </c:pt>
                <c:pt idx="2326">
                  <c:v>3.9409000000000001</c:v>
                </c:pt>
                <c:pt idx="2327">
                  <c:v>3.8821300000000001</c:v>
                </c:pt>
                <c:pt idx="2328">
                  <c:v>3.79095</c:v>
                </c:pt>
                <c:pt idx="2329">
                  <c:v>3.7637300000000002</c:v>
                </c:pt>
                <c:pt idx="2330">
                  <c:v>3.7678799999999999</c:v>
                </c:pt>
                <c:pt idx="2331">
                  <c:v>3.6852499999999995</c:v>
                </c:pt>
                <c:pt idx="2332">
                  <c:v>3.5750599999999997</c:v>
                </c:pt>
                <c:pt idx="2333">
                  <c:v>3.5916399999999995</c:v>
                </c:pt>
                <c:pt idx="2334">
                  <c:v>3.5062799999999994</c:v>
                </c:pt>
                <c:pt idx="2335">
                  <c:v>3.4391599999999998</c:v>
                </c:pt>
                <c:pt idx="2336">
                  <c:v>3.3984199999999998</c:v>
                </c:pt>
                <c:pt idx="2337">
                  <c:v>3.3591999999999995</c:v>
                </c:pt>
                <c:pt idx="2338">
                  <c:v>3.3176099999999997</c:v>
                </c:pt>
                <c:pt idx="2339">
                  <c:v>3.29501</c:v>
                </c:pt>
                <c:pt idx="2340">
                  <c:v>3.2129399999999997</c:v>
                </c:pt>
                <c:pt idx="2341">
                  <c:v>3.19103</c:v>
                </c:pt>
                <c:pt idx="2342">
                  <c:v>3.1135700000000002</c:v>
                </c:pt>
                <c:pt idx="2343">
                  <c:v>3.0882700000000001</c:v>
                </c:pt>
                <c:pt idx="2344">
                  <c:v>3.0307499999999994</c:v>
                </c:pt>
                <c:pt idx="2345">
                  <c:v>3.0379499999999995</c:v>
                </c:pt>
                <c:pt idx="2346">
                  <c:v>2.9463699999999995</c:v>
                </c:pt>
                <c:pt idx="2347">
                  <c:v>2.9091100000000001</c:v>
                </c:pt>
                <c:pt idx="2348">
                  <c:v>2.8118899999999996</c:v>
                </c:pt>
                <c:pt idx="2349">
                  <c:v>2.7679499999999999</c:v>
                </c:pt>
                <c:pt idx="2350">
                  <c:v>2.6921399999999998</c:v>
                </c:pt>
                <c:pt idx="2351">
                  <c:v>2.6674500000000001</c:v>
                </c:pt>
                <c:pt idx="2352">
                  <c:v>2.6627299999999998</c:v>
                </c:pt>
                <c:pt idx="2353">
                  <c:v>2.5382899999999995</c:v>
                </c:pt>
                <c:pt idx="2354">
                  <c:v>2.56149</c:v>
                </c:pt>
                <c:pt idx="2355">
                  <c:v>2.5156499999999991</c:v>
                </c:pt>
                <c:pt idx="2356">
                  <c:v>2.4381999999999997</c:v>
                </c:pt>
                <c:pt idx="2357">
                  <c:v>2.4256499999999996</c:v>
                </c:pt>
                <c:pt idx="2358">
                  <c:v>2.3315999999999995</c:v>
                </c:pt>
                <c:pt idx="2359">
                  <c:v>2.3100699999999996</c:v>
                </c:pt>
                <c:pt idx="2360">
                  <c:v>2.2997700000000001</c:v>
                </c:pt>
                <c:pt idx="2361">
                  <c:v>2.2413900000000004</c:v>
                </c:pt>
                <c:pt idx="2362">
                  <c:v>2.1970399999999999</c:v>
                </c:pt>
                <c:pt idx="2363">
                  <c:v>2.1467299999999998</c:v>
                </c:pt>
                <c:pt idx="2364">
                  <c:v>2.1110399999999996</c:v>
                </c:pt>
                <c:pt idx="2365">
                  <c:v>2.0639200000000004</c:v>
                </c:pt>
                <c:pt idx="2366">
                  <c:v>1.97034</c:v>
                </c:pt>
                <c:pt idx="2367">
                  <c:v>1.9664299999999997</c:v>
                </c:pt>
                <c:pt idx="2368">
                  <c:v>1.9528699999999999</c:v>
                </c:pt>
                <c:pt idx="2369">
                  <c:v>1.89459</c:v>
                </c:pt>
                <c:pt idx="2370">
                  <c:v>1.7761200000000001</c:v>
                </c:pt>
                <c:pt idx="2371">
                  <c:v>1.76719</c:v>
                </c:pt>
                <c:pt idx="2372">
                  <c:v>1.67588</c:v>
                </c:pt>
                <c:pt idx="2373">
                  <c:v>1.6730799999999999</c:v>
                </c:pt>
                <c:pt idx="2374">
                  <c:v>1.6440300000000001</c:v>
                </c:pt>
                <c:pt idx="2375">
                  <c:v>1.6248100000000001</c:v>
                </c:pt>
                <c:pt idx="2376">
                  <c:v>1.51024</c:v>
                </c:pt>
                <c:pt idx="2377">
                  <c:v>1.4812799999999997</c:v>
                </c:pt>
                <c:pt idx="2378">
                  <c:v>1.4151099999999999</c:v>
                </c:pt>
                <c:pt idx="2379">
                  <c:v>1.33891</c:v>
                </c:pt>
                <c:pt idx="2380">
                  <c:v>1.2986500000000001</c:v>
                </c:pt>
                <c:pt idx="2381">
                  <c:v>1.2684500000000001</c:v>
                </c:pt>
                <c:pt idx="2382">
                  <c:v>1.21675</c:v>
                </c:pt>
                <c:pt idx="2383">
                  <c:v>1.1327199999999999</c:v>
                </c:pt>
                <c:pt idx="2384">
                  <c:v>1.1201099999999999</c:v>
                </c:pt>
                <c:pt idx="2385">
                  <c:v>0.98620199999999991</c:v>
                </c:pt>
                <c:pt idx="2386">
                  <c:v>0.89050499999999999</c:v>
                </c:pt>
                <c:pt idx="2387">
                  <c:v>1.2558399999999998</c:v>
                </c:pt>
                <c:pt idx="2388">
                  <c:v>1.2250199999999998</c:v>
                </c:pt>
                <c:pt idx="2389">
                  <c:v>1.1533100000000001</c:v>
                </c:pt>
                <c:pt idx="2390">
                  <c:v>1.08632</c:v>
                </c:pt>
                <c:pt idx="2391">
                  <c:v>1.0841000000000001</c:v>
                </c:pt>
                <c:pt idx="2392">
                  <c:v>1.05246</c:v>
                </c:pt>
                <c:pt idx="2393">
                  <c:v>0.96890799999999999</c:v>
                </c:pt>
                <c:pt idx="2394">
                  <c:v>0.94181400000000004</c:v>
                </c:pt>
                <c:pt idx="2395">
                  <c:v>0.81877100000000014</c:v>
                </c:pt>
                <c:pt idx="2396">
                  <c:v>0.71576399999999996</c:v>
                </c:pt>
                <c:pt idx="2397">
                  <c:v>0.69310100000000008</c:v>
                </c:pt>
                <c:pt idx="2398">
                  <c:v>0.68997200000000014</c:v>
                </c:pt>
                <c:pt idx="2399">
                  <c:v>0.65277800000000008</c:v>
                </c:pt>
                <c:pt idx="2400">
                  <c:v>0.59750000000000003</c:v>
                </c:pt>
                <c:pt idx="2401">
                  <c:v>0.53717999999999999</c:v>
                </c:pt>
                <c:pt idx="2402">
                  <c:v>0.50608900000000001</c:v>
                </c:pt>
                <c:pt idx="2403">
                  <c:v>0.44326800000000005</c:v>
                </c:pt>
                <c:pt idx="2404">
                  <c:v>0.42006300000000002</c:v>
                </c:pt>
                <c:pt idx="2405">
                  <c:v>0.31425900000000001</c:v>
                </c:pt>
                <c:pt idx="2406">
                  <c:v>0.29977700000000002</c:v>
                </c:pt>
                <c:pt idx="2407">
                  <c:v>0.27573799999999998</c:v>
                </c:pt>
                <c:pt idx="2408">
                  <c:v>0.20081499999999999</c:v>
                </c:pt>
                <c:pt idx="2409">
                  <c:v>0.15743700000000002</c:v>
                </c:pt>
                <c:pt idx="2410">
                  <c:v>9.5744600000000055E-2</c:v>
                </c:pt>
                <c:pt idx="2411">
                  <c:v>7.3149400000000003E-2</c:v>
                </c:pt>
                <c:pt idx="2412">
                  <c:v>1.7254800000000004E-2</c:v>
                </c:pt>
                <c:pt idx="2413">
                  <c:v>-0.10722900000000002</c:v>
                </c:pt>
                <c:pt idx="2414">
                  <c:v>-0.12464100000000002</c:v>
                </c:pt>
                <c:pt idx="2415">
                  <c:v>-0.18156500000000003</c:v>
                </c:pt>
                <c:pt idx="2416">
                  <c:v>-0.21500100000000003</c:v>
                </c:pt>
                <c:pt idx="2417">
                  <c:v>-0.23656199999999999</c:v>
                </c:pt>
                <c:pt idx="2418">
                  <c:v>-0.30235800000000007</c:v>
                </c:pt>
                <c:pt idx="2419">
                  <c:v>-0.3531990000000001</c:v>
                </c:pt>
                <c:pt idx="2420">
                  <c:v>-0.36078700000000002</c:v>
                </c:pt>
                <c:pt idx="2421">
                  <c:v>-0.43733800000000006</c:v>
                </c:pt>
                <c:pt idx="2422">
                  <c:v>-0.48468600000000006</c:v>
                </c:pt>
                <c:pt idx="2423">
                  <c:v>-0.523308</c:v>
                </c:pt>
                <c:pt idx="2424">
                  <c:v>-0.53827899999999984</c:v>
                </c:pt>
                <c:pt idx="2425">
                  <c:v>-0.64911300000000005</c:v>
                </c:pt>
                <c:pt idx="2426">
                  <c:v>-0.67727300000000012</c:v>
                </c:pt>
                <c:pt idx="2427">
                  <c:v>-0.70338400000000001</c:v>
                </c:pt>
                <c:pt idx="2428">
                  <c:v>-0.74249600000000004</c:v>
                </c:pt>
                <c:pt idx="2429">
                  <c:v>-0.80066999999999999</c:v>
                </c:pt>
                <c:pt idx="2430">
                  <c:v>-0.88104000000000016</c:v>
                </c:pt>
                <c:pt idx="2431">
                  <c:v>-0.90921599999999991</c:v>
                </c:pt>
                <c:pt idx="2432">
                  <c:v>-0.95942499999999997</c:v>
                </c:pt>
                <c:pt idx="2433">
                  <c:v>-0.99164200000000002</c:v>
                </c:pt>
                <c:pt idx="2434">
                  <c:v>-1.0324199999999999</c:v>
                </c:pt>
                <c:pt idx="2435">
                  <c:v>-1.09836</c:v>
                </c:pt>
                <c:pt idx="2436">
                  <c:v>-1.14534</c:v>
                </c:pt>
                <c:pt idx="2437">
                  <c:v>-1.16144</c:v>
                </c:pt>
                <c:pt idx="2438">
                  <c:v>-1.2069299999999998</c:v>
                </c:pt>
                <c:pt idx="2439">
                  <c:v>-1.2832299999999999</c:v>
                </c:pt>
                <c:pt idx="2440">
                  <c:v>-1.31046</c:v>
                </c:pt>
                <c:pt idx="2441">
                  <c:v>-1.37294</c:v>
                </c:pt>
                <c:pt idx="2442">
                  <c:v>-1.3964500000000002</c:v>
                </c:pt>
                <c:pt idx="2443">
                  <c:v>-1.4716799999999999</c:v>
                </c:pt>
                <c:pt idx="2444">
                  <c:v>-1.4898399999999998</c:v>
                </c:pt>
                <c:pt idx="2445">
                  <c:v>-1.5743499999999999</c:v>
                </c:pt>
                <c:pt idx="2446">
                  <c:v>-1.6101799999999999</c:v>
                </c:pt>
                <c:pt idx="2447">
                  <c:v>-1.6311899999999999</c:v>
                </c:pt>
                <c:pt idx="2448">
                  <c:v>-1.6991000000000001</c:v>
                </c:pt>
                <c:pt idx="2449">
                  <c:v>-1.7468300000000001</c:v>
                </c:pt>
                <c:pt idx="2450">
                  <c:v>-1.7944400000000003</c:v>
                </c:pt>
                <c:pt idx="2451">
                  <c:v>-1.8475299999999997</c:v>
                </c:pt>
                <c:pt idx="2452">
                  <c:v>-1.87538</c:v>
                </c:pt>
                <c:pt idx="2453">
                  <c:v>-1.9393599999999998</c:v>
                </c:pt>
                <c:pt idx="2454">
                  <c:v>-1.9944899999999999</c:v>
                </c:pt>
                <c:pt idx="2455">
                  <c:v>-2.0504099999999994</c:v>
                </c:pt>
                <c:pt idx="2456">
                  <c:v>-2.0957499999999993</c:v>
                </c:pt>
                <c:pt idx="2457">
                  <c:v>-2.12697</c:v>
                </c:pt>
                <c:pt idx="2458">
                  <c:v>-2.1856300000000002</c:v>
                </c:pt>
                <c:pt idx="2459">
                  <c:v>-2.2300300000000002</c:v>
                </c:pt>
                <c:pt idx="2460">
                  <c:v>-2.2482899999999999</c:v>
                </c:pt>
                <c:pt idx="2461">
                  <c:v>-2.32328</c:v>
                </c:pt>
                <c:pt idx="2462">
                  <c:v>-2.372949999999999</c:v>
                </c:pt>
                <c:pt idx="2463">
                  <c:v>-2.4176099999999994</c:v>
                </c:pt>
                <c:pt idx="2464">
                  <c:v>-2.4577800000000001</c:v>
                </c:pt>
                <c:pt idx="2465">
                  <c:v>-2.5168499999999989</c:v>
                </c:pt>
                <c:pt idx="2466">
                  <c:v>-2.5237799999999999</c:v>
                </c:pt>
                <c:pt idx="2467">
                  <c:v>-2.6151</c:v>
                </c:pt>
                <c:pt idx="2468">
                  <c:v>-2.65036</c:v>
                </c:pt>
                <c:pt idx="2469">
                  <c:v>-2.7059099999999998</c:v>
                </c:pt>
                <c:pt idx="2470">
                  <c:v>-2.7437499999999999</c:v>
                </c:pt>
                <c:pt idx="2471">
                  <c:v>-2.79122</c:v>
                </c:pt>
                <c:pt idx="2472">
                  <c:v>-2.7973200000000005</c:v>
                </c:pt>
                <c:pt idx="2473">
                  <c:v>-2.851459999999999</c:v>
                </c:pt>
                <c:pt idx="2474">
                  <c:v>-2.9096099999999994</c:v>
                </c:pt>
                <c:pt idx="2475">
                  <c:v>-2.9544799999999998</c:v>
                </c:pt>
                <c:pt idx="2476">
                  <c:v>-2.9956099999999997</c:v>
                </c:pt>
                <c:pt idx="2477">
                  <c:v>-3.0402399999999998</c:v>
                </c:pt>
                <c:pt idx="2478">
                  <c:v>-3.0836000000000001</c:v>
                </c:pt>
                <c:pt idx="2479">
                  <c:v>-3.1203200000000004</c:v>
                </c:pt>
                <c:pt idx="2480">
                  <c:v>-3.1619199999999998</c:v>
                </c:pt>
                <c:pt idx="2481">
                  <c:v>-3.19346</c:v>
                </c:pt>
                <c:pt idx="2482">
                  <c:v>-3.2373799999999999</c:v>
                </c:pt>
                <c:pt idx="2483">
                  <c:v>-3.2805800000000005</c:v>
                </c:pt>
                <c:pt idx="2484">
                  <c:v>-3.3082599999999998</c:v>
                </c:pt>
                <c:pt idx="2485">
                  <c:v>-3.3677999999999999</c:v>
                </c:pt>
                <c:pt idx="2486">
                  <c:v>-3.42632</c:v>
                </c:pt>
                <c:pt idx="2487">
                  <c:v>-3.4275500000000001</c:v>
                </c:pt>
                <c:pt idx="2488">
                  <c:v>-3.4925399999999995</c:v>
                </c:pt>
                <c:pt idx="2489">
                  <c:v>-3.51451</c:v>
                </c:pt>
                <c:pt idx="2490">
                  <c:v>-3.5577700000000001</c:v>
                </c:pt>
                <c:pt idx="2491">
                  <c:v>-3.5924199999999997</c:v>
                </c:pt>
                <c:pt idx="2492">
                  <c:v>-3.6353</c:v>
                </c:pt>
                <c:pt idx="2493">
                  <c:v>-3.6626699999999994</c:v>
                </c:pt>
                <c:pt idx="2494">
                  <c:v>-3.7131300000000005</c:v>
                </c:pt>
                <c:pt idx="2495">
                  <c:v>-3.7347700000000001</c:v>
                </c:pt>
                <c:pt idx="2496">
                  <c:v>-3.78254</c:v>
                </c:pt>
                <c:pt idx="2497">
                  <c:v>-3.8267799999999994</c:v>
                </c:pt>
                <c:pt idx="2498">
                  <c:v>-3.8435999999999999</c:v>
                </c:pt>
                <c:pt idx="2499">
                  <c:v>-3.8857399999999997</c:v>
                </c:pt>
                <c:pt idx="2500">
                  <c:v>-3.9280399999999998</c:v>
                </c:pt>
                <c:pt idx="2501">
                  <c:v>-3.9594099999999997</c:v>
                </c:pt>
                <c:pt idx="2502">
                  <c:v>-4.0175599999999987</c:v>
                </c:pt>
                <c:pt idx="2503">
                  <c:v>-4.0441299999999991</c:v>
                </c:pt>
                <c:pt idx="2504">
                  <c:v>-4.0694400000000002</c:v>
                </c:pt>
                <c:pt idx="2505">
                  <c:v>-4.1268699999999994</c:v>
                </c:pt>
                <c:pt idx="2506">
                  <c:v>-4.1584099999999991</c:v>
                </c:pt>
                <c:pt idx="2507">
                  <c:v>-4.1838600000000001</c:v>
                </c:pt>
                <c:pt idx="2508">
                  <c:v>-4.2369399999999997</c:v>
                </c:pt>
                <c:pt idx="2509">
                  <c:v>-4.276390000000001</c:v>
                </c:pt>
                <c:pt idx="2510">
                  <c:v>-4.2951499999999996</c:v>
                </c:pt>
                <c:pt idx="2511">
                  <c:v>-4.3267699999999998</c:v>
                </c:pt>
                <c:pt idx="2512">
                  <c:v>-4.3776000000000002</c:v>
                </c:pt>
                <c:pt idx="2513">
                  <c:v>-4.4018300000000004</c:v>
                </c:pt>
                <c:pt idx="2514">
                  <c:v>-4.4358300000000002</c:v>
                </c:pt>
                <c:pt idx="2515">
                  <c:v>-4.4573200000000002</c:v>
                </c:pt>
                <c:pt idx="2516">
                  <c:v>-4.4893600000000005</c:v>
                </c:pt>
                <c:pt idx="2517">
                  <c:v>-4.5292300000000001</c:v>
                </c:pt>
                <c:pt idx="2518">
                  <c:v>-4.5708599999999997</c:v>
                </c:pt>
                <c:pt idx="2519">
                  <c:v>-4.59375</c:v>
                </c:pt>
                <c:pt idx="2520">
                  <c:v>-4.6401099999999991</c:v>
                </c:pt>
                <c:pt idx="2521">
                  <c:v>-4.6856</c:v>
                </c:pt>
                <c:pt idx="2522">
                  <c:v>-4.7010899999999998</c:v>
                </c:pt>
                <c:pt idx="2523">
                  <c:v>-4.7312200000000013</c:v>
                </c:pt>
                <c:pt idx="2524">
                  <c:v>-4.7556700000000003</c:v>
                </c:pt>
                <c:pt idx="2525">
                  <c:v>-4.7815799999999999</c:v>
                </c:pt>
                <c:pt idx="2526">
                  <c:v>-4.8148799999999987</c:v>
                </c:pt>
                <c:pt idx="2527">
                  <c:v>-4.8546499999999995</c:v>
                </c:pt>
                <c:pt idx="2528">
                  <c:v>-4.87805</c:v>
                </c:pt>
                <c:pt idx="2529">
                  <c:v>-4.9098500000000005</c:v>
                </c:pt>
                <c:pt idx="2530">
                  <c:v>-4.9215999999999998</c:v>
                </c:pt>
                <c:pt idx="2531">
                  <c:v>-4.9690399999999997</c:v>
                </c:pt>
                <c:pt idx="2532">
                  <c:v>-4.9986899999999999</c:v>
                </c:pt>
                <c:pt idx="2533">
                  <c:v>-5.0542799999999994</c:v>
                </c:pt>
                <c:pt idx="2534">
                  <c:v>-5.0696500000000002</c:v>
                </c:pt>
                <c:pt idx="2535">
                  <c:v>-5.0991299999999997</c:v>
                </c:pt>
                <c:pt idx="2536">
                  <c:v>-5.1222399999999988</c:v>
                </c:pt>
                <c:pt idx="2537">
                  <c:v>-5.1356900000000003</c:v>
                </c:pt>
                <c:pt idx="2538">
                  <c:v>-5.1837900000000001</c:v>
                </c:pt>
                <c:pt idx="2539">
                  <c:v>-5.2151899999999989</c:v>
                </c:pt>
                <c:pt idx="2540">
                  <c:v>-5.2350199999999996</c:v>
                </c:pt>
                <c:pt idx="2541">
                  <c:v>-5.2786400000000011</c:v>
                </c:pt>
                <c:pt idx="2542">
                  <c:v>-5.3065299999999995</c:v>
                </c:pt>
                <c:pt idx="2543">
                  <c:v>-5.3414299999999999</c:v>
                </c:pt>
                <c:pt idx="2544">
                  <c:v>-5.3694999999999995</c:v>
                </c:pt>
                <c:pt idx="2545">
                  <c:v>-5.4050900000000004</c:v>
                </c:pt>
                <c:pt idx="2546">
                  <c:v>-5.4323700000000006</c:v>
                </c:pt>
                <c:pt idx="2547">
                  <c:v>-5.4734500000000006</c:v>
                </c:pt>
                <c:pt idx="2548">
                  <c:v>-5.4668700000000001</c:v>
                </c:pt>
                <c:pt idx="2549">
                  <c:v>-5.5135499999999995</c:v>
                </c:pt>
                <c:pt idx="2550">
                  <c:v>-5.5545999999999989</c:v>
                </c:pt>
                <c:pt idx="2551">
                  <c:v>-5.5742500000000001</c:v>
                </c:pt>
                <c:pt idx="2552">
                  <c:v>-5.6040599999999987</c:v>
                </c:pt>
                <c:pt idx="2553">
                  <c:v>-5.6401099999999991</c:v>
                </c:pt>
                <c:pt idx="2554">
                  <c:v>-5.6613600000000002</c:v>
                </c:pt>
                <c:pt idx="2555">
                  <c:v>-5.6787900000000002</c:v>
                </c:pt>
                <c:pt idx="2556">
                  <c:v>-5.688979999999999</c:v>
                </c:pt>
                <c:pt idx="2557">
                  <c:v>-5.7113000000000005</c:v>
                </c:pt>
                <c:pt idx="2558">
                  <c:v>-5.7209799999999991</c:v>
                </c:pt>
                <c:pt idx="2559">
                  <c:v>-5.7186899999999996</c:v>
                </c:pt>
                <c:pt idx="2560">
                  <c:v>-5.7532600000000009</c:v>
                </c:pt>
                <c:pt idx="2561">
                  <c:v>-5.7661699999999998</c:v>
                </c:pt>
                <c:pt idx="2562">
                  <c:v>-5.7666599999999999</c:v>
                </c:pt>
                <c:pt idx="2563">
                  <c:v>-5.7865500000000001</c:v>
                </c:pt>
                <c:pt idx="2564">
                  <c:v>-5.7867899999999999</c:v>
                </c:pt>
                <c:pt idx="2565">
                  <c:v>-5.7755700000000001</c:v>
                </c:pt>
                <c:pt idx="2566">
                  <c:v>-5.7698400000000003</c:v>
                </c:pt>
                <c:pt idx="2567">
                  <c:v>-6.0232900000000003</c:v>
                </c:pt>
                <c:pt idx="2568">
                  <c:v>-6.0186999999999999</c:v>
                </c:pt>
                <c:pt idx="2569">
                  <c:v>-6.0276499999999995</c:v>
                </c:pt>
                <c:pt idx="2570">
                  <c:v>-6.0232400000000004</c:v>
                </c:pt>
                <c:pt idx="2571">
                  <c:v>-6.0330000000000004</c:v>
                </c:pt>
                <c:pt idx="2572">
                  <c:v>-6.0359499999999997</c:v>
                </c:pt>
                <c:pt idx="2573">
                  <c:v>-6.0397600000000011</c:v>
                </c:pt>
                <c:pt idx="2574">
                  <c:v>-6.0315899999999996</c:v>
                </c:pt>
                <c:pt idx="2575">
                  <c:v>-6.0497100000000001</c:v>
                </c:pt>
                <c:pt idx="2576">
                  <c:v>-6.0490199999999996</c:v>
                </c:pt>
                <c:pt idx="2577">
                  <c:v>-6.0453700000000001</c:v>
                </c:pt>
                <c:pt idx="2578">
                  <c:v>-6.0485799999999994</c:v>
                </c:pt>
                <c:pt idx="2579">
                  <c:v>-6.0422200000000004</c:v>
                </c:pt>
                <c:pt idx="2580">
                  <c:v>-6.0626299999999995</c:v>
                </c:pt>
                <c:pt idx="2581">
                  <c:v>-6.0596100000000002</c:v>
                </c:pt>
                <c:pt idx="2582">
                  <c:v>-6.0612599999999999</c:v>
                </c:pt>
                <c:pt idx="2583">
                  <c:v>-6.0644599999999995</c:v>
                </c:pt>
                <c:pt idx="2584">
                  <c:v>-6.0707100000000001</c:v>
                </c:pt>
                <c:pt idx="2585">
                  <c:v>-6.0661099999999992</c:v>
                </c:pt>
                <c:pt idx="2586">
                  <c:v>-6.0710199999999999</c:v>
                </c:pt>
                <c:pt idx="2587">
                  <c:v>-6.0747</c:v>
                </c:pt>
                <c:pt idx="2588">
                  <c:v>-6.0753700000000004</c:v>
                </c:pt>
                <c:pt idx="2589">
                  <c:v>-6.0838299999999998</c:v>
                </c:pt>
                <c:pt idx="2590">
                  <c:v>-6.0815200000000003</c:v>
                </c:pt>
                <c:pt idx="2591">
                  <c:v>-6.0915999999999997</c:v>
                </c:pt>
                <c:pt idx="2592">
                  <c:v>-6.0859899999999989</c:v>
                </c:pt>
                <c:pt idx="2593">
                  <c:v>-6.0961299999999996</c:v>
                </c:pt>
                <c:pt idx="2594">
                  <c:v>-6.0951099999999991</c:v>
                </c:pt>
                <c:pt idx="2595">
                  <c:v>-6.0922799999999997</c:v>
                </c:pt>
                <c:pt idx="2596">
                  <c:v>-6.0882899999999998</c:v>
                </c:pt>
                <c:pt idx="2597">
                  <c:v>-6.1016899999999996</c:v>
                </c:pt>
                <c:pt idx="2598">
                  <c:v>-6.0989199999999988</c:v>
                </c:pt>
                <c:pt idx="2599">
                  <c:v>-6.1072099999999994</c:v>
                </c:pt>
                <c:pt idx="2600">
                  <c:v>-6.1007400000000001</c:v>
                </c:pt>
                <c:pt idx="2601">
                  <c:v>-6.1127399999999987</c:v>
                </c:pt>
                <c:pt idx="2602">
                  <c:v>-6.1212999999999997</c:v>
                </c:pt>
                <c:pt idx="2603">
                  <c:v>-6.1164799999999993</c:v>
                </c:pt>
                <c:pt idx="2604">
                  <c:v>-6.1181399999999995</c:v>
                </c:pt>
                <c:pt idx="2605">
                  <c:v>-6.1247099999999985</c:v>
                </c:pt>
                <c:pt idx="2606">
                  <c:v>-6.1234599999999988</c:v>
                </c:pt>
                <c:pt idx="2607">
                  <c:v>-6.1348499999999992</c:v>
                </c:pt>
                <c:pt idx="2608">
                  <c:v>-6.1353200000000001</c:v>
                </c:pt>
                <c:pt idx="2609">
                  <c:v>-6.1342999999999996</c:v>
                </c:pt>
                <c:pt idx="2610">
                  <c:v>-6.1349599999999995</c:v>
                </c:pt>
                <c:pt idx="2611">
                  <c:v>-6.1374399999999989</c:v>
                </c:pt>
                <c:pt idx="2612">
                  <c:v>-6.1455599999999988</c:v>
                </c:pt>
                <c:pt idx="2613">
                  <c:v>-6.1446999999999994</c:v>
                </c:pt>
                <c:pt idx="2614">
                  <c:v>-6.1486400000000003</c:v>
                </c:pt>
                <c:pt idx="2615">
                  <c:v>-6.1535899999999994</c:v>
                </c:pt>
                <c:pt idx="2616">
                  <c:v>-6.1528699999999992</c:v>
                </c:pt>
                <c:pt idx="2617">
                  <c:v>-6.1577499999999992</c:v>
                </c:pt>
                <c:pt idx="2618">
                  <c:v>-6.16526</c:v>
                </c:pt>
                <c:pt idx="2619">
                  <c:v>-6.1593299999999997</c:v>
                </c:pt>
                <c:pt idx="2620">
                  <c:v>-6.1682600000000001</c:v>
                </c:pt>
                <c:pt idx="2621">
                  <c:v>-6.161389999999999</c:v>
                </c:pt>
                <c:pt idx="2622">
                  <c:v>-6.1715999999999998</c:v>
                </c:pt>
                <c:pt idx="2623">
                  <c:v>-6.170939999999999</c:v>
                </c:pt>
                <c:pt idx="2624">
                  <c:v>-6.1747699999999996</c:v>
                </c:pt>
                <c:pt idx="2625">
                  <c:v>-6.1760900000000003</c:v>
                </c:pt>
                <c:pt idx="2626">
                  <c:v>-6.1927599999999989</c:v>
                </c:pt>
                <c:pt idx="2627">
                  <c:v>-6.1845399999999993</c:v>
                </c:pt>
                <c:pt idx="2628">
                  <c:v>-6.1864400000000002</c:v>
                </c:pt>
                <c:pt idx="2629">
                  <c:v>-6.18886</c:v>
                </c:pt>
                <c:pt idx="2630">
                  <c:v>-6.1847299999999992</c:v>
                </c:pt>
                <c:pt idx="2631">
                  <c:v>-6.1974099999999988</c:v>
                </c:pt>
                <c:pt idx="2632">
                  <c:v>-6.193579999999999</c:v>
                </c:pt>
                <c:pt idx="2633">
                  <c:v>-6.2019900000000003</c:v>
                </c:pt>
                <c:pt idx="2634">
                  <c:v>-6.2004799999999998</c:v>
                </c:pt>
                <c:pt idx="2635">
                  <c:v>-6.2021799999999994</c:v>
                </c:pt>
                <c:pt idx="2636">
                  <c:v>-6.2045699999999995</c:v>
                </c:pt>
                <c:pt idx="2637">
                  <c:v>-6.2107099999999997</c:v>
                </c:pt>
                <c:pt idx="2638">
                  <c:v>-6.2126299999999999</c:v>
                </c:pt>
                <c:pt idx="2639">
                  <c:v>-6.2111499999999999</c:v>
                </c:pt>
                <c:pt idx="2640">
                  <c:v>-6.2159399999999989</c:v>
                </c:pt>
                <c:pt idx="2641">
                  <c:v>-6.2210999999999999</c:v>
                </c:pt>
                <c:pt idx="2642">
                  <c:v>-6.2213900000000004</c:v>
                </c:pt>
                <c:pt idx="2643">
                  <c:v>-6.2232599999999998</c:v>
                </c:pt>
                <c:pt idx="2644">
                  <c:v>-6.2234699999999998</c:v>
                </c:pt>
                <c:pt idx="2645">
                  <c:v>-6.2331799999999999</c:v>
                </c:pt>
                <c:pt idx="2646">
                  <c:v>-6.2342199999999997</c:v>
                </c:pt>
                <c:pt idx="2647">
                  <c:v>-6.2305999999999999</c:v>
                </c:pt>
                <c:pt idx="2648">
                  <c:v>-6.236390000000001</c:v>
                </c:pt>
                <c:pt idx="2649">
                  <c:v>-6.2415000000000003</c:v>
                </c:pt>
                <c:pt idx="2650">
                  <c:v>-6.2385400000000004</c:v>
                </c:pt>
                <c:pt idx="2651">
                  <c:v>-6.24383</c:v>
                </c:pt>
                <c:pt idx="2652">
                  <c:v>-6.2478299999999996</c:v>
                </c:pt>
                <c:pt idx="2653">
                  <c:v>-6.2560900000000004</c:v>
                </c:pt>
                <c:pt idx="2654">
                  <c:v>-6.2596800000000004</c:v>
                </c:pt>
                <c:pt idx="2655">
                  <c:v>-6.2679099999999988</c:v>
                </c:pt>
                <c:pt idx="2656">
                  <c:v>-6.2686200000000003</c:v>
                </c:pt>
                <c:pt idx="2657">
                  <c:v>-6.2625599999999988</c:v>
                </c:pt>
                <c:pt idx="2658">
                  <c:v>-6.2553200000000002</c:v>
                </c:pt>
                <c:pt idx="2659">
                  <c:v>-6.24918</c:v>
                </c:pt>
                <c:pt idx="2660">
                  <c:v>-6.2401299999999997</c:v>
                </c:pt>
                <c:pt idx="2661">
                  <c:v>-6.233270000000001</c:v>
                </c:pt>
                <c:pt idx="2662">
                  <c:v>-6.2305999999999999</c:v>
                </c:pt>
                <c:pt idx="2663">
                  <c:v>-6.22105</c:v>
                </c:pt>
                <c:pt idx="2664">
                  <c:v>-6.2111499999999999</c:v>
                </c:pt>
                <c:pt idx="2665">
                  <c:v>-6.2055600000000002</c:v>
                </c:pt>
                <c:pt idx="2666">
                  <c:v>-6.2010899999999998</c:v>
                </c:pt>
                <c:pt idx="2667">
                  <c:v>-6.1935399999999987</c:v>
                </c:pt>
                <c:pt idx="2668">
                  <c:v>-6.1903600000000001</c:v>
                </c:pt>
                <c:pt idx="2669">
                  <c:v>-6.1794900000000004</c:v>
                </c:pt>
                <c:pt idx="2670">
                  <c:v>-6.1703599999999996</c:v>
                </c:pt>
                <c:pt idx="2671">
                  <c:v>-6.1701799999999993</c:v>
                </c:pt>
                <c:pt idx="2672">
                  <c:v>-6.162119999999998</c:v>
                </c:pt>
                <c:pt idx="2673">
                  <c:v>-6.1605499999999989</c:v>
                </c:pt>
                <c:pt idx="2674">
                  <c:v>-6.1559399999999993</c:v>
                </c:pt>
                <c:pt idx="2675">
                  <c:v>-6.1539599999999988</c:v>
                </c:pt>
                <c:pt idx="2676">
                  <c:v>-6.1481199999999987</c:v>
                </c:pt>
                <c:pt idx="2677">
                  <c:v>-6.1422600000000003</c:v>
                </c:pt>
                <c:pt idx="2678">
                  <c:v>-6.1370799999999992</c:v>
                </c:pt>
                <c:pt idx="2679">
                  <c:v>-6.1310500000000001</c:v>
                </c:pt>
                <c:pt idx="2680">
                  <c:v>-6.1214099999999991</c:v>
                </c:pt>
                <c:pt idx="2681">
                  <c:v>-6.1139799999999989</c:v>
                </c:pt>
                <c:pt idx="2682">
                  <c:v>-6.1074099999999989</c:v>
                </c:pt>
                <c:pt idx="2683">
                  <c:v>-6.1009899999999995</c:v>
                </c:pt>
                <c:pt idx="2684">
                  <c:v>-6.0995400000000002</c:v>
                </c:pt>
                <c:pt idx="2685">
                  <c:v>-6.0936599999999999</c:v>
                </c:pt>
                <c:pt idx="2686">
                  <c:v>-6.0893899999999999</c:v>
                </c:pt>
                <c:pt idx="2687">
                  <c:v>-6.0820999999999996</c:v>
                </c:pt>
                <c:pt idx="2688">
                  <c:v>-6.0781099999999997</c:v>
                </c:pt>
                <c:pt idx="2689">
                  <c:v>-6.0742700000000003</c:v>
                </c:pt>
                <c:pt idx="2690">
                  <c:v>-6.0663</c:v>
                </c:pt>
                <c:pt idx="2691">
                  <c:v>-6.0623199999999988</c:v>
                </c:pt>
                <c:pt idx="2692">
                  <c:v>-6.0549999999999988</c:v>
                </c:pt>
                <c:pt idx="2693">
                  <c:v>-6.04589</c:v>
                </c:pt>
                <c:pt idx="2694">
                  <c:v>-6.04209</c:v>
                </c:pt>
                <c:pt idx="2695">
                  <c:v>-6.0335000000000001</c:v>
                </c:pt>
                <c:pt idx="2696">
                  <c:v>-6.0246999999999993</c:v>
                </c:pt>
                <c:pt idx="2697">
                  <c:v>-6.0229199999999992</c:v>
                </c:pt>
                <c:pt idx="2698">
                  <c:v>-6.01328</c:v>
                </c:pt>
                <c:pt idx="2699">
                  <c:v>-6.0160499999999999</c:v>
                </c:pt>
                <c:pt idx="2700">
                  <c:v>-6.0078799999999992</c:v>
                </c:pt>
                <c:pt idx="2701">
                  <c:v>-6.0011200000000002</c:v>
                </c:pt>
                <c:pt idx="2702">
                  <c:v>-5.9990700000000006</c:v>
                </c:pt>
                <c:pt idx="2703">
                  <c:v>-5.9918300000000002</c:v>
                </c:pt>
                <c:pt idx="2704">
                  <c:v>-5.9858599999999997</c:v>
                </c:pt>
                <c:pt idx="2705">
                  <c:v>-5.9709700000000003</c:v>
                </c:pt>
                <c:pt idx="2706">
                  <c:v>-5.9676499999999999</c:v>
                </c:pt>
                <c:pt idx="2707">
                  <c:v>-5.9537500000000003</c:v>
                </c:pt>
                <c:pt idx="2708">
                  <c:v>-5.9331199999999997</c:v>
                </c:pt>
                <c:pt idx="2709">
                  <c:v>-5.9270199999999988</c:v>
                </c:pt>
                <c:pt idx="2710">
                  <c:v>-5.8887900000000002</c:v>
                </c:pt>
                <c:pt idx="2711">
                  <c:v>-5.8668699999999996</c:v>
                </c:pt>
                <c:pt idx="2712">
                  <c:v>-5.8373799999999996</c:v>
                </c:pt>
                <c:pt idx="2713">
                  <c:v>-5.8076499999999998</c:v>
                </c:pt>
                <c:pt idx="2714">
                  <c:v>-5.7803199999999997</c:v>
                </c:pt>
                <c:pt idx="2715">
                  <c:v>-5.7522000000000002</c:v>
                </c:pt>
                <c:pt idx="2716">
                  <c:v>-5.7164599999999997</c:v>
                </c:pt>
                <c:pt idx="2717">
                  <c:v>-5.6902499999999998</c:v>
                </c:pt>
                <c:pt idx="2718">
                  <c:v>-5.6584899999999987</c:v>
                </c:pt>
                <c:pt idx="2719">
                  <c:v>-5.6106099999999994</c:v>
                </c:pt>
                <c:pt idx="2720">
                  <c:v>-5.5719000000000003</c:v>
                </c:pt>
                <c:pt idx="2721">
                  <c:v>-5.5232299999999999</c:v>
                </c:pt>
                <c:pt idx="2722">
                  <c:v>-5.4855600000000004</c:v>
                </c:pt>
                <c:pt idx="2723">
                  <c:v>-5.4408700000000003</c:v>
                </c:pt>
                <c:pt idx="2724">
                  <c:v>-5.3917099999999998</c:v>
                </c:pt>
                <c:pt idx="2725">
                  <c:v>-5.3548699999999991</c:v>
                </c:pt>
                <c:pt idx="2726">
                  <c:v>-5.3078299999999992</c:v>
                </c:pt>
                <c:pt idx="2727">
                  <c:v>-5.2546400000000002</c:v>
                </c:pt>
                <c:pt idx="2728">
                  <c:v>-5.2193500000000004</c:v>
                </c:pt>
                <c:pt idx="2729">
                  <c:v>-5.1664199999999987</c:v>
                </c:pt>
                <c:pt idx="2730">
                  <c:v>-5.1304799999999995</c:v>
                </c:pt>
                <c:pt idx="2731">
                  <c:v>-5.0795599999999999</c:v>
                </c:pt>
                <c:pt idx="2732">
                  <c:v>-5.0139899999999988</c:v>
                </c:pt>
                <c:pt idx="2733">
                  <c:v>-4.9857000000000005</c:v>
                </c:pt>
                <c:pt idx="2734">
                  <c:v>-4.9362200000000005</c:v>
                </c:pt>
                <c:pt idx="2735">
                  <c:v>-4.8933099999999996</c:v>
                </c:pt>
                <c:pt idx="2736">
                  <c:v>-4.8464</c:v>
                </c:pt>
                <c:pt idx="2737">
                  <c:v>-4.8026999999999997</c:v>
                </c:pt>
                <c:pt idx="2738">
                  <c:v>-4.7508900000000001</c:v>
                </c:pt>
                <c:pt idx="2739">
                  <c:v>-4.7370200000000002</c:v>
                </c:pt>
                <c:pt idx="2740">
                  <c:v>-4.64886</c:v>
                </c:pt>
                <c:pt idx="2741">
                  <c:v>-4.6145699999999987</c:v>
                </c:pt>
                <c:pt idx="2742">
                  <c:v>-4.5639999999999992</c:v>
                </c:pt>
                <c:pt idx="2743">
                  <c:v>-4.5229199999999992</c:v>
                </c:pt>
                <c:pt idx="2744">
                  <c:v>-4.4757000000000007</c:v>
                </c:pt>
                <c:pt idx="2745">
                  <c:v>-4.394849999999999</c:v>
                </c:pt>
                <c:pt idx="2746">
                  <c:v>-4.354029999999999</c:v>
                </c:pt>
                <c:pt idx="2747">
                  <c:v>-4.3864000000000001</c:v>
                </c:pt>
                <c:pt idx="2748">
                  <c:v>-4.3363100000000001</c:v>
                </c:pt>
                <c:pt idx="2749">
                  <c:v>-4.302389999999999</c:v>
                </c:pt>
                <c:pt idx="2750">
                  <c:v>-4.2444699999999997</c:v>
                </c:pt>
                <c:pt idx="2751">
                  <c:v>-4.1908799999999991</c:v>
                </c:pt>
                <c:pt idx="2752">
                  <c:v>-4.1343699999999997</c:v>
                </c:pt>
                <c:pt idx="2753">
                  <c:v>-4.0922900000000002</c:v>
                </c:pt>
                <c:pt idx="2754">
                  <c:v>-4.0455499999999995</c:v>
                </c:pt>
                <c:pt idx="2755">
                  <c:v>-3.9921899999999995</c:v>
                </c:pt>
                <c:pt idx="2756">
                  <c:v>-3.9375200000000001</c:v>
                </c:pt>
                <c:pt idx="2757">
                  <c:v>-3.8934899999999995</c:v>
                </c:pt>
                <c:pt idx="2758">
                  <c:v>-3.8478300000000001</c:v>
                </c:pt>
                <c:pt idx="2759">
                  <c:v>-3.7960499999999997</c:v>
                </c:pt>
                <c:pt idx="2760">
                  <c:v>-3.7505199999999999</c:v>
                </c:pt>
                <c:pt idx="2761">
                  <c:v>-3.7312799999999995</c:v>
                </c:pt>
                <c:pt idx="2762">
                  <c:v>-3.64594</c:v>
                </c:pt>
                <c:pt idx="2763">
                  <c:v>-3.6086800000000001</c:v>
                </c:pt>
                <c:pt idx="2764">
                  <c:v>-3.5475800000000004</c:v>
                </c:pt>
                <c:pt idx="2765">
                  <c:v>-3.49858</c:v>
                </c:pt>
                <c:pt idx="2766">
                  <c:v>-3.43912</c:v>
                </c:pt>
                <c:pt idx="2767">
                  <c:v>-3.4242499999999993</c:v>
                </c:pt>
                <c:pt idx="2768">
                  <c:v>-3.3485900000000002</c:v>
                </c:pt>
                <c:pt idx="2769">
                  <c:v>-3.3026999999999997</c:v>
                </c:pt>
                <c:pt idx="2770">
                  <c:v>-3.2475800000000006</c:v>
                </c:pt>
                <c:pt idx="2771">
                  <c:v>-3.1888700000000001</c:v>
                </c:pt>
                <c:pt idx="2772">
                  <c:v>-3.1466799999999995</c:v>
                </c:pt>
                <c:pt idx="2773">
                  <c:v>-3.0927799999999994</c:v>
                </c:pt>
                <c:pt idx="2774">
                  <c:v>-3.0505200000000001</c:v>
                </c:pt>
                <c:pt idx="2775">
                  <c:v>-3.0263900000000001</c:v>
                </c:pt>
                <c:pt idx="2776">
                  <c:v>-2.9427099999999995</c:v>
                </c:pt>
                <c:pt idx="2777">
                  <c:v>-2.9085000000000001</c:v>
                </c:pt>
                <c:pt idx="2778">
                  <c:v>-2.8928599999999993</c:v>
                </c:pt>
                <c:pt idx="2779">
                  <c:v>-2.8141699999999994</c:v>
                </c:pt>
                <c:pt idx="2780">
                  <c:v>-2.7955999999999999</c:v>
                </c:pt>
                <c:pt idx="2781">
                  <c:v>-2.7324099999999993</c:v>
                </c:pt>
                <c:pt idx="2782">
                  <c:v>-2.68662</c:v>
                </c:pt>
                <c:pt idx="2783">
                  <c:v>-2.6456399999999998</c:v>
                </c:pt>
                <c:pt idx="2784">
                  <c:v>-2.5774399999999997</c:v>
                </c:pt>
                <c:pt idx="2785">
                  <c:v>-2.5371199999999998</c:v>
                </c:pt>
                <c:pt idx="2786">
                  <c:v>-2.48</c:v>
                </c:pt>
                <c:pt idx="2787">
                  <c:v>-2.4633500000000002</c:v>
                </c:pt>
                <c:pt idx="2788">
                  <c:v>-2.37791</c:v>
                </c:pt>
                <c:pt idx="2789">
                  <c:v>-2.3257699999999994</c:v>
                </c:pt>
                <c:pt idx="2790">
                  <c:v>-2.2950399999999997</c:v>
                </c:pt>
                <c:pt idx="2791">
                  <c:v>-2.2765999999999997</c:v>
                </c:pt>
                <c:pt idx="2792">
                  <c:v>-2.2001499999999998</c:v>
                </c:pt>
                <c:pt idx="2793">
                  <c:v>-2.15178</c:v>
                </c:pt>
                <c:pt idx="2794">
                  <c:v>-2.1380499999999993</c:v>
                </c:pt>
                <c:pt idx="2795">
                  <c:v>-2.0437799999999999</c:v>
                </c:pt>
                <c:pt idx="2796">
                  <c:v>-2.0188799999999993</c:v>
                </c:pt>
                <c:pt idx="2797">
                  <c:v>-1.96811</c:v>
                </c:pt>
                <c:pt idx="2798">
                  <c:v>-1.8972100000000001</c:v>
                </c:pt>
                <c:pt idx="2799">
                  <c:v>-1.86198</c:v>
                </c:pt>
                <c:pt idx="2800">
                  <c:v>-1.8103400000000001</c:v>
                </c:pt>
                <c:pt idx="2801">
                  <c:v>-1.7924300000000002</c:v>
                </c:pt>
                <c:pt idx="2802">
                  <c:v>-1.7304999999999999</c:v>
                </c:pt>
                <c:pt idx="2803">
                  <c:v>-1.6967000000000001</c:v>
                </c:pt>
                <c:pt idx="2804">
                  <c:v>-1.6622399999999999</c:v>
                </c:pt>
                <c:pt idx="2805">
                  <c:v>-1.6135599999999999</c:v>
                </c:pt>
                <c:pt idx="2806">
                  <c:v>-1.5821499999999999</c:v>
                </c:pt>
                <c:pt idx="2807">
                  <c:v>-1.5530899999999999</c:v>
                </c:pt>
                <c:pt idx="2808">
                  <c:v>-1.5067899999999999</c:v>
                </c:pt>
                <c:pt idx="2809">
                  <c:v>-1.4699299999999997</c:v>
                </c:pt>
                <c:pt idx="2810">
                  <c:v>-1.4305399999999997</c:v>
                </c:pt>
                <c:pt idx="2811">
                  <c:v>-1.39723</c:v>
                </c:pt>
                <c:pt idx="2812">
                  <c:v>-1.3535699999999997</c:v>
                </c:pt>
                <c:pt idx="2813">
                  <c:v>-1.3235399999999997</c:v>
                </c:pt>
                <c:pt idx="2814">
                  <c:v>-1.2992999999999997</c:v>
                </c:pt>
                <c:pt idx="2815">
                  <c:v>-1.2445299999999997</c:v>
                </c:pt>
                <c:pt idx="2816">
                  <c:v>-1.20841</c:v>
                </c:pt>
                <c:pt idx="2817">
                  <c:v>-1.16381</c:v>
                </c:pt>
                <c:pt idx="2818">
                  <c:v>-1.1313599999999999</c:v>
                </c:pt>
                <c:pt idx="2819">
                  <c:v>-1.1043400000000001</c:v>
                </c:pt>
                <c:pt idx="2820">
                  <c:v>-1.0553399999999997</c:v>
                </c:pt>
                <c:pt idx="2821">
                  <c:v>-1.0226599999999999</c:v>
                </c:pt>
                <c:pt idx="2822">
                  <c:v>-0.98394899999999996</c:v>
                </c:pt>
                <c:pt idx="2823">
                  <c:v>-0.94772400000000012</c:v>
                </c:pt>
                <c:pt idx="2824">
                  <c:v>-0.91282300000000005</c:v>
                </c:pt>
                <c:pt idx="2825">
                  <c:v>-0.87059200000000003</c:v>
                </c:pt>
                <c:pt idx="2826">
                  <c:v>-0.84334399999999998</c:v>
                </c:pt>
                <c:pt idx="2827">
                  <c:v>-0.80952299999999988</c:v>
                </c:pt>
                <c:pt idx="2828">
                  <c:v>-0.75990200000000008</c:v>
                </c:pt>
                <c:pt idx="2829">
                  <c:v>-0.73391499999999998</c:v>
                </c:pt>
                <c:pt idx="2830">
                  <c:v>-0.68108000000000013</c:v>
                </c:pt>
                <c:pt idx="2831">
                  <c:v>-0.65537699999999999</c:v>
                </c:pt>
                <c:pt idx="2832">
                  <c:v>-0.63897000000000015</c:v>
                </c:pt>
                <c:pt idx="2833">
                  <c:v>-0.57812799999999998</c:v>
                </c:pt>
                <c:pt idx="2834">
                  <c:v>-0.536972</c:v>
                </c:pt>
                <c:pt idx="2835">
                  <c:v>-0.49020000000000002</c:v>
                </c:pt>
                <c:pt idx="2836">
                  <c:v>-0.45444600000000002</c:v>
                </c:pt>
                <c:pt idx="2837">
                  <c:v>-0.44446500000000005</c:v>
                </c:pt>
                <c:pt idx="2838">
                  <c:v>-0.39897600000000011</c:v>
                </c:pt>
                <c:pt idx="2839">
                  <c:v>-0.36264000000000002</c:v>
                </c:pt>
                <c:pt idx="2840">
                  <c:v>-0.32166200000000006</c:v>
                </c:pt>
                <c:pt idx="2841">
                  <c:v>-0.3129920000000001</c:v>
                </c:pt>
                <c:pt idx="2842">
                  <c:v>-0.28218500000000002</c:v>
                </c:pt>
                <c:pt idx="2843">
                  <c:v>-0.26189100000000004</c:v>
                </c:pt>
                <c:pt idx="2844">
                  <c:v>-0.24866900000000003</c:v>
                </c:pt>
                <c:pt idx="2845">
                  <c:v>-0.22407299999999999</c:v>
                </c:pt>
                <c:pt idx="2846">
                  <c:v>-0.19411600000000004</c:v>
                </c:pt>
                <c:pt idx="2847">
                  <c:v>-0.17080999999999999</c:v>
                </c:pt>
                <c:pt idx="2848">
                  <c:v>-0.14562600000000001</c:v>
                </c:pt>
                <c:pt idx="2849">
                  <c:v>-0.12704699999999999</c:v>
                </c:pt>
                <c:pt idx="2850">
                  <c:v>-0.12050000000000001</c:v>
                </c:pt>
                <c:pt idx="2851">
                  <c:v>-0.10846300000000002</c:v>
                </c:pt>
                <c:pt idx="2852">
                  <c:v>-0.10378000000000001</c:v>
                </c:pt>
                <c:pt idx="2853">
                  <c:v>-7.5839200000000009E-2</c:v>
                </c:pt>
                <c:pt idx="2854">
                  <c:v>-6.5973199999999996E-2</c:v>
                </c:pt>
                <c:pt idx="2855">
                  <c:v>-5.5807100000000012E-2</c:v>
                </c:pt>
                <c:pt idx="2856">
                  <c:v>-5.2226800000000004E-2</c:v>
                </c:pt>
                <c:pt idx="2857">
                  <c:v>-4.4632200000000004E-2</c:v>
                </c:pt>
                <c:pt idx="2858">
                  <c:v>-3.6255000000000016E-2</c:v>
                </c:pt>
                <c:pt idx="2859">
                  <c:v>-2.1218600000000004E-2</c:v>
                </c:pt>
                <c:pt idx="2860">
                  <c:v>-1.5695000000000001E-2</c:v>
                </c:pt>
                <c:pt idx="2861">
                  <c:v>-1.3697200000000001E-2</c:v>
                </c:pt>
                <c:pt idx="2862">
                  <c:v>-7.0301500000000015E-3</c:v>
                </c:pt>
                <c:pt idx="2863">
                  <c:v>2.1815600000000004E-2</c:v>
                </c:pt>
                <c:pt idx="2864">
                  <c:v>2.1863400000000005E-2</c:v>
                </c:pt>
                <c:pt idx="2865">
                  <c:v>2.7307100000000008E-2</c:v>
                </c:pt>
                <c:pt idx="2866">
                  <c:v>3.9670000000000004E-2</c:v>
                </c:pt>
                <c:pt idx="2867">
                  <c:v>4.9640000000000004E-2</c:v>
                </c:pt>
                <c:pt idx="2868">
                  <c:v>6.141350000000001E-2</c:v>
                </c:pt>
                <c:pt idx="2869">
                  <c:v>6.8316100000000032E-2</c:v>
                </c:pt>
                <c:pt idx="2870">
                  <c:v>7.2592300000000012E-2</c:v>
                </c:pt>
                <c:pt idx="2871">
                  <c:v>7.8633800000000004E-2</c:v>
                </c:pt>
                <c:pt idx="2872">
                  <c:v>9.4254100000000049E-2</c:v>
                </c:pt>
                <c:pt idx="2873">
                  <c:v>0.10524300000000002</c:v>
                </c:pt>
                <c:pt idx="2874">
                  <c:v>0.10767100000000002</c:v>
                </c:pt>
                <c:pt idx="2875">
                  <c:v>0.13319900000000001</c:v>
                </c:pt>
                <c:pt idx="2876">
                  <c:v>0.13211400000000001</c:v>
                </c:pt>
                <c:pt idx="2877">
                  <c:v>0.13599700000000003</c:v>
                </c:pt>
                <c:pt idx="2878">
                  <c:v>0.14632800000000001</c:v>
                </c:pt>
                <c:pt idx="2879">
                  <c:v>0.16716600000000004</c:v>
                </c:pt>
                <c:pt idx="2880">
                  <c:v>0.16580200000000003</c:v>
                </c:pt>
                <c:pt idx="2881">
                  <c:v>0.17383799999999999</c:v>
                </c:pt>
                <c:pt idx="2882">
                  <c:v>0.18818199999999999</c:v>
                </c:pt>
                <c:pt idx="2883">
                  <c:v>0.18753300000000003</c:v>
                </c:pt>
                <c:pt idx="2884">
                  <c:v>0.19916200000000003</c:v>
                </c:pt>
                <c:pt idx="2885">
                  <c:v>0.21621200000000002</c:v>
                </c:pt>
                <c:pt idx="2886">
                  <c:v>0.21847900000000003</c:v>
                </c:pt>
                <c:pt idx="2887">
                  <c:v>0.23301300000000003</c:v>
                </c:pt>
                <c:pt idx="2888">
                  <c:v>0.242171</c:v>
                </c:pt>
                <c:pt idx="2889">
                  <c:v>0.24684900000000004</c:v>
                </c:pt>
                <c:pt idx="2890">
                  <c:v>0.25729300000000005</c:v>
                </c:pt>
                <c:pt idx="2891">
                  <c:v>0.26721</c:v>
                </c:pt>
                <c:pt idx="2892">
                  <c:v>0.27989600000000003</c:v>
                </c:pt>
                <c:pt idx="2893">
                  <c:v>0.288213</c:v>
                </c:pt>
                <c:pt idx="2894">
                  <c:v>0.29723900000000003</c:v>
                </c:pt>
                <c:pt idx="2895">
                  <c:v>0.3042780000000001</c:v>
                </c:pt>
                <c:pt idx="2896">
                  <c:v>0.31126300000000001</c:v>
                </c:pt>
                <c:pt idx="2897">
                  <c:v>0.31984300000000015</c:v>
                </c:pt>
                <c:pt idx="2898">
                  <c:v>0.32402300000000006</c:v>
                </c:pt>
                <c:pt idx="2899">
                  <c:v>0.33876300000000009</c:v>
                </c:pt>
                <c:pt idx="2900">
                  <c:v>0.34626000000000007</c:v>
                </c:pt>
                <c:pt idx="2901">
                  <c:v>0.35986100000000015</c:v>
                </c:pt>
                <c:pt idx="2902">
                  <c:v>0.37088100000000007</c:v>
                </c:pt>
                <c:pt idx="2903">
                  <c:v>0.37606500000000009</c:v>
                </c:pt>
                <c:pt idx="2904">
                  <c:v>0.38544100000000009</c:v>
                </c:pt>
                <c:pt idx="2905">
                  <c:v>0.39889500000000006</c:v>
                </c:pt>
                <c:pt idx="2906">
                  <c:v>0.401032</c:v>
                </c:pt>
                <c:pt idx="2907">
                  <c:v>0.41274700000000003</c:v>
                </c:pt>
                <c:pt idx="2908">
                  <c:v>0.42440700000000009</c:v>
                </c:pt>
                <c:pt idx="2909">
                  <c:v>0.42491300000000015</c:v>
                </c:pt>
                <c:pt idx="2910">
                  <c:v>0.42682400000000009</c:v>
                </c:pt>
                <c:pt idx="2911">
                  <c:v>0.4212010000000001</c:v>
                </c:pt>
                <c:pt idx="2912">
                  <c:v>0.4071530000000001</c:v>
                </c:pt>
                <c:pt idx="2913">
                  <c:v>0.419659</c:v>
                </c:pt>
                <c:pt idx="2914">
                  <c:v>0.41601100000000002</c:v>
                </c:pt>
                <c:pt idx="2915">
                  <c:v>0.39946600000000015</c:v>
                </c:pt>
                <c:pt idx="2916">
                  <c:v>0.41164800000000001</c:v>
                </c:pt>
                <c:pt idx="2917">
                  <c:v>0.41381300000000015</c:v>
                </c:pt>
                <c:pt idx="2918">
                  <c:v>0.39428700000000005</c:v>
                </c:pt>
                <c:pt idx="2919">
                  <c:v>0.36956600000000006</c:v>
                </c:pt>
                <c:pt idx="2920">
                  <c:v>0.350192</c:v>
                </c:pt>
                <c:pt idx="2921">
                  <c:v>0.34991900000000015</c:v>
                </c:pt>
                <c:pt idx="2922">
                  <c:v>0.29436400000000007</c:v>
                </c:pt>
                <c:pt idx="2923">
                  <c:v>0.26968600000000004</c:v>
                </c:pt>
                <c:pt idx="2924">
                  <c:v>0.23792900000000003</c:v>
                </c:pt>
                <c:pt idx="2925">
                  <c:v>0.21102199999999999</c:v>
                </c:pt>
                <c:pt idx="2926">
                  <c:v>0.16213000000000002</c:v>
                </c:pt>
                <c:pt idx="2927">
                  <c:v>0.13457</c:v>
                </c:pt>
                <c:pt idx="2928">
                  <c:v>0.10493400000000001</c:v>
                </c:pt>
                <c:pt idx="2929">
                  <c:v>6.3454500000000011E-2</c:v>
                </c:pt>
                <c:pt idx="2930">
                  <c:v>3.747580000000001E-2</c:v>
                </c:pt>
                <c:pt idx="2931">
                  <c:v>-3.0778600000000003E-2</c:v>
                </c:pt>
                <c:pt idx="2932">
                  <c:v>-6.5485900000000014E-2</c:v>
                </c:pt>
                <c:pt idx="2933">
                  <c:v>-0.11145099999999998</c:v>
                </c:pt>
                <c:pt idx="2934">
                  <c:v>-0.16551100000000002</c:v>
                </c:pt>
                <c:pt idx="2935">
                  <c:v>-0.20953400000000003</c:v>
                </c:pt>
                <c:pt idx="2936">
                  <c:v>-0.25168800000000002</c:v>
                </c:pt>
                <c:pt idx="2937">
                  <c:v>-0.30518700000000015</c:v>
                </c:pt>
                <c:pt idx="2938">
                  <c:v>-0.34865300000000016</c:v>
                </c:pt>
                <c:pt idx="2939">
                  <c:v>-0.35282500000000006</c:v>
                </c:pt>
                <c:pt idx="2940">
                  <c:v>-0.44583900000000015</c:v>
                </c:pt>
                <c:pt idx="2941">
                  <c:v>-0.49500900000000009</c:v>
                </c:pt>
                <c:pt idx="2942">
                  <c:v>-0.55853900000000001</c:v>
                </c:pt>
                <c:pt idx="2943">
                  <c:v>-0.57946799999999987</c:v>
                </c:pt>
                <c:pt idx="2944">
                  <c:v>-0.64468000000000014</c:v>
                </c:pt>
                <c:pt idx="2945">
                  <c:v>-0.66276299999999999</c:v>
                </c:pt>
                <c:pt idx="2946">
                  <c:v>-0.73441100000000004</c:v>
                </c:pt>
                <c:pt idx="2947">
                  <c:v>-0.78769599999999995</c:v>
                </c:pt>
                <c:pt idx="2948">
                  <c:v>-0.80474400000000013</c:v>
                </c:pt>
                <c:pt idx="2949">
                  <c:v>-0.87707299999999999</c:v>
                </c:pt>
                <c:pt idx="2950">
                  <c:v>-0.94245599999999996</c:v>
                </c:pt>
                <c:pt idx="2951">
                  <c:v>-0.97292199999999984</c:v>
                </c:pt>
                <c:pt idx="2952">
                  <c:v>-1.0325899999999999</c:v>
                </c:pt>
                <c:pt idx="2953">
                  <c:v>-1.06778</c:v>
                </c:pt>
                <c:pt idx="2954">
                  <c:v>-1.0927800000000001</c:v>
                </c:pt>
                <c:pt idx="2955">
                  <c:v>-1.1307400000000001</c:v>
                </c:pt>
                <c:pt idx="2956">
                  <c:v>-1.1731199999999999</c:v>
                </c:pt>
                <c:pt idx="2957">
                  <c:v>-1.2005299999999999</c:v>
                </c:pt>
                <c:pt idx="2958">
                  <c:v>-1.2510599999999998</c:v>
                </c:pt>
                <c:pt idx="2959">
                  <c:v>-1.27125</c:v>
                </c:pt>
                <c:pt idx="2960">
                  <c:v>-1.3161499999999999</c:v>
                </c:pt>
                <c:pt idx="2961">
                  <c:v>-1.34798</c:v>
                </c:pt>
                <c:pt idx="2962">
                  <c:v>-1.3657999999999997</c:v>
                </c:pt>
                <c:pt idx="2963">
                  <c:v>-1.38165</c:v>
                </c:pt>
                <c:pt idx="2964">
                  <c:v>-1.4173199999999997</c:v>
                </c:pt>
                <c:pt idx="2965">
                  <c:v>-1.43265</c:v>
                </c:pt>
                <c:pt idx="2966">
                  <c:v>-1.4529299999999998</c:v>
                </c:pt>
                <c:pt idx="2967">
                  <c:v>-1.4679599999999997</c:v>
                </c:pt>
                <c:pt idx="2968">
                  <c:v>-1.47228</c:v>
                </c:pt>
                <c:pt idx="2969">
                  <c:v>-1.4898999999999998</c:v>
                </c:pt>
                <c:pt idx="2970">
                  <c:v>-1.5003199999999999</c:v>
                </c:pt>
                <c:pt idx="2971">
                  <c:v>-1.5059499999999997</c:v>
                </c:pt>
                <c:pt idx="2972">
                  <c:v>-1.5146199999999999</c:v>
                </c:pt>
                <c:pt idx="2973">
                  <c:v>-1.52294</c:v>
                </c:pt>
                <c:pt idx="2974">
                  <c:v>-1.52298</c:v>
                </c:pt>
                <c:pt idx="2975">
                  <c:v>-1.5145899999999999</c:v>
                </c:pt>
                <c:pt idx="2976">
                  <c:v>-1.5081500000000001</c:v>
                </c:pt>
                <c:pt idx="2977">
                  <c:v>-1.4958999999999998</c:v>
                </c:pt>
                <c:pt idx="2978">
                  <c:v>-1.4795299999999998</c:v>
                </c:pt>
                <c:pt idx="2979">
                  <c:v>-1.4836299999999998</c:v>
                </c:pt>
                <c:pt idx="2980">
                  <c:v>-1.4704999999999997</c:v>
                </c:pt>
                <c:pt idx="2981">
                  <c:v>-1.4709199999999998</c:v>
                </c:pt>
                <c:pt idx="2982">
                  <c:v>-1.4744999999999997</c:v>
                </c:pt>
                <c:pt idx="2983">
                  <c:v>-1.4699299999999997</c:v>
                </c:pt>
                <c:pt idx="2984">
                  <c:v>-1.4656699999999998</c:v>
                </c:pt>
                <c:pt idx="2985">
                  <c:v>-1.4717199999999997</c:v>
                </c:pt>
                <c:pt idx="2986">
                  <c:v>-1.4732299999999998</c:v>
                </c:pt>
                <c:pt idx="2987">
                  <c:v>-1.4704599999999999</c:v>
                </c:pt>
                <c:pt idx="2988">
                  <c:v>-1.4632899999999998</c:v>
                </c:pt>
                <c:pt idx="2989">
                  <c:v>-1.4728199999999998</c:v>
                </c:pt>
                <c:pt idx="2990">
                  <c:v>-1.4834999999999998</c:v>
                </c:pt>
                <c:pt idx="2991">
                  <c:v>-1.4603699999999997</c:v>
                </c:pt>
                <c:pt idx="2992">
                  <c:v>-1.4728399999999997</c:v>
                </c:pt>
                <c:pt idx="2993">
                  <c:v>-1.47285</c:v>
                </c:pt>
                <c:pt idx="2994">
                  <c:v>-1.46078</c:v>
                </c:pt>
                <c:pt idx="2995">
                  <c:v>-1.4738899999999997</c:v>
                </c:pt>
                <c:pt idx="2996">
                  <c:v>-1.4741500000000001</c:v>
                </c:pt>
                <c:pt idx="2997">
                  <c:v>-1.4716499999999997</c:v>
                </c:pt>
                <c:pt idx="2998">
                  <c:v>-1.4637899999999997</c:v>
                </c:pt>
                <c:pt idx="2999">
                  <c:v>-1.4695199999999997</c:v>
                </c:pt>
                <c:pt idx="3000">
                  <c:v>-1.4654599999999998</c:v>
                </c:pt>
                <c:pt idx="3001">
                  <c:v>-1.4652699999999999</c:v>
                </c:pt>
                <c:pt idx="3002">
                  <c:v>-1.4656099999999999</c:v>
                </c:pt>
                <c:pt idx="3003">
                  <c:v>-1.4646899999999998</c:v>
                </c:pt>
                <c:pt idx="3004">
                  <c:v>-1.4679599999999997</c:v>
                </c:pt>
                <c:pt idx="3005">
                  <c:v>-1.4775799999999997</c:v>
                </c:pt>
                <c:pt idx="3006">
                  <c:v>-1.4740899999999999</c:v>
                </c:pt>
                <c:pt idx="3007">
                  <c:v>-1.46831</c:v>
                </c:pt>
                <c:pt idx="3008">
                  <c:v>-1.4654499999999997</c:v>
                </c:pt>
              </c:numCache>
            </c:numRef>
          </c:yVal>
        </c:ser>
        <c:axId val="95941760"/>
        <c:axId val="95943296"/>
      </c:scatterChart>
      <c:valAx>
        <c:axId val="95941760"/>
        <c:scaling>
          <c:orientation val="minMax"/>
        </c:scaling>
        <c:delete val="1"/>
        <c:axPos val="b"/>
        <c:numFmt formatCode="General" sourceLinked="1"/>
        <c:tickLblPos val="none"/>
        <c:crossAx val="95943296"/>
        <c:crosses val="autoZero"/>
        <c:crossBetween val="midCat"/>
      </c:valAx>
      <c:valAx>
        <c:axId val="95943296"/>
        <c:scaling>
          <c:orientation val="minMax"/>
        </c:scaling>
        <c:delete val="1"/>
        <c:axPos val="l"/>
        <c:numFmt formatCode="General" sourceLinked="1"/>
        <c:tickLblPos val="none"/>
        <c:crossAx val="9594176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ja-JP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88639"/>
            <a:ext cx="5868144" cy="566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角丸四角形 5"/>
          <p:cNvSpPr/>
          <p:nvPr/>
        </p:nvSpPr>
        <p:spPr>
          <a:xfrm>
            <a:off x="5435080" y="764704"/>
            <a:ext cx="3600400" cy="936104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B050"/>
                </a:solidFill>
              </a:rPr>
              <a:t>Laser</a:t>
            </a:r>
            <a:r>
              <a:rPr lang="ja-JP" altLang="en-US" sz="2000" dirty="0" smtClean="0">
                <a:solidFill>
                  <a:srgbClr val="00B050"/>
                </a:solidFill>
              </a:rPr>
              <a:t>と障害物との当たり判定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（線分と線分の交差判定）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435080" y="2348880"/>
            <a:ext cx="3600400" cy="1152127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当たり判定あれば、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最短点との距離を返す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（線分と線分の交点を求める）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435080" y="4221088"/>
            <a:ext cx="3600400" cy="792088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測定された距離に、</a:t>
            </a:r>
            <a:endParaRPr lang="en-US" altLang="ja-JP" sz="20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00B050"/>
                </a:solidFill>
              </a:rPr>
              <a:t>誤差を加算</a:t>
            </a:r>
            <a:endParaRPr lang="ja-JP" alt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127776" y="1700808"/>
            <a:ext cx="0" cy="64807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127776" y="3501008"/>
            <a:ext cx="0" cy="72008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nnn112358/rosjp_170719/master/tf_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68952" cy="2318657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275856" y="47667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 err="1" smtClean="0"/>
              <a:t>rqt</a:t>
            </a:r>
            <a:r>
              <a:rPr lang="en-US" altLang="ja-JP" sz="3600" u="sng" dirty="0" smtClean="0"/>
              <a:t>-graph</a:t>
            </a:r>
            <a:endParaRPr kumimoji="1" lang="ja-JP" altLang="en-US" sz="3600" u="sng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3140968"/>
            <a:ext cx="54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twist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4128" y="2564904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sz="1200" dirty="0" err="1" smtClean="0">
                <a:solidFill>
                  <a:srgbClr val="FF0000"/>
                </a:solidFill>
              </a:rPr>
              <a:t>sensor_msg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2495" y="1931449"/>
            <a:ext cx="840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sz="1200" dirty="0" err="1" smtClean="0">
                <a:solidFill>
                  <a:srgbClr val="FF0000"/>
                </a:solidFill>
              </a:rPr>
              <a:t>nav_msg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1960" y="220486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シミュレーター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48264" y="198884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solidFill>
                  <a:srgbClr val="FF0000"/>
                </a:solidFill>
              </a:rPr>
              <a:t>SLAM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0272" y="400506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ログ保存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5856" y="2420888"/>
            <a:ext cx="54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twist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893430" y="1124744"/>
            <a:ext cx="3250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SLAM Result</a:t>
            </a:r>
            <a:r>
              <a:rPr lang="en-US" altLang="ja-JP" sz="2800" dirty="0" smtClean="0">
                <a:solidFill>
                  <a:srgbClr val="FF0000"/>
                </a:solidFill>
              </a:rPr>
              <a:t> Position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0152" y="764704"/>
            <a:ext cx="2082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70C0"/>
                </a:solidFill>
              </a:rPr>
              <a:t>True Position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8" name="グラフ 7"/>
          <p:cNvGraphicFramePr/>
          <p:nvPr/>
        </p:nvGraphicFramePr>
        <p:xfrm>
          <a:off x="971600" y="260648"/>
          <a:ext cx="71287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260648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今後やりたいこと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467544" y="3789040"/>
            <a:ext cx="2232248" cy="1584176"/>
          </a:xfrm>
          <a:prstGeom prst="ellipse">
            <a:avLst/>
          </a:prstGeom>
          <a:solidFill>
            <a:srgbClr val="FDBB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Parametor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012160" y="3789040"/>
            <a:ext cx="2160240" cy="15841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SLAM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203848" y="3789040"/>
            <a:ext cx="2232248" cy="158417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Simulator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" idx="6"/>
            <a:endCxn id="6" idx="2"/>
          </p:cNvCxnSpPr>
          <p:nvPr/>
        </p:nvCxnSpPr>
        <p:spPr>
          <a:xfrm>
            <a:off x="5436096" y="4581128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7" idx="2"/>
          </p:cNvCxnSpPr>
          <p:nvPr/>
        </p:nvCxnSpPr>
        <p:spPr>
          <a:xfrm>
            <a:off x="2699792" y="4581128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4"/>
            <a:endCxn id="5" idx="4"/>
          </p:cNvCxnSpPr>
          <p:nvPr/>
        </p:nvCxnSpPr>
        <p:spPr>
          <a:xfrm rot="5400000">
            <a:off x="4337974" y="2618910"/>
            <a:ext cx="12700" cy="5508612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043608" y="112474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公式</a:t>
            </a:r>
            <a:r>
              <a:rPr lang="en-US" altLang="ja-JP" sz="3600" dirty="0" smtClean="0"/>
              <a:t>Repo</a:t>
            </a:r>
            <a:r>
              <a:rPr lang="ja-JP" altLang="en-US" sz="3600" dirty="0" smtClean="0"/>
              <a:t>への</a:t>
            </a:r>
            <a:r>
              <a:rPr lang="en-US" altLang="ja-JP" sz="3600" dirty="0" smtClean="0"/>
              <a:t>Commit</a:t>
            </a:r>
            <a:endParaRPr lang="en-US" altLang="ja-JP" sz="3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608" y="1844824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機械学習＋</a:t>
            </a:r>
            <a:r>
              <a:rPr lang="en-US" altLang="ja-JP" sz="3600" dirty="0" smtClean="0"/>
              <a:t>SLAM</a:t>
            </a:r>
            <a:endParaRPr lang="en-US" altLang="ja-JP" sz="3600" dirty="0" smtClean="0"/>
          </a:p>
        </p:txBody>
      </p:sp>
      <p:cxnSp>
        <p:nvCxnSpPr>
          <p:cNvPr id="20" name="カギ線コネクタ 19"/>
          <p:cNvCxnSpPr>
            <a:stCxn id="5" idx="6"/>
            <a:endCxn id="6" idx="0"/>
          </p:cNvCxnSpPr>
          <p:nvPr/>
        </p:nvCxnSpPr>
        <p:spPr>
          <a:xfrm flipV="1">
            <a:off x="2699792" y="3789040"/>
            <a:ext cx="4392488" cy="792088"/>
          </a:xfrm>
          <a:prstGeom prst="bentConnector4">
            <a:avLst>
              <a:gd name="adj1" fmla="val 5301"/>
              <a:gd name="adj2" fmla="val 12886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</Words>
  <Application>Microsoft Office PowerPoint</Application>
  <PresentationFormat>画面に合わせる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スライド 1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nem</dc:creator>
  <cp:lastModifiedBy>Windows ユーザー</cp:lastModifiedBy>
  <cp:revision>8</cp:revision>
  <dcterms:created xsi:type="dcterms:W3CDTF">2017-07-05T15:04:35Z</dcterms:created>
  <dcterms:modified xsi:type="dcterms:W3CDTF">2017-07-05T16:10:50Z</dcterms:modified>
</cp:coreProperties>
</file>