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88639"/>
            <a:ext cx="5868144" cy="566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角丸四角形 5"/>
          <p:cNvSpPr/>
          <p:nvPr/>
        </p:nvSpPr>
        <p:spPr>
          <a:xfrm>
            <a:off x="5435080" y="764704"/>
            <a:ext cx="3600400" cy="936104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B050"/>
                </a:solidFill>
              </a:rPr>
              <a:t>Laser</a:t>
            </a:r>
            <a:r>
              <a:rPr lang="ja-JP" altLang="en-US" sz="2000" dirty="0" smtClean="0">
                <a:solidFill>
                  <a:srgbClr val="00B050"/>
                </a:solidFill>
              </a:rPr>
              <a:t>と障害物との当たり</a:t>
            </a:r>
            <a:r>
              <a:rPr lang="ja-JP" altLang="en-US" sz="2000" dirty="0" smtClean="0">
                <a:solidFill>
                  <a:srgbClr val="00B050"/>
                </a:solidFill>
              </a:rPr>
              <a:t>判定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（線分と線分の交差判定）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435080" y="2348880"/>
            <a:ext cx="3600400" cy="1152127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当たり判定あれば、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最短点との距離を返す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（線分と線分</a:t>
            </a:r>
            <a:r>
              <a:rPr lang="ja-JP" altLang="en-US" sz="2000" dirty="0" smtClean="0">
                <a:solidFill>
                  <a:srgbClr val="00B050"/>
                </a:solidFill>
              </a:rPr>
              <a:t>の交点を求める）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435080" y="4221088"/>
            <a:ext cx="3600400" cy="792088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測定された距離に、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誤差を加算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127776" y="1700808"/>
            <a:ext cx="0" cy="64807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127776" y="3501008"/>
            <a:ext cx="0" cy="72008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nem</dc:creator>
  <cp:lastModifiedBy>Windows ユーザー</cp:lastModifiedBy>
  <cp:revision>3</cp:revision>
  <dcterms:created xsi:type="dcterms:W3CDTF">2017-07-05T15:04:35Z</dcterms:created>
  <dcterms:modified xsi:type="dcterms:W3CDTF">2017-07-05T15:15:50Z</dcterms:modified>
</cp:coreProperties>
</file>