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sldIdLst>
    <p:sldId id="258" r:id="rId2"/>
    <p:sldId id="256" r:id="rId3"/>
    <p:sldId id="331" r:id="rId4"/>
    <p:sldId id="336" r:id="rId5"/>
    <p:sldId id="333" r:id="rId6"/>
    <p:sldId id="316" r:id="rId7"/>
    <p:sldId id="338" r:id="rId8"/>
    <p:sldId id="334" r:id="rId9"/>
    <p:sldId id="342" r:id="rId10"/>
    <p:sldId id="34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BA9"/>
    <a:srgbClr val="E7F5F9"/>
    <a:srgbClr val="515151"/>
    <a:srgbClr val="626262"/>
    <a:srgbClr val="C02500"/>
    <a:srgbClr val="9A1D00"/>
    <a:srgbClr val="3E6CC0"/>
    <a:srgbClr val="2F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1" autoAdjust="0"/>
    <p:restoredTop sz="88961" autoAdjust="0"/>
  </p:normalViewPr>
  <p:slideViewPr>
    <p:cSldViewPr snapToGrid="0">
      <p:cViewPr varScale="1">
        <p:scale>
          <a:sx n="86" d="100"/>
          <a:sy n="86" d="100"/>
        </p:scale>
        <p:origin x="326" y="67"/>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6F6CA-DECB-46BE-9A84-C52241234DFD}"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E7255-383E-4659-98A0-F3297BA3384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E958C0-4AE9-4EE1-A4FA-BD1136D19F1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9E7255-383E-4659-98A0-F3297BA3384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0" y="0"/>
            <a:ext cx="12193936" cy="6858000"/>
          </a:xfrm>
          <a:prstGeom prst="rect">
            <a:avLst/>
          </a:prstGeom>
          <a:gradFill flip="none" rotWithShape="1">
            <a:gsLst>
              <a:gs pos="62000">
                <a:schemeClr val="tx1">
                  <a:alpha val="38000"/>
                </a:schemeClr>
              </a:gs>
              <a:gs pos="0">
                <a:schemeClr val="bg1">
                  <a:alpha val="0"/>
                  <a:lumMod val="0"/>
                  <a:lumOff val="10000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36" y="0"/>
            <a:ext cx="7557166"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 name="矩形 9"/>
          <p:cNvSpPr/>
          <p:nvPr/>
        </p:nvSpPr>
        <p:spPr>
          <a:xfrm>
            <a:off x="713740" y="674370"/>
            <a:ext cx="1219200" cy="7239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429000" y="4281787"/>
            <a:ext cx="2070100" cy="0"/>
          </a:xfrm>
          <a:prstGeom prst="line">
            <a:avLst/>
          </a:prstGeom>
          <a:ln>
            <a:solidFill>
              <a:schemeClr val="accent6">
                <a:lumMod val="95000"/>
                <a:alpha val="3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33400" y="3206366"/>
            <a:ext cx="6457950" cy="840230"/>
          </a:xfrm>
        </p:spPr>
        <p:txBody>
          <a:bodyPr anchor="b">
            <a:normAutofit/>
          </a:bodyPr>
          <a:lstStyle>
            <a:lvl1pPr algn="l">
              <a:defRPr sz="5400">
                <a:solidFill>
                  <a:schemeClr val="bg1">
                    <a:lumMod val="85000"/>
                  </a:schemeClr>
                </a:solidFill>
              </a:defRPr>
            </a:lvl1pPr>
          </a:lstStyle>
          <a:p>
            <a:r>
              <a:rPr lang="zh-CN" altLang="en-US" dirty="0"/>
              <a:t>单击此处编辑标题</a:t>
            </a:r>
          </a:p>
        </p:txBody>
      </p:sp>
      <p:sp>
        <p:nvSpPr>
          <p:cNvPr id="3" name="副标题 2"/>
          <p:cNvSpPr>
            <a:spLocks noGrp="1"/>
          </p:cNvSpPr>
          <p:nvPr>
            <p:ph type="subTitle" idx="1"/>
          </p:nvPr>
        </p:nvSpPr>
        <p:spPr>
          <a:xfrm>
            <a:off x="533400" y="4138671"/>
            <a:ext cx="2895600" cy="286232"/>
          </a:xfrm>
        </p:spPr>
        <p:txBody>
          <a:bodyPr>
            <a:normAutofit/>
          </a:bodyPr>
          <a:lstStyle>
            <a:lvl1pPr marL="0" indent="0" algn="l">
              <a:buNone/>
              <a:defRPr sz="140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p:nvCxnSpPr>
        <p:spPr>
          <a:xfrm>
            <a:off x="6097142" y="3763845"/>
            <a:ext cx="406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418668" y="3748630"/>
            <a:ext cx="212299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aseline="-25000" dirty="0"/>
          </a:p>
        </p:txBody>
      </p:sp>
      <p:sp>
        <p:nvSpPr>
          <p:cNvPr id="3" name="文本占位符 2"/>
          <p:cNvSpPr>
            <a:spLocks noGrp="1"/>
          </p:cNvSpPr>
          <p:nvPr>
            <p:ph type="body" idx="1" hasCustomPrompt="1"/>
          </p:nvPr>
        </p:nvSpPr>
        <p:spPr>
          <a:xfrm>
            <a:off x="5266267" y="3190330"/>
            <a:ext cx="2275397" cy="535531"/>
          </a:xfrm>
        </p:spPr>
        <p:txBody>
          <a:bodyPr wrap="square">
            <a:normAutofit/>
          </a:bodyPr>
          <a:lstStyle>
            <a:lvl1pPr marL="0" indent="0" algn="ctr">
              <a:buNone/>
              <a:defRPr sz="2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7620002" y="3133534"/>
            <a:ext cx="2624666" cy="590931"/>
          </a:xfrm>
        </p:spPr>
        <p:txBody>
          <a:bodyPr anchor="b">
            <a:normAutofit/>
          </a:bodyPr>
          <a:lstStyle>
            <a:lvl1pPr>
              <a:defRPr sz="3600">
                <a:solidFill>
                  <a:schemeClr val="tx1">
                    <a:lumMod val="50000"/>
                    <a:lumOff val="50000"/>
                  </a:schemeClr>
                </a:solidFill>
              </a:defRPr>
            </a:lvl1pPr>
          </a:lstStyle>
          <a:p>
            <a:r>
              <a:rPr lang="zh-CN" altLang="en-US" dirty="0"/>
              <a:t>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16489" y="0"/>
            <a:ext cx="12192000" cy="6858000"/>
          </a:xfrm>
          <a:prstGeom prst="rect">
            <a:avLst/>
          </a:prstGeom>
          <a:gradFill flip="none" rotWithShape="1">
            <a:gsLst>
              <a:gs pos="62000">
                <a:schemeClr val="tx1">
                  <a:alpha val="38000"/>
                </a:schemeClr>
              </a:gs>
              <a:gs pos="0">
                <a:schemeClr val="bg1">
                  <a:alpha val="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6489" y="0"/>
            <a:ext cx="12208489"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713740" y="659855"/>
            <a:ext cx="1219200" cy="723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3086100" y="2773436"/>
            <a:ext cx="6019800" cy="1311128"/>
          </a:xfrm>
        </p:spPr>
        <p:txBody>
          <a:bodyPr wrap="square">
            <a:normAutofit/>
          </a:bodyPr>
          <a:lstStyle>
            <a:lvl1pPr algn="ctr">
              <a:defRPr sz="8800" b="1">
                <a:solidFill>
                  <a:schemeClr val="tx2"/>
                </a:solidFill>
              </a:defRPr>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599441" y="751295"/>
            <a:ext cx="1915160" cy="286232"/>
          </a:xfrm>
        </p:spPr>
        <p:txBody>
          <a:bodyPr>
            <a:normAutofit/>
          </a:bodyPr>
          <a:lstStyle>
            <a:lvl1pPr marL="0" indent="0" algn="dist">
              <a:buNone/>
              <a:defRPr sz="1400" b="1">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2018/11/21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t>2018/11/21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78.xml"/><Relationship Id="rId7" Type="http://schemas.openxmlformats.org/officeDocument/2006/relationships/slideLayout" Target="../slideLayouts/slideLayout6.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slideLayout" Target="../slideLayouts/slideLayout7.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image" Target="../media/image2.jpe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notesSlide" Target="../notesSlides/notesSlide2.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image" Target="../media/image3.jpeg"/><Relationship Id="rId4" Type="http://schemas.openxmlformats.org/officeDocument/2006/relationships/tags" Target="../tags/tag28.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notesSlide" Target="../notesSlides/notesSlide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4.jpeg"/><Relationship Id="rId4" Type="http://schemas.openxmlformats.org/officeDocument/2006/relationships/tags" Target="../tags/tag46.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5.jpe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5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6.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notesSlide" Target="../notesSlides/notesSlide9.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slideLayout" Target="../slideLayouts/slideLayout7.xml"/><Relationship Id="rId2" Type="http://schemas.openxmlformats.org/officeDocument/2006/relationships/tags" Target="../tags/tag61.xml"/><Relationship Id="rId16" Type="http://schemas.openxmlformats.org/officeDocument/2006/relationships/tags" Target="../tags/tag75.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2"/>
            </p:custDataLst>
          </p:nvPr>
        </p:nvSpPr>
        <p:spPr>
          <a:xfrm>
            <a:off x="629920" y="798523"/>
            <a:ext cx="1897380" cy="343235"/>
          </a:xfrm>
          <a:prstGeom prst="rect">
            <a:avLst/>
          </a:prstGeom>
          <a:noFill/>
        </p:spPr>
        <p:txBody>
          <a:bodyPr wrap="square" lIns="90000" tIns="46800" rIns="90000" bIns="46800" rtlCol="0">
            <a:normAutofit/>
          </a:bodyPr>
          <a:lstStyle/>
          <a:p>
            <a:pPr algn="dist">
              <a:lnSpc>
                <a:spcPct val="130000"/>
              </a:lnSpc>
            </a:pPr>
            <a:r>
              <a:rPr lang="en-US" altLang="zh-CN" sz="1400" b="1">
                <a:solidFill>
                  <a:schemeClr val="bg1"/>
                </a:solidFill>
              </a:rPr>
              <a:t>PRODUCT  PLAN</a:t>
            </a:r>
          </a:p>
        </p:txBody>
      </p:sp>
      <p:sp>
        <p:nvSpPr>
          <p:cNvPr id="15" name="文本框 14"/>
          <p:cNvSpPr txBox="1"/>
          <p:nvPr>
            <p:custDataLst>
              <p:tags r:id="rId3"/>
            </p:custDataLst>
          </p:nvPr>
        </p:nvSpPr>
        <p:spPr>
          <a:xfrm>
            <a:off x="533400" y="2334371"/>
            <a:ext cx="1638300" cy="757130"/>
          </a:xfrm>
          <a:prstGeom prst="rect">
            <a:avLst/>
          </a:prstGeom>
          <a:noFill/>
        </p:spPr>
        <p:txBody>
          <a:bodyPr wrap="square" lIns="90000" tIns="46800" rIns="90000" bIns="46800" rtlCol="0">
            <a:normAutofit/>
          </a:bodyPr>
          <a:lstStyle/>
          <a:p>
            <a:pPr>
              <a:lnSpc>
                <a:spcPct val="90000"/>
              </a:lnSpc>
            </a:pPr>
            <a:r>
              <a:rPr lang="en-US" altLang="zh-CN" sz="4800">
                <a:solidFill>
                  <a:schemeClr val="tx2"/>
                </a:solidFill>
              </a:rPr>
              <a:t>2018</a:t>
            </a:r>
          </a:p>
        </p:txBody>
      </p:sp>
      <p:sp>
        <p:nvSpPr>
          <p:cNvPr id="2" name="标题 1"/>
          <p:cNvSpPr>
            <a:spLocks noGrp="1"/>
          </p:cNvSpPr>
          <p:nvPr>
            <p:ph type="ctrTitle"/>
            <p:custDataLst>
              <p:tags r:id="rId4"/>
            </p:custDataLst>
          </p:nvPr>
        </p:nvSpPr>
        <p:spPr>
          <a:xfrm>
            <a:off x="533400" y="3442335"/>
            <a:ext cx="6447790" cy="1248410"/>
          </a:xfrm>
        </p:spPr>
        <p:txBody>
          <a:bodyPr lIns="90000" tIns="46800" rIns="90000" bIns="46800">
            <a:normAutofit fontScale="90000"/>
          </a:bodyPr>
          <a:lstStyle/>
          <a:p>
            <a:r>
              <a:rPr lang="en-US" altLang="zh-CN">
                <a:sym typeface="+mn-ea"/>
              </a:rPr>
              <a:t>EIE</a:t>
            </a:r>
            <a:r>
              <a:rPr lang="zh-CN" altLang="en-US">
                <a:sym typeface="+mn-ea"/>
              </a:rPr>
              <a:t>项目成果展示</a:t>
            </a:r>
            <a:br>
              <a:rPr lang="zh-CN" altLang="en-US"/>
            </a:br>
            <a:endParaRPr lang="zh-CN" altLang="en-US">
              <a:sym typeface="+mn-l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2"/>
            </p:custDataLst>
          </p:nvPr>
        </p:nvSpPr>
        <p:spPr>
          <a:xfrm>
            <a:off x="-16489" y="32838"/>
            <a:ext cx="12192000" cy="6825162"/>
          </a:xfrm>
          <a:prstGeom prst="rect">
            <a:avLst/>
          </a:prstGeom>
          <a:gradFill flip="none" rotWithShape="1">
            <a:gsLst>
              <a:gs pos="62000">
                <a:schemeClr val="tx1">
                  <a:alpha val="38000"/>
                </a:schemeClr>
              </a:gs>
              <a:gs pos="0">
                <a:schemeClr val="bg1">
                  <a:alpha val="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3"/>
            </p:custDataLst>
          </p:nvPr>
        </p:nvSpPr>
        <p:spPr>
          <a:xfrm>
            <a:off x="-24744" y="0"/>
            <a:ext cx="12208489"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custDataLst>
              <p:tags r:id="rId4"/>
            </p:custDataLst>
          </p:nvPr>
        </p:nvSpPr>
        <p:spPr>
          <a:xfrm>
            <a:off x="713740" y="659855"/>
            <a:ext cx="1219200" cy="723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custDataLst>
              <p:tags r:id="rId5"/>
            </p:custDataLst>
          </p:nvPr>
        </p:nvSpPr>
        <p:spPr/>
        <p:txBody>
          <a:bodyPr/>
          <a:lstStyle/>
          <a:p>
            <a:r>
              <a:rPr lang="en-US" altLang="zh-CN"/>
              <a:t>THANKS</a:t>
            </a:r>
          </a:p>
        </p:txBody>
      </p:sp>
      <p:sp>
        <p:nvSpPr>
          <p:cNvPr id="6" name="内容占位符 5"/>
          <p:cNvSpPr>
            <a:spLocks noGrp="1"/>
          </p:cNvSpPr>
          <p:nvPr>
            <p:ph sz="quarter" idx="13"/>
            <p:custDataLst>
              <p:tags r:id="rId6"/>
            </p:custDataLst>
          </p:nvPr>
        </p:nvSpPr>
        <p:spPr/>
        <p:txBody>
          <a:bodyPr>
            <a:normAutofit/>
          </a:bodyPr>
          <a:lstStyle/>
          <a:p>
            <a:r>
              <a:rPr lang="en-US" altLang="zh-CN"/>
              <a:t>Product Plan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0" y="-23851"/>
            <a:ext cx="12192000" cy="3429000"/>
            <a:chOff x="0" y="-23851"/>
            <a:chExt cx="12192000" cy="3429000"/>
          </a:xfrm>
        </p:grpSpPr>
        <p:pic>
          <p:nvPicPr>
            <p:cNvPr id="4" name="图片 3"/>
            <p:cNvPicPr>
              <a:picLocks noChangeAspect="1"/>
            </p:cNvPicPr>
            <p:nvPr>
              <p:custDataLst>
                <p:tags r:id="rId16"/>
              </p:custDataLst>
            </p:nvPr>
          </p:nvPicPr>
          <p:blipFill>
            <a:blip r:embed="rId20">
              <a:extLst>
                <a:ext uri="{28A0092B-C50C-407E-A947-70E740481C1C}">
                  <a14:useLocalDpi xmlns:a14="http://schemas.microsoft.com/office/drawing/2010/main" val="0"/>
                </a:ext>
              </a:extLst>
            </a:blip>
            <a:stretch>
              <a:fillRect/>
            </a:stretch>
          </p:blipFill>
          <p:spPr>
            <a:xfrm>
              <a:off x="0" y="-14326"/>
              <a:ext cx="12192000" cy="3419475"/>
            </a:xfrm>
            <a:prstGeom prst="rect">
              <a:avLst/>
            </a:prstGeom>
          </p:spPr>
        </p:pic>
        <p:sp>
          <p:nvSpPr>
            <p:cNvPr id="27" name="矩形 26"/>
            <p:cNvSpPr/>
            <p:nvPr>
              <p:custDataLst>
                <p:tags r:id="rId17"/>
              </p:custDataLst>
            </p:nvPr>
          </p:nvSpPr>
          <p:spPr>
            <a:xfrm>
              <a:off x="0" y="-23851"/>
              <a:ext cx="12192000" cy="3429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9" name="文本框 8"/>
          <p:cNvSpPr txBox="1"/>
          <p:nvPr>
            <p:custDataLst>
              <p:tags r:id="rId3"/>
            </p:custDataLst>
          </p:nvPr>
        </p:nvSpPr>
        <p:spPr>
          <a:xfrm>
            <a:off x="963341" y="4222234"/>
            <a:ext cx="2016426" cy="646331"/>
          </a:xfrm>
          <a:prstGeom prst="rect">
            <a:avLst/>
          </a:prstGeom>
          <a:noFill/>
        </p:spPr>
        <p:txBody>
          <a:bodyPr wrap="square" rtlCol="0" anchor="b">
            <a:normAutofit/>
          </a:bodyPr>
          <a:lstStyle/>
          <a:p>
            <a:pPr algn="ctr">
              <a:lnSpc>
                <a:spcPct val="150000"/>
              </a:lnSpc>
            </a:pPr>
            <a:r>
              <a:rPr lang="zh-CN" altLang="en-US" sz="2400">
                <a:sym typeface="+mn-lt"/>
              </a:rPr>
              <a:t>高家政</a:t>
            </a:r>
          </a:p>
        </p:txBody>
      </p:sp>
      <p:sp>
        <p:nvSpPr>
          <p:cNvPr id="11" name="文本框 10"/>
          <p:cNvSpPr txBox="1"/>
          <p:nvPr>
            <p:custDataLst>
              <p:tags r:id="rId4"/>
            </p:custDataLst>
          </p:nvPr>
        </p:nvSpPr>
        <p:spPr>
          <a:xfrm>
            <a:off x="3034918" y="4222234"/>
            <a:ext cx="2016426" cy="646331"/>
          </a:xfrm>
          <a:prstGeom prst="rect">
            <a:avLst/>
          </a:prstGeom>
          <a:noFill/>
        </p:spPr>
        <p:txBody>
          <a:bodyPr wrap="square" rtlCol="0" anchor="b">
            <a:normAutofit/>
          </a:bodyPr>
          <a:lstStyle/>
          <a:p>
            <a:pPr algn="ctr">
              <a:lnSpc>
                <a:spcPct val="150000"/>
              </a:lnSpc>
            </a:pPr>
            <a:r>
              <a:rPr lang="zh-CN" altLang="en-US" sz="2400">
                <a:sym typeface="+mn-lt"/>
              </a:rPr>
              <a:t>李泽盟</a:t>
            </a:r>
          </a:p>
        </p:txBody>
      </p:sp>
      <p:sp>
        <p:nvSpPr>
          <p:cNvPr id="12" name="文本框 11"/>
          <p:cNvSpPr txBox="1"/>
          <p:nvPr>
            <p:custDataLst>
              <p:tags r:id="rId5"/>
            </p:custDataLst>
          </p:nvPr>
        </p:nvSpPr>
        <p:spPr>
          <a:xfrm>
            <a:off x="5106495" y="4222234"/>
            <a:ext cx="2016426" cy="646331"/>
          </a:xfrm>
          <a:prstGeom prst="rect">
            <a:avLst/>
          </a:prstGeom>
          <a:noFill/>
        </p:spPr>
        <p:txBody>
          <a:bodyPr wrap="square" rtlCol="0" anchor="b">
            <a:normAutofit/>
          </a:bodyPr>
          <a:lstStyle/>
          <a:p>
            <a:pPr algn="ctr">
              <a:lnSpc>
                <a:spcPct val="150000"/>
              </a:lnSpc>
            </a:pPr>
            <a:r>
              <a:rPr lang="zh-CN" altLang="en-US" sz="2400">
                <a:sym typeface="+mn-lt"/>
              </a:rPr>
              <a:t>潘俊杰</a:t>
            </a:r>
          </a:p>
        </p:txBody>
      </p:sp>
      <p:sp>
        <p:nvSpPr>
          <p:cNvPr id="13" name="文本框 12"/>
          <p:cNvSpPr txBox="1"/>
          <p:nvPr>
            <p:custDataLst>
              <p:tags r:id="rId6"/>
            </p:custDataLst>
          </p:nvPr>
        </p:nvSpPr>
        <p:spPr>
          <a:xfrm>
            <a:off x="7178072" y="4222234"/>
            <a:ext cx="2016426" cy="646331"/>
          </a:xfrm>
          <a:prstGeom prst="rect">
            <a:avLst/>
          </a:prstGeom>
          <a:noFill/>
        </p:spPr>
        <p:txBody>
          <a:bodyPr wrap="square" rtlCol="0" anchor="b">
            <a:normAutofit/>
          </a:bodyPr>
          <a:lstStyle/>
          <a:p>
            <a:pPr algn="ctr">
              <a:lnSpc>
                <a:spcPct val="150000"/>
              </a:lnSpc>
            </a:pPr>
            <a:r>
              <a:rPr lang="zh-CN" altLang="en-US" sz="2400">
                <a:sym typeface="+mn-lt"/>
              </a:rPr>
              <a:t>刁俊伟</a:t>
            </a:r>
          </a:p>
        </p:txBody>
      </p:sp>
      <p:sp>
        <p:nvSpPr>
          <p:cNvPr id="21" name="文本框 20"/>
          <p:cNvSpPr txBox="1"/>
          <p:nvPr>
            <p:custDataLst>
              <p:tags r:id="rId7"/>
            </p:custDataLst>
          </p:nvPr>
        </p:nvSpPr>
        <p:spPr>
          <a:xfrm>
            <a:off x="3722667" y="1169991"/>
            <a:ext cx="4809645" cy="830997"/>
          </a:xfrm>
          <a:prstGeom prst="rect">
            <a:avLst/>
          </a:prstGeom>
          <a:noFill/>
        </p:spPr>
        <p:txBody>
          <a:bodyPr wrap="square" rtlCol="0" anchor="b">
            <a:normAutofit/>
          </a:bodyPr>
          <a:lstStyle/>
          <a:p>
            <a:pPr algn="dist"/>
            <a:r>
              <a:rPr lang="en-US" altLang="zh-CN" sz="3600" b="1">
                <a:solidFill>
                  <a:schemeClr val="bg1"/>
                </a:solidFill>
                <a:latin typeface="+mj-lt"/>
                <a:ea typeface="+mj-ea"/>
                <a:cs typeface="+mj-cs"/>
              </a:rPr>
              <a:t>GROUP MEMBER</a:t>
            </a:r>
          </a:p>
        </p:txBody>
      </p:sp>
      <p:sp>
        <p:nvSpPr>
          <p:cNvPr id="5" name="矩形: 圆角 4"/>
          <p:cNvSpPr/>
          <p:nvPr>
            <p:custDataLst>
              <p:tags r:id="rId8"/>
            </p:custDataLst>
          </p:nvPr>
        </p:nvSpPr>
        <p:spPr>
          <a:xfrm rot="2700000">
            <a:off x="3619108"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圆角 5"/>
          <p:cNvSpPr/>
          <p:nvPr>
            <p:custDataLst>
              <p:tags r:id="rId9"/>
            </p:custDataLst>
          </p:nvPr>
        </p:nvSpPr>
        <p:spPr>
          <a:xfrm rot="2700000">
            <a:off x="5697076"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矩形: 圆角 6"/>
          <p:cNvSpPr/>
          <p:nvPr>
            <p:custDataLst>
              <p:tags r:id="rId10"/>
            </p:custDataLst>
          </p:nvPr>
        </p:nvSpPr>
        <p:spPr>
          <a:xfrm rot="2700000">
            <a:off x="7775044"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 name="矩形: 圆角 7"/>
          <p:cNvSpPr/>
          <p:nvPr>
            <p:custDataLst>
              <p:tags r:id="rId11"/>
            </p:custDataLst>
          </p:nvPr>
        </p:nvSpPr>
        <p:spPr>
          <a:xfrm rot="2700000">
            <a:off x="1541140"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7" name="文本框 16"/>
          <p:cNvSpPr txBox="1"/>
          <p:nvPr>
            <p:custDataLst>
              <p:tags r:id="rId12"/>
            </p:custDataLst>
          </p:nvPr>
        </p:nvSpPr>
        <p:spPr>
          <a:xfrm>
            <a:off x="1552275" y="3142964"/>
            <a:ext cx="838558" cy="562471"/>
          </a:xfrm>
          <a:prstGeom prst="rect">
            <a:avLst/>
          </a:prstGeom>
          <a:noFill/>
        </p:spPr>
        <p:txBody>
          <a:bodyPr wrap="square" rtlCol="0">
            <a:normAutofit/>
          </a:bodyPr>
          <a:lstStyle/>
          <a:p>
            <a:pPr algn="ctr"/>
            <a:r>
              <a:rPr lang="en-US" altLang="zh-CN" sz="2800" b="1" dirty="0">
                <a:solidFill>
                  <a:schemeClr val="bg1"/>
                </a:solidFill>
              </a:rPr>
              <a:t>01</a:t>
            </a:r>
            <a:endParaRPr lang="zh-CN" altLang="en-US" sz="2800" b="1" dirty="0">
              <a:solidFill>
                <a:schemeClr val="bg1"/>
              </a:solidFill>
            </a:endParaRPr>
          </a:p>
        </p:txBody>
      </p:sp>
      <p:sp>
        <p:nvSpPr>
          <p:cNvPr id="18" name="文本框 17"/>
          <p:cNvSpPr txBox="1"/>
          <p:nvPr>
            <p:custDataLst>
              <p:tags r:id="rId13"/>
            </p:custDataLst>
          </p:nvPr>
        </p:nvSpPr>
        <p:spPr>
          <a:xfrm>
            <a:off x="3622797" y="3142964"/>
            <a:ext cx="838558" cy="562471"/>
          </a:xfrm>
          <a:prstGeom prst="rect">
            <a:avLst/>
          </a:prstGeom>
          <a:noFill/>
        </p:spPr>
        <p:txBody>
          <a:bodyPr wrap="square" rtlCol="0">
            <a:normAutofit/>
          </a:bodyPr>
          <a:lstStyle/>
          <a:p>
            <a:pPr algn="ctr"/>
            <a:r>
              <a:rPr lang="en-US" altLang="zh-CN" sz="2800" b="1" dirty="0">
                <a:solidFill>
                  <a:schemeClr val="bg1"/>
                </a:solidFill>
              </a:rPr>
              <a:t>02</a:t>
            </a:r>
            <a:endParaRPr lang="zh-CN" altLang="en-US" sz="2800" b="1" dirty="0">
              <a:solidFill>
                <a:schemeClr val="bg1"/>
              </a:solidFill>
            </a:endParaRPr>
          </a:p>
        </p:txBody>
      </p:sp>
      <p:sp>
        <p:nvSpPr>
          <p:cNvPr id="19" name="文本框 18"/>
          <p:cNvSpPr txBox="1"/>
          <p:nvPr>
            <p:custDataLst>
              <p:tags r:id="rId14"/>
            </p:custDataLst>
          </p:nvPr>
        </p:nvSpPr>
        <p:spPr>
          <a:xfrm>
            <a:off x="5708211" y="3142964"/>
            <a:ext cx="838558" cy="562471"/>
          </a:xfrm>
          <a:prstGeom prst="rect">
            <a:avLst/>
          </a:prstGeom>
          <a:noFill/>
        </p:spPr>
        <p:txBody>
          <a:bodyPr wrap="square" rtlCol="0">
            <a:normAutofit/>
          </a:bodyPr>
          <a:lstStyle/>
          <a:p>
            <a:pPr algn="ctr"/>
            <a:r>
              <a:rPr lang="en-US" altLang="zh-CN" sz="2800" b="1" dirty="0">
                <a:solidFill>
                  <a:schemeClr val="bg1"/>
                </a:solidFill>
              </a:rPr>
              <a:t>03</a:t>
            </a:r>
            <a:endParaRPr lang="zh-CN" altLang="en-US" sz="2800" b="1" dirty="0">
              <a:solidFill>
                <a:schemeClr val="bg1"/>
              </a:solidFill>
            </a:endParaRPr>
          </a:p>
        </p:txBody>
      </p:sp>
      <p:sp>
        <p:nvSpPr>
          <p:cNvPr id="20" name="文本框 19"/>
          <p:cNvSpPr txBox="1"/>
          <p:nvPr>
            <p:custDataLst>
              <p:tags r:id="rId15"/>
            </p:custDataLst>
          </p:nvPr>
        </p:nvSpPr>
        <p:spPr>
          <a:xfrm>
            <a:off x="7763843" y="3142964"/>
            <a:ext cx="838558" cy="562471"/>
          </a:xfrm>
          <a:prstGeom prst="rect">
            <a:avLst/>
          </a:prstGeom>
          <a:noFill/>
        </p:spPr>
        <p:txBody>
          <a:bodyPr wrap="square" rtlCol="0">
            <a:normAutofit/>
          </a:bodyPr>
          <a:lstStyle/>
          <a:p>
            <a:pPr algn="ctr"/>
            <a:r>
              <a:rPr lang="en-US" altLang="zh-CN" sz="2800" b="1" dirty="0">
                <a:solidFill>
                  <a:schemeClr val="bg1"/>
                </a:solidFill>
              </a:rPr>
              <a:t>04</a:t>
            </a:r>
            <a:endParaRPr lang="zh-CN" altLang="en-US" sz="2800" b="1" dirty="0">
              <a:solidFill>
                <a:schemeClr val="bg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422" y="-1"/>
            <a:ext cx="4555788" cy="6858068"/>
            <a:chOff x="-1422" y="-1"/>
            <a:chExt cx="4555788" cy="6858068"/>
          </a:xfrm>
        </p:grpSpPr>
        <p:pic>
          <p:nvPicPr>
            <p:cNvPr id="3" name="图片 2"/>
            <p:cNvPicPr>
              <a:picLocks noChangeAspect="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1416" y="67"/>
              <a:ext cx="4552950" cy="6858000"/>
            </a:xfrm>
            <a:prstGeom prst="rect">
              <a:avLst/>
            </a:prstGeom>
          </p:spPr>
        </p:pic>
        <p:sp>
          <p:nvSpPr>
            <p:cNvPr id="10" name="矩形 9"/>
            <p:cNvSpPr/>
            <p:nvPr>
              <p:custDataLst>
                <p:tags r:id="rId7"/>
              </p:custDataLst>
            </p:nvPr>
          </p:nvSpPr>
          <p:spPr>
            <a:xfrm>
              <a:off x="-1422" y="-1"/>
              <a:ext cx="4555788" cy="6858000"/>
            </a:xfrm>
            <a:prstGeom prst="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custDataLst>
              <p:tags r:id="rId3"/>
            </p:custDataLst>
          </p:nvPr>
        </p:nvSpPr>
        <p:spPr>
          <a:xfrm>
            <a:off x="797434" y="3244333"/>
            <a:ext cx="2960915" cy="369332"/>
          </a:xfrm>
          <a:prstGeom prst="rect">
            <a:avLst/>
          </a:prstGeom>
          <a:noFill/>
        </p:spPr>
        <p:txBody>
          <a:bodyPr wrap="square" lIns="90000" tIns="46800" rIns="90000" bIns="46800" rtlCol="0">
            <a:normAutofit/>
          </a:bodyPr>
          <a:lstStyle/>
          <a:p>
            <a:pPr algn="ctr"/>
            <a:r>
              <a:rPr lang="en-US" altLang="zh-CN">
                <a:solidFill>
                  <a:schemeClr val="bg1">
                    <a:lumMod val="75000"/>
                  </a:schemeClr>
                </a:solidFill>
              </a:rPr>
              <a:t>PROJECT</a:t>
            </a:r>
          </a:p>
        </p:txBody>
      </p:sp>
      <p:sp>
        <p:nvSpPr>
          <p:cNvPr id="5" name="文本占位符 4"/>
          <p:cNvSpPr>
            <a:spLocks noGrp="1"/>
          </p:cNvSpPr>
          <p:nvPr>
            <p:ph type="body" idx="1"/>
            <p:custDataLst>
              <p:tags r:id="rId4"/>
            </p:custDataLst>
          </p:nvPr>
        </p:nvSpPr>
        <p:spPr/>
        <p:txBody>
          <a:bodyPr lIns="90000" tIns="46800" rIns="90000" bIns="46800">
            <a:normAutofit/>
          </a:bodyPr>
          <a:lstStyle/>
          <a:p>
            <a:r>
              <a:rPr lang="en-US" altLang="zh-CN"/>
              <a:t>01.part one</a:t>
            </a:r>
          </a:p>
        </p:txBody>
      </p:sp>
      <p:sp>
        <p:nvSpPr>
          <p:cNvPr id="4" name="标题 3"/>
          <p:cNvSpPr>
            <a:spLocks noGrp="1"/>
          </p:cNvSpPr>
          <p:nvPr>
            <p:ph type="title"/>
            <p:custDataLst>
              <p:tags r:id="rId5"/>
            </p:custDataLst>
          </p:nvPr>
        </p:nvSpPr>
        <p:spPr/>
        <p:txBody>
          <a:bodyPr lIns="90000" tIns="46800" rIns="90000" bIns="46800">
            <a:normAutofit/>
          </a:bodyPr>
          <a:lstStyle/>
          <a:p>
            <a:r>
              <a:rPr lang="zh-CN" altLang="en-US"/>
              <a:t>项目介绍</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2"/>
            </p:custDataLst>
          </p:nvPr>
        </p:nvSpPr>
        <p:spPr>
          <a:xfrm>
            <a:off x="-1" y="0"/>
            <a:ext cx="530437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3"/>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8" name="矩形 7"/>
          <p:cNvSpPr/>
          <p:nvPr>
            <p:custDataLst>
              <p:tags r:id="rId4"/>
            </p:custDataLst>
          </p:nvPr>
        </p:nvSpPr>
        <p:spPr>
          <a:xfrm>
            <a:off x="5274332" y="1336462"/>
            <a:ext cx="5770031" cy="1253799"/>
          </a:xfrm>
          <a:prstGeom prst="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custDataLst>
              <p:tags r:id="rId5"/>
            </p:custDataLst>
          </p:nvPr>
        </p:nvSpPr>
        <p:spPr>
          <a:xfrm>
            <a:off x="4680908" y="1318253"/>
            <a:ext cx="1271719" cy="1271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mj-lt"/>
                <a:ea typeface="+mj-ea"/>
                <a:cs typeface="+mj-cs"/>
              </a:rPr>
              <a:t>心率显示</a:t>
            </a:r>
          </a:p>
        </p:txBody>
      </p:sp>
      <p:sp>
        <p:nvSpPr>
          <p:cNvPr id="27" name="矩形 26"/>
          <p:cNvSpPr/>
          <p:nvPr>
            <p:custDataLst>
              <p:tags r:id="rId6"/>
            </p:custDataLst>
          </p:nvPr>
        </p:nvSpPr>
        <p:spPr>
          <a:xfrm>
            <a:off x="5274332" y="3139075"/>
            <a:ext cx="5770031" cy="1253799"/>
          </a:xfrm>
          <a:prstGeom prst="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7"/>
            </p:custDataLst>
          </p:nvPr>
        </p:nvSpPr>
        <p:spPr>
          <a:xfrm>
            <a:off x="4680908" y="3130391"/>
            <a:ext cx="1271719" cy="1271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mj-lt"/>
                <a:ea typeface="+mj-ea"/>
                <a:cs typeface="+mj-cs"/>
              </a:rPr>
              <a:t>电量显示</a:t>
            </a:r>
          </a:p>
        </p:txBody>
      </p:sp>
      <p:cxnSp>
        <p:nvCxnSpPr>
          <p:cNvPr id="39" name="直接连接符 38"/>
          <p:cNvCxnSpPr/>
          <p:nvPr>
            <p:custDataLst>
              <p:tags r:id="rId8"/>
            </p:custDataLst>
          </p:nvPr>
        </p:nvCxnSpPr>
        <p:spPr>
          <a:xfrm>
            <a:off x="516544" y="3889828"/>
            <a:ext cx="3483428"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9"/>
            </p:custDataLst>
          </p:nvPr>
        </p:nvSpPr>
        <p:spPr>
          <a:xfrm>
            <a:off x="240180" y="656223"/>
            <a:ext cx="3209778" cy="523220"/>
          </a:xfrm>
          <a:prstGeom prst="rect">
            <a:avLst/>
          </a:prstGeom>
          <a:noFill/>
          <a:ln>
            <a:noFill/>
          </a:ln>
        </p:spPr>
        <p:txBody>
          <a:bodyPr wrap="square" lIns="90000" tIns="46800" rIns="90000" bIns="46800" rtlCol="0">
            <a:normAutofit fontScale="97500"/>
          </a:bodyPr>
          <a:lstStyle>
            <a:defPPr>
              <a:defRPr lang="zh-CN"/>
            </a:defPPr>
            <a:lvl1pPr>
              <a:defRPr sz="2800">
                <a:solidFill>
                  <a:schemeClr val="bg1"/>
                </a:solidFill>
                <a:cs typeface="+mn-ea"/>
              </a:defRPr>
            </a:lvl1pPr>
          </a:lstStyle>
          <a:p>
            <a:r>
              <a:rPr lang="zh-CN" altLang="en-US">
                <a:latin typeface="+mj-lt"/>
                <a:ea typeface="+mj-ea"/>
                <a:cs typeface="+mj-cs"/>
              </a:rPr>
              <a:t>功能作用</a:t>
            </a:r>
          </a:p>
        </p:txBody>
      </p:sp>
      <p:sp>
        <p:nvSpPr>
          <p:cNvPr id="10" name="文本框 9"/>
          <p:cNvSpPr txBox="1"/>
          <p:nvPr>
            <p:custDataLst>
              <p:tags r:id="rId10"/>
            </p:custDataLst>
          </p:nvPr>
        </p:nvSpPr>
        <p:spPr>
          <a:xfrm>
            <a:off x="6063052" y="1358726"/>
            <a:ext cx="4643605" cy="1231246"/>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chorCtr="0">
            <a:normAutofit/>
          </a:bodyPr>
          <a:lstStyle>
            <a:defPPr>
              <a:defRPr lang="zh-CN"/>
            </a:defPPr>
            <a:lvl1pPr>
              <a:lnSpc>
                <a:spcPct val="130000"/>
              </a:lnSpc>
              <a:defRPr sz="14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当心率在</a:t>
            </a:r>
            <a:r>
              <a:rPr lang="en-US" altLang="zh-CN" dirty="0"/>
              <a:t>70~100</a:t>
            </a:r>
            <a:r>
              <a:rPr lang="zh-CN" altLang="en-US" dirty="0"/>
              <a:t>时为正常</a:t>
            </a:r>
          </a:p>
          <a:p>
            <a:r>
              <a:rPr lang="zh-CN" altLang="en-US" dirty="0"/>
              <a:t>心率为</a:t>
            </a:r>
            <a:r>
              <a:rPr lang="en-US" altLang="zh-CN" dirty="0"/>
              <a:t>0~30</a:t>
            </a:r>
            <a:r>
              <a:rPr lang="zh-CN" altLang="en-US" dirty="0"/>
              <a:t>红灯亮起</a:t>
            </a:r>
          </a:p>
          <a:p>
            <a:r>
              <a:rPr lang="zh-CN" altLang="en-US" dirty="0"/>
              <a:t>心率在</a:t>
            </a:r>
            <a:r>
              <a:rPr lang="en-US" altLang="zh-CN" dirty="0"/>
              <a:t>150</a:t>
            </a:r>
            <a:r>
              <a:rPr lang="zh-CN" altLang="en-US" dirty="0"/>
              <a:t>以上时黄灯亮起</a:t>
            </a:r>
            <a:r>
              <a:rPr lang="zh-CN" altLang="en-US" dirty="0">
                <a:solidFill>
                  <a:schemeClr val="bg1"/>
                </a:solidFill>
                <a:sym typeface="+mn-ea"/>
              </a:rPr>
              <a:t>闪烁</a:t>
            </a:r>
            <a:endParaRPr lang="zh-CN" altLang="en-US" dirty="0"/>
          </a:p>
        </p:txBody>
      </p:sp>
      <p:sp>
        <p:nvSpPr>
          <p:cNvPr id="11" name="文本框 10"/>
          <p:cNvSpPr txBox="1"/>
          <p:nvPr>
            <p:custDataLst>
              <p:tags r:id="rId11"/>
            </p:custDataLst>
          </p:nvPr>
        </p:nvSpPr>
        <p:spPr>
          <a:xfrm>
            <a:off x="6063052" y="3151179"/>
            <a:ext cx="4643605" cy="1231246"/>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chorCtr="0">
            <a:normAutofit/>
          </a:bodyPr>
          <a:lstStyle>
            <a:defPPr>
              <a:defRPr lang="zh-CN"/>
            </a:defPPr>
            <a:lvl1pPr>
              <a:lnSpc>
                <a:spcPct val="130000"/>
              </a:lnSpc>
              <a:defRPr sz="14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mn-ea"/>
            </a:endParaRPr>
          </a:p>
          <a:p>
            <a:r>
              <a:rPr lang="en-US" altLang="zh-CN" dirty="0">
                <a:sym typeface="+mn-ea"/>
              </a:rPr>
              <a:t>30</a:t>
            </a:r>
            <a:r>
              <a:rPr lang="zh-CN" altLang="en-US" dirty="0">
                <a:sym typeface="+mn-ea"/>
              </a:rPr>
              <a:t>以下时显示为红灯</a:t>
            </a:r>
          </a:p>
        </p:txBody>
      </p:sp>
      <p:sp>
        <p:nvSpPr>
          <p:cNvPr id="5" name="文本框 4"/>
          <p:cNvSpPr txBox="1"/>
          <p:nvPr/>
        </p:nvSpPr>
        <p:spPr>
          <a:xfrm>
            <a:off x="240030" y="1179195"/>
            <a:ext cx="2195195" cy="368300"/>
          </a:xfrm>
          <a:prstGeom prst="rect">
            <a:avLst/>
          </a:prstGeom>
          <a:noFill/>
        </p:spPr>
        <p:txBody>
          <a:bodyPr wrap="square" rtlCol="0">
            <a:spAutoFit/>
          </a:bodyPr>
          <a:lstStyle/>
          <a:p>
            <a:r>
              <a:rPr lang="en-US" altLang="zh-CN" b="1">
                <a:latin typeface="+mn-ea"/>
              </a:rPr>
              <a:t>functions</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43480" y="-1"/>
            <a:ext cx="4555788" cy="6858000"/>
            <a:chOff x="-43480" y="-1"/>
            <a:chExt cx="4555788" cy="6858000"/>
          </a:xfrm>
        </p:grpSpPr>
        <p:pic>
          <p:nvPicPr>
            <p:cNvPr id="3" name="图片 2"/>
            <p:cNvPicPr>
              <a:picLocks noChangeAspect="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40642" y="-1"/>
              <a:ext cx="4552950" cy="6858000"/>
            </a:xfrm>
            <a:prstGeom prst="rect">
              <a:avLst/>
            </a:prstGeom>
          </p:spPr>
        </p:pic>
        <p:sp>
          <p:nvSpPr>
            <p:cNvPr id="10" name="矩形 9"/>
            <p:cNvSpPr/>
            <p:nvPr>
              <p:custDataLst>
                <p:tags r:id="rId7"/>
              </p:custDataLst>
            </p:nvPr>
          </p:nvSpPr>
          <p:spPr>
            <a:xfrm>
              <a:off x="-43480" y="-1"/>
              <a:ext cx="455578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custDataLst>
              <p:tags r:id="rId3"/>
            </p:custDataLst>
          </p:nvPr>
        </p:nvSpPr>
        <p:spPr>
          <a:xfrm>
            <a:off x="797434" y="3244333"/>
            <a:ext cx="2960915" cy="369332"/>
          </a:xfrm>
          <a:prstGeom prst="rect">
            <a:avLst/>
          </a:prstGeom>
          <a:noFill/>
        </p:spPr>
        <p:txBody>
          <a:bodyPr wrap="square" lIns="90000" tIns="46800" rIns="90000" bIns="46800" rtlCol="0">
            <a:normAutofit/>
          </a:bodyPr>
          <a:lstStyle/>
          <a:p>
            <a:pPr algn="ctr"/>
            <a:r>
              <a:rPr lang="en-US" altLang="zh-CN">
                <a:solidFill>
                  <a:schemeClr val="bg1">
                    <a:lumMod val="75000"/>
                  </a:schemeClr>
                </a:solidFill>
              </a:rPr>
              <a:t>flow path</a:t>
            </a:r>
          </a:p>
        </p:txBody>
      </p:sp>
      <p:sp>
        <p:nvSpPr>
          <p:cNvPr id="5" name="文本占位符 4"/>
          <p:cNvSpPr>
            <a:spLocks noGrp="1"/>
          </p:cNvSpPr>
          <p:nvPr>
            <p:ph type="body" idx="1"/>
            <p:custDataLst>
              <p:tags r:id="rId4"/>
            </p:custDataLst>
          </p:nvPr>
        </p:nvSpPr>
        <p:spPr>
          <a:xfrm>
            <a:off x="5266267" y="3189695"/>
            <a:ext cx="2275397" cy="535531"/>
          </a:xfrm>
        </p:spPr>
        <p:txBody>
          <a:bodyPr lIns="90000" tIns="46800" rIns="90000" bIns="46800">
            <a:normAutofit/>
          </a:bodyPr>
          <a:lstStyle/>
          <a:p>
            <a:r>
              <a:rPr lang="en-US" altLang="zh-CN"/>
              <a:t>02.part two</a:t>
            </a:r>
          </a:p>
        </p:txBody>
      </p:sp>
      <p:sp>
        <p:nvSpPr>
          <p:cNvPr id="4" name="标题 3"/>
          <p:cNvSpPr>
            <a:spLocks noGrp="1"/>
          </p:cNvSpPr>
          <p:nvPr>
            <p:ph type="title"/>
            <p:custDataLst>
              <p:tags r:id="rId5"/>
            </p:custDataLst>
          </p:nvPr>
        </p:nvSpPr>
        <p:spPr/>
        <p:txBody>
          <a:bodyPr lIns="90000" tIns="46800" rIns="90000" bIns="46800">
            <a:normAutofit/>
          </a:bodyPr>
          <a:lstStyle/>
          <a:p>
            <a:r>
              <a:rPr lang="zh-CN" altLang="en-US"/>
              <a:t>流程图</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custDataLst>
              <p:tags r:id="rId3"/>
            </p:custDataLst>
          </p:nvPr>
        </p:nvSpPr>
        <p:spPr>
          <a:xfrm>
            <a:off x="270660" y="656223"/>
            <a:ext cx="3209778" cy="523220"/>
          </a:xfrm>
          <a:prstGeom prst="rect">
            <a:avLst/>
          </a:prstGeom>
          <a:noFill/>
          <a:ln>
            <a:noFill/>
          </a:ln>
        </p:spPr>
        <p:txBody>
          <a:bodyPr wrap="square" rtlCol="0">
            <a:normAutofit fontScale="97500"/>
          </a:bodyPr>
          <a:lstStyle/>
          <a:p>
            <a:r>
              <a:rPr lang="zh-CN" altLang="en-US" sz="2800">
                <a:solidFill>
                  <a:schemeClr val="tx1">
                    <a:lumMod val="50000"/>
                    <a:lumOff val="50000"/>
                  </a:schemeClr>
                </a:solidFill>
                <a:latin typeface="+mj-lt"/>
                <a:ea typeface="+mj-ea"/>
                <a:cs typeface="+mj-cs"/>
                <a:sym typeface="+mn-lt"/>
              </a:rPr>
              <a:t>功能流程</a:t>
            </a:r>
          </a:p>
        </p:txBody>
      </p:sp>
      <p:pic>
        <p:nvPicPr>
          <p:cNvPr id="4" name="图片 3"/>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7687310" y="0"/>
            <a:ext cx="4514850" cy="6858000"/>
          </a:xfrm>
          <a:prstGeom prst="rect">
            <a:avLst/>
          </a:prstGeom>
        </p:spPr>
      </p:pic>
      <p:sp>
        <p:nvSpPr>
          <p:cNvPr id="2" name="圆角矩形 1"/>
          <p:cNvSpPr/>
          <p:nvPr/>
        </p:nvSpPr>
        <p:spPr>
          <a:xfrm>
            <a:off x="2214245" y="366395"/>
            <a:ext cx="1266190" cy="479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start</a:t>
            </a:r>
          </a:p>
        </p:txBody>
      </p:sp>
      <p:cxnSp>
        <p:nvCxnSpPr>
          <p:cNvPr id="3" name="直接箭头连接符 2"/>
          <p:cNvCxnSpPr>
            <a:endCxn id="5" idx="0"/>
          </p:cNvCxnSpPr>
          <p:nvPr/>
        </p:nvCxnSpPr>
        <p:spPr>
          <a:xfrm>
            <a:off x="2847340" y="845820"/>
            <a:ext cx="0" cy="622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086610" y="1468755"/>
            <a:ext cx="1521460" cy="61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button</a:t>
            </a:r>
          </a:p>
        </p:txBody>
      </p:sp>
      <p:sp>
        <p:nvSpPr>
          <p:cNvPr id="6" name="菱形 5"/>
          <p:cNvSpPr/>
          <p:nvPr/>
        </p:nvSpPr>
        <p:spPr>
          <a:xfrm>
            <a:off x="896620" y="2514600"/>
            <a:ext cx="3900805" cy="8680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switch</a:t>
            </a:r>
          </a:p>
        </p:txBody>
      </p:sp>
      <p:cxnSp>
        <p:nvCxnSpPr>
          <p:cNvPr id="7" name="直接箭头连接符 6"/>
          <p:cNvCxnSpPr>
            <a:stCxn id="5" idx="2"/>
            <a:endCxn id="6" idx="0"/>
          </p:cNvCxnSpPr>
          <p:nvPr/>
        </p:nvCxnSpPr>
        <p:spPr>
          <a:xfrm>
            <a:off x="2847340" y="2081530"/>
            <a:ext cx="0" cy="433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2"/>
            <a:endCxn id="11" idx="0"/>
          </p:cNvCxnSpPr>
          <p:nvPr/>
        </p:nvCxnSpPr>
        <p:spPr>
          <a:xfrm>
            <a:off x="2847340" y="3382645"/>
            <a:ext cx="1266190" cy="454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a:endCxn id="10" idx="0"/>
          </p:cNvCxnSpPr>
          <p:nvPr/>
        </p:nvCxnSpPr>
        <p:spPr>
          <a:xfrm flipH="1">
            <a:off x="1604645" y="3382645"/>
            <a:ext cx="1242695" cy="48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94410" y="3872230"/>
            <a:ext cx="1219835" cy="460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case1</a:t>
            </a:r>
          </a:p>
        </p:txBody>
      </p:sp>
      <p:sp>
        <p:nvSpPr>
          <p:cNvPr id="11" name="矩形 10"/>
          <p:cNvSpPr/>
          <p:nvPr/>
        </p:nvSpPr>
        <p:spPr>
          <a:xfrm>
            <a:off x="3429000" y="3837305"/>
            <a:ext cx="1368425" cy="53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case2</a:t>
            </a:r>
          </a:p>
        </p:txBody>
      </p:sp>
      <p:sp>
        <p:nvSpPr>
          <p:cNvPr id="12" name="矩形 11"/>
          <p:cNvSpPr/>
          <p:nvPr/>
        </p:nvSpPr>
        <p:spPr>
          <a:xfrm>
            <a:off x="981710" y="4607560"/>
            <a:ext cx="1245235" cy="438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心率显示</a:t>
            </a:r>
          </a:p>
        </p:txBody>
      </p:sp>
      <p:sp>
        <p:nvSpPr>
          <p:cNvPr id="13" name="矩形 12"/>
          <p:cNvSpPr/>
          <p:nvPr/>
        </p:nvSpPr>
        <p:spPr>
          <a:xfrm>
            <a:off x="3440430" y="4668520"/>
            <a:ext cx="1358265" cy="459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电量显示</a:t>
            </a:r>
          </a:p>
        </p:txBody>
      </p:sp>
      <p:cxnSp>
        <p:nvCxnSpPr>
          <p:cNvPr id="15" name="直接箭头连接符 14"/>
          <p:cNvCxnSpPr>
            <a:stCxn id="10" idx="2"/>
            <a:endCxn id="12" idx="0"/>
          </p:cNvCxnSpPr>
          <p:nvPr/>
        </p:nvCxnSpPr>
        <p:spPr>
          <a:xfrm>
            <a:off x="1604645" y="4332605"/>
            <a:ext cx="0" cy="274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3" idx="0"/>
          </p:cNvCxnSpPr>
          <p:nvPr/>
        </p:nvCxnSpPr>
        <p:spPr>
          <a:xfrm>
            <a:off x="4113530" y="4285615"/>
            <a:ext cx="6350" cy="382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5400000" flipV="1">
            <a:off x="1587500" y="5062855"/>
            <a:ext cx="1164590" cy="1130935"/>
          </a:xfrm>
          <a:prstGeom prst="bentConnector3">
            <a:avLst>
              <a:gd name="adj1" fmla="val 500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3" idx="2"/>
          </p:cNvCxnSpPr>
          <p:nvPr/>
        </p:nvCxnSpPr>
        <p:spPr>
          <a:xfrm rot="5400000">
            <a:off x="3172460" y="4671060"/>
            <a:ext cx="490220" cy="140462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10410" y="6210935"/>
            <a:ext cx="1430020" cy="500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end</a:t>
            </a:r>
          </a:p>
        </p:txBody>
      </p:sp>
      <p:cxnSp>
        <p:nvCxnSpPr>
          <p:cNvPr id="25" name="肘形连接符 24"/>
          <p:cNvCxnSpPr>
            <a:stCxn id="23" idx="3"/>
            <a:endCxn id="2" idx="3"/>
          </p:cNvCxnSpPr>
          <p:nvPr/>
        </p:nvCxnSpPr>
        <p:spPr>
          <a:xfrm flipV="1">
            <a:off x="3440430" y="606425"/>
            <a:ext cx="40005" cy="5854700"/>
          </a:xfrm>
          <a:prstGeom prst="bentConnector3">
            <a:avLst>
              <a:gd name="adj1" fmla="val 4625396"/>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7" name="文本框 6"/>
          <p:cNvSpPr txBox="1"/>
          <p:nvPr>
            <p:custDataLst>
              <p:tags r:id="rId3"/>
            </p:custDataLst>
          </p:nvPr>
        </p:nvSpPr>
        <p:spPr>
          <a:xfrm>
            <a:off x="260500" y="656223"/>
            <a:ext cx="3209778" cy="523220"/>
          </a:xfrm>
          <a:prstGeom prst="rect">
            <a:avLst/>
          </a:prstGeom>
          <a:noFill/>
          <a:ln>
            <a:noFill/>
          </a:ln>
        </p:spPr>
        <p:txBody>
          <a:bodyPr wrap="square" lIns="90000" tIns="46800" rIns="90000" bIns="46800" rtlCol="0">
            <a:normAutofit fontScale="97500"/>
          </a:bodyPr>
          <a:lstStyle>
            <a:defPPr>
              <a:defRPr lang="zh-CN"/>
            </a:defPPr>
            <a:lvl1pPr>
              <a:defRPr sz="2800">
                <a:solidFill>
                  <a:schemeClr val="tx1">
                    <a:lumMod val="50000"/>
                    <a:lumOff val="50000"/>
                  </a:schemeClr>
                </a:solidFill>
                <a:cs typeface="+mn-ea"/>
              </a:defRPr>
            </a:lvl1pPr>
          </a:lstStyle>
          <a:p>
            <a:r>
              <a:rPr lang="en-US" altLang="zh-CN" sz="2000" b="1">
                <a:solidFill>
                  <a:schemeClr val="tx2"/>
                </a:solidFill>
                <a:cs typeface="+mn-cs"/>
              </a:rPr>
              <a:t>03.part three</a:t>
            </a:r>
            <a:r>
              <a:rPr lang="zh-CN" altLang="en-US">
                <a:latin typeface="+mj-lt"/>
                <a:ea typeface="+mj-ea"/>
                <a:cs typeface="+mj-cs"/>
              </a:rPr>
              <a:t>效果展示</a:t>
            </a:r>
          </a:p>
        </p:txBody>
      </p:sp>
      <p:pic>
        <p:nvPicPr>
          <p:cNvPr id="3" name="图片 2"/>
          <p:cNvPicPr>
            <a:picLocks noChangeAspect="1"/>
          </p:cNvPicPr>
          <p:nvPr/>
        </p:nvPicPr>
        <p:blipFill>
          <a:blip r:embed="rId6"/>
          <a:stretch>
            <a:fillRect/>
          </a:stretch>
        </p:blipFill>
        <p:spPr>
          <a:xfrm>
            <a:off x="6100445" y="1404620"/>
            <a:ext cx="4961255" cy="2499360"/>
          </a:xfrm>
          <a:prstGeom prst="rect">
            <a:avLst/>
          </a:prstGeom>
        </p:spPr>
      </p:pic>
      <p:pic>
        <p:nvPicPr>
          <p:cNvPr id="21" name="图片 20"/>
          <p:cNvPicPr>
            <a:picLocks noChangeAspect="1"/>
          </p:cNvPicPr>
          <p:nvPr/>
        </p:nvPicPr>
        <p:blipFill>
          <a:blip r:embed="rId7"/>
          <a:stretch>
            <a:fillRect/>
          </a:stretch>
        </p:blipFill>
        <p:spPr>
          <a:xfrm>
            <a:off x="478155" y="1404620"/>
            <a:ext cx="5189855" cy="2514600"/>
          </a:xfrm>
          <a:prstGeom prst="rect">
            <a:avLst/>
          </a:prstGeom>
        </p:spPr>
      </p:pic>
      <p:pic>
        <p:nvPicPr>
          <p:cNvPr id="22" name="图片 21"/>
          <p:cNvPicPr>
            <a:picLocks noChangeAspect="1"/>
          </p:cNvPicPr>
          <p:nvPr/>
        </p:nvPicPr>
        <p:blipFill>
          <a:blip r:embed="rId8"/>
          <a:stretch>
            <a:fillRect/>
          </a:stretch>
        </p:blipFill>
        <p:spPr>
          <a:xfrm>
            <a:off x="3217545" y="4011295"/>
            <a:ext cx="5227955" cy="265938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custDataLst>
              <p:tags r:id="rId2"/>
            </p:custDataLst>
          </p:nvPr>
        </p:nvSpPr>
        <p:spPr/>
        <p:txBody>
          <a:bodyPr lIns="90000" tIns="46800" rIns="90000" bIns="46800">
            <a:normAutofit/>
          </a:bodyPr>
          <a:lstStyle/>
          <a:p>
            <a:r>
              <a:rPr lang="en-US" altLang="zh-CN">
                <a:sym typeface="+mn-ea"/>
              </a:rPr>
              <a:t>04.part four</a:t>
            </a:r>
            <a:endParaRPr lang="en-US" altLang="zh-CN"/>
          </a:p>
          <a:p>
            <a:endParaRPr lang="en-US" altLang="zh-CN"/>
          </a:p>
        </p:txBody>
      </p:sp>
      <p:sp>
        <p:nvSpPr>
          <p:cNvPr id="4" name="标题 3"/>
          <p:cNvSpPr>
            <a:spLocks noGrp="1"/>
          </p:cNvSpPr>
          <p:nvPr>
            <p:ph type="title"/>
            <p:custDataLst>
              <p:tags r:id="rId3"/>
            </p:custDataLst>
          </p:nvPr>
        </p:nvSpPr>
        <p:spPr/>
        <p:txBody>
          <a:bodyPr lIns="90000" tIns="46800" rIns="90000" bIns="46800">
            <a:normAutofit/>
          </a:bodyPr>
          <a:lstStyle/>
          <a:p>
            <a:r>
              <a:rPr lang="zh-CN" altLang="en-US"/>
              <a:t>项目展望</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4" name="矩形: 圆角 3"/>
          <p:cNvSpPr/>
          <p:nvPr>
            <p:custDataLst>
              <p:tags r:id="rId3"/>
            </p:custDataLst>
          </p:nvPr>
        </p:nvSpPr>
        <p:spPr>
          <a:xfrm>
            <a:off x="1219200" y="2005693"/>
            <a:ext cx="1790700" cy="374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noProof="1"/>
          </a:p>
        </p:txBody>
      </p:sp>
      <p:sp>
        <p:nvSpPr>
          <p:cNvPr id="6" name="矩形: 圆角 5"/>
          <p:cNvSpPr/>
          <p:nvPr>
            <p:custDataLst>
              <p:tags r:id="rId4"/>
            </p:custDataLst>
          </p:nvPr>
        </p:nvSpPr>
        <p:spPr>
          <a:xfrm>
            <a:off x="6669315" y="2005693"/>
            <a:ext cx="1790700" cy="374650"/>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noProof="1"/>
          </a:p>
        </p:txBody>
      </p:sp>
      <p:sp>
        <p:nvSpPr>
          <p:cNvPr id="8" name="矩形: 圆角 7"/>
          <p:cNvSpPr/>
          <p:nvPr>
            <p:custDataLst>
              <p:tags r:id="rId5"/>
            </p:custDataLst>
          </p:nvPr>
        </p:nvSpPr>
        <p:spPr>
          <a:xfrm>
            <a:off x="1219200" y="4225257"/>
            <a:ext cx="1790700" cy="374650"/>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noProof="1"/>
          </a:p>
        </p:txBody>
      </p:sp>
      <p:sp>
        <p:nvSpPr>
          <p:cNvPr id="10" name="矩形: 圆角 9"/>
          <p:cNvSpPr/>
          <p:nvPr>
            <p:custDataLst>
              <p:tags r:id="rId6"/>
            </p:custDataLst>
          </p:nvPr>
        </p:nvSpPr>
        <p:spPr>
          <a:xfrm>
            <a:off x="6669315" y="4225257"/>
            <a:ext cx="1790700" cy="374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noProof="1"/>
          </a:p>
        </p:txBody>
      </p:sp>
      <p:cxnSp>
        <p:nvCxnSpPr>
          <p:cNvPr id="13" name="直接连接符 12"/>
          <p:cNvCxnSpPr/>
          <p:nvPr>
            <p:custDataLst>
              <p:tags r:id="rId7"/>
            </p:custDataLst>
          </p:nvPr>
        </p:nvCxnSpPr>
        <p:spPr>
          <a:xfrm>
            <a:off x="1219200" y="3831772"/>
            <a:ext cx="10290629" cy="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8"/>
            </p:custDataLst>
          </p:nvPr>
        </p:nvSpPr>
        <p:spPr>
          <a:xfrm>
            <a:off x="270660" y="656223"/>
            <a:ext cx="3209778" cy="523220"/>
          </a:xfrm>
          <a:prstGeom prst="rect">
            <a:avLst/>
          </a:prstGeom>
          <a:noFill/>
          <a:ln>
            <a:noFill/>
          </a:ln>
        </p:spPr>
        <p:txBody>
          <a:bodyPr wrap="square" lIns="90000" tIns="46800" rIns="90000" bIns="46800" rtlCol="0">
            <a:normAutofit fontScale="97500"/>
          </a:bodyPr>
          <a:lstStyle>
            <a:defPPr>
              <a:defRPr lang="zh-CN"/>
            </a:defPPr>
            <a:lvl1pPr>
              <a:defRPr sz="2800">
                <a:solidFill>
                  <a:schemeClr val="tx1">
                    <a:lumMod val="50000"/>
                    <a:lumOff val="50000"/>
                  </a:schemeClr>
                </a:solidFill>
                <a:cs typeface="+mn-ea"/>
              </a:defRPr>
            </a:lvl1pPr>
          </a:lstStyle>
          <a:p>
            <a:r>
              <a:rPr lang="zh-CN" altLang="en-US">
                <a:latin typeface="+mj-lt"/>
                <a:ea typeface="+mj-ea"/>
                <a:cs typeface="+mj-cs"/>
              </a:rPr>
              <a:t>健康</a:t>
            </a:r>
          </a:p>
        </p:txBody>
      </p:sp>
      <p:sp>
        <p:nvSpPr>
          <p:cNvPr id="14" name="文本框 13"/>
          <p:cNvSpPr txBox="1"/>
          <p:nvPr>
            <p:custDataLst>
              <p:tags r:id="rId9"/>
            </p:custDataLst>
          </p:nvPr>
        </p:nvSpPr>
        <p:spPr>
          <a:xfrm>
            <a:off x="1219200" y="2443786"/>
            <a:ext cx="3810000" cy="1024064"/>
          </a:xfrm>
          <a:prstGeom prst="rect">
            <a:avLst/>
          </a:prstGeom>
          <a:noFill/>
          <a:ln w="9525">
            <a:noFill/>
          </a:ln>
          <a:extLst>
            <a:ext uri="{909E8E84-426E-40DD-AFC4-6F175D3DCCD1}">
              <a14:hiddenFill xmlns:a14="http://schemas.microsoft.com/office/drawing/2010/main">
                <a:grpFill/>
              </a14:hiddenFill>
            </a:ext>
          </a:extLst>
        </p:spPr>
        <p:txBody>
          <a:bodyPr wrap="square" lIns="90000" tIns="46800" rIns="90000" bIns="46800">
            <a:normAutofit/>
          </a:bodyPr>
          <a:lstStyle>
            <a:defPPr>
              <a:defRPr lang="zh-CN"/>
            </a:defPPr>
            <a:lvl1pPr marL="171450" indent="-171450" defTabSz="912495" fontAlgn="base">
              <a:lnSpc>
                <a:spcPct val="150000"/>
              </a:lnSpc>
              <a:spcBef>
                <a:spcPct val="0"/>
              </a:spcBef>
              <a:spcAft>
                <a:spcPct val="0"/>
              </a:spcAft>
              <a:buFont typeface="Arial" panose="020B0604020202020204" pitchFamily="34" charset="0"/>
              <a:buChar char="•"/>
              <a:tabLst>
                <a:tab pos="226695" algn="l"/>
              </a:tabLst>
              <a:defRPr sz="1400">
                <a:solidFill>
                  <a:schemeClr val="tx1">
                    <a:lumMod val="50000"/>
                    <a:lumOff val="50000"/>
                  </a:schemeClr>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stStyle>
          <a:p>
            <a:r>
              <a:rPr lang="zh-CN" altLang="en-US">
                <a:latin typeface="+mn-lt"/>
                <a:cs typeface="+mn-cs"/>
              </a:rPr>
              <a:t>通过一天的心率变化判断个人的身体状况</a:t>
            </a:r>
          </a:p>
        </p:txBody>
      </p:sp>
      <p:sp>
        <p:nvSpPr>
          <p:cNvPr id="15" name="文本框 14"/>
          <p:cNvSpPr txBox="1"/>
          <p:nvPr>
            <p:custDataLst>
              <p:tags r:id="rId10"/>
            </p:custDataLst>
          </p:nvPr>
        </p:nvSpPr>
        <p:spPr>
          <a:xfrm>
            <a:off x="1219200" y="4663350"/>
            <a:ext cx="3810000" cy="1024064"/>
          </a:xfrm>
          <a:prstGeom prst="rect">
            <a:avLst/>
          </a:prstGeom>
          <a:noFill/>
          <a:ln w="9525">
            <a:noFill/>
          </a:ln>
          <a:extLst>
            <a:ext uri="{909E8E84-426E-40DD-AFC4-6F175D3DCCD1}">
              <a14:hiddenFill xmlns:a14="http://schemas.microsoft.com/office/drawing/2010/main">
                <a:grpFill/>
              </a14:hiddenFill>
            </a:ext>
          </a:extLst>
        </p:spPr>
        <p:txBody>
          <a:bodyPr wrap="square" lIns="90000" tIns="46800" rIns="90000" bIns="46800">
            <a:normAutofit/>
          </a:bodyPr>
          <a:lstStyle>
            <a:defPPr>
              <a:defRPr lang="zh-CN"/>
            </a:defPPr>
            <a:lvl1pPr marL="171450" indent="-171450" defTabSz="912495" fontAlgn="base">
              <a:lnSpc>
                <a:spcPct val="150000"/>
              </a:lnSpc>
              <a:spcBef>
                <a:spcPct val="0"/>
              </a:spcBef>
              <a:spcAft>
                <a:spcPct val="0"/>
              </a:spcAft>
              <a:buFont typeface="Arial" panose="020B0604020202020204" pitchFamily="34" charset="0"/>
              <a:buChar char="•"/>
              <a:tabLst>
                <a:tab pos="226695" algn="l"/>
              </a:tabLst>
              <a:defRPr sz="1400">
                <a:solidFill>
                  <a:schemeClr val="tx1">
                    <a:lumMod val="50000"/>
                    <a:lumOff val="50000"/>
                  </a:schemeClr>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stStyle>
          <a:p>
            <a:r>
              <a:rPr lang="zh-CN" altLang="en-US">
                <a:latin typeface="+mn-lt"/>
                <a:cs typeface="+mn-cs"/>
              </a:rPr>
              <a:t>测量室温和体温来判断人体的新陈代谢状况</a:t>
            </a:r>
          </a:p>
        </p:txBody>
      </p:sp>
      <p:sp>
        <p:nvSpPr>
          <p:cNvPr id="16" name="文本框 15"/>
          <p:cNvSpPr txBox="1"/>
          <p:nvPr>
            <p:custDataLst>
              <p:tags r:id="rId11"/>
            </p:custDataLst>
          </p:nvPr>
        </p:nvSpPr>
        <p:spPr>
          <a:xfrm>
            <a:off x="6669315" y="4663350"/>
            <a:ext cx="3810000" cy="1024064"/>
          </a:xfrm>
          <a:prstGeom prst="rect">
            <a:avLst/>
          </a:prstGeom>
          <a:noFill/>
          <a:ln w="9525">
            <a:noFill/>
          </a:ln>
          <a:extLst>
            <a:ext uri="{909E8E84-426E-40DD-AFC4-6F175D3DCCD1}">
              <a14:hiddenFill xmlns:a14="http://schemas.microsoft.com/office/drawing/2010/main">
                <a:grpFill/>
              </a14:hiddenFill>
            </a:ext>
          </a:extLst>
        </p:spPr>
        <p:txBody>
          <a:bodyPr wrap="square" lIns="90000" tIns="46800" rIns="90000" bIns="46800">
            <a:normAutofit/>
          </a:bodyPr>
          <a:lstStyle>
            <a:defPPr>
              <a:defRPr lang="zh-CN"/>
            </a:defPPr>
            <a:lvl1pPr marL="171450" indent="-171450" defTabSz="912495" fontAlgn="base">
              <a:lnSpc>
                <a:spcPct val="150000"/>
              </a:lnSpc>
              <a:spcBef>
                <a:spcPct val="0"/>
              </a:spcBef>
              <a:spcAft>
                <a:spcPct val="0"/>
              </a:spcAft>
              <a:buFont typeface="Arial" panose="020B0604020202020204" pitchFamily="34" charset="0"/>
              <a:buChar char="•"/>
              <a:tabLst>
                <a:tab pos="226695" algn="l"/>
              </a:tabLst>
              <a:defRPr sz="1400">
                <a:solidFill>
                  <a:schemeClr val="tx1">
                    <a:lumMod val="50000"/>
                    <a:lumOff val="50000"/>
                  </a:schemeClr>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stStyle>
          <a:p>
            <a:r>
              <a:rPr lang="zh-CN" altLang="en-US">
                <a:latin typeface="+mn-lt"/>
                <a:cs typeface="+mn-cs"/>
              </a:rPr>
              <a:t>测量体内分泌激素的量来判断人体的内分泌系统的健康</a:t>
            </a:r>
          </a:p>
        </p:txBody>
      </p:sp>
      <p:sp>
        <p:nvSpPr>
          <p:cNvPr id="17" name="文本框 16"/>
          <p:cNvSpPr txBox="1"/>
          <p:nvPr>
            <p:custDataLst>
              <p:tags r:id="rId12"/>
            </p:custDataLst>
          </p:nvPr>
        </p:nvSpPr>
        <p:spPr>
          <a:xfrm>
            <a:off x="6669315" y="2443786"/>
            <a:ext cx="3810000" cy="1024064"/>
          </a:xfrm>
          <a:prstGeom prst="rect">
            <a:avLst/>
          </a:prstGeom>
          <a:noFill/>
          <a:ln w="9525">
            <a:noFill/>
          </a:ln>
          <a:extLst>
            <a:ext uri="{909E8E84-426E-40DD-AFC4-6F175D3DCCD1}">
              <a14:hiddenFill xmlns:a14="http://schemas.microsoft.com/office/drawing/2010/main">
                <a:grpFill/>
              </a14:hiddenFill>
            </a:ext>
          </a:extLst>
        </p:spPr>
        <p:txBody>
          <a:bodyPr wrap="square" lIns="90000" tIns="46800" rIns="90000" bIns="46800">
            <a:normAutofit/>
          </a:bodyPr>
          <a:lstStyle>
            <a:defPPr>
              <a:defRPr lang="zh-CN"/>
            </a:defPPr>
            <a:lvl1pPr marL="171450" indent="-171450" defTabSz="912495" fontAlgn="base">
              <a:lnSpc>
                <a:spcPct val="150000"/>
              </a:lnSpc>
              <a:spcBef>
                <a:spcPct val="0"/>
              </a:spcBef>
              <a:spcAft>
                <a:spcPct val="0"/>
              </a:spcAft>
              <a:buFont typeface="Arial" panose="020B0604020202020204" pitchFamily="34" charset="0"/>
              <a:buChar char="•"/>
              <a:tabLst>
                <a:tab pos="226695" algn="l"/>
              </a:tabLst>
              <a:defRPr sz="1400">
                <a:solidFill>
                  <a:schemeClr val="tx1">
                    <a:lumMod val="50000"/>
                    <a:lumOff val="50000"/>
                  </a:schemeClr>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stStyle>
          <a:p>
            <a:r>
              <a:rPr lang="zh-CN" altLang="en-US">
                <a:latin typeface="+mn-lt"/>
                <a:cs typeface="+mn-cs"/>
                <a:sym typeface="+mn-ea"/>
              </a:rPr>
              <a:t>通过个人信息如体重来判断一天所消耗的热量以及给予相对的运动贴士</a:t>
            </a:r>
            <a:endParaRPr lang="en-US" altLang="zh-CN">
              <a:latin typeface="+mn-lt"/>
              <a:cs typeface="+mn-cs"/>
            </a:endParaRPr>
          </a:p>
        </p:txBody>
      </p:sp>
      <p:sp>
        <p:nvSpPr>
          <p:cNvPr id="18" name="文本框 17"/>
          <p:cNvSpPr txBox="1"/>
          <p:nvPr>
            <p:custDataLst>
              <p:tags r:id="rId13"/>
            </p:custDataLst>
          </p:nvPr>
        </p:nvSpPr>
        <p:spPr>
          <a:xfrm>
            <a:off x="1219200" y="2014462"/>
            <a:ext cx="1790700" cy="371513"/>
          </a:xfrm>
          <a:prstGeom prst="rect">
            <a:avLst/>
          </a:prstGeom>
          <a:noFill/>
          <a:ln>
            <a:noFill/>
          </a:ln>
        </p:spPr>
        <p:txBody>
          <a:bodyPr wrap="square" lIns="90000" tIns="46800" rIns="90000" bIns="46800" rtlCol="0">
            <a:normAutofit fontScale="97500"/>
          </a:bodyPr>
          <a:lstStyle>
            <a:defPPr>
              <a:defRPr lang="zh-CN"/>
            </a:defPPr>
            <a:lvl1pPr>
              <a:defRPr sz="2800">
                <a:solidFill>
                  <a:schemeClr val="tx1">
                    <a:lumMod val="50000"/>
                    <a:lumOff val="50000"/>
                  </a:schemeClr>
                </a:solidFill>
                <a:cs typeface="+mn-ea"/>
              </a:defRPr>
            </a:lvl1pPr>
          </a:lstStyle>
          <a:p>
            <a:pPr algn="ctr"/>
            <a:r>
              <a:rPr lang="zh-CN" altLang="en-US" sz="1800">
                <a:solidFill>
                  <a:schemeClr val="bg1"/>
                </a:solidFill>
                <a:latin typeface="+mj-lt"/>
                <a:ea typeface="+mj-ea"/>
                <a:cs typeface="+mj-cs"/>
              </a:rPr>
              <a:t>测量心率</a:t>
            </a:r>
          </a:p>
        </p:txBody>
      </p:sp>
      <p:sp>
        <p:nvSpPr>
          <p:cNvPr id="19" name="文本框 18"/>
          <p:cNvSpPr txBox="1"/>
          <p:nvPr>
            <p:custDataLst>
              <p:tags r:id="rId14"/>
            </p:custDataLst>
          </p:nvPr>
        </p:nvSpPr>
        <p:spPr>
          <a:xfrm>
            <a:off x="6669315" y="2005035"/>
            <a:ext cx="1790700" cy="371513"/>
          </a:xfrm>
          <a:prstGeom prst="rect">
            <a:avLst/>
          </a:prstGeom>
          <a:noFill/>
          <a:ln>
            <a:noFill/>
          </a:ln>
        </p:spPr>
        <p:txBody>
          <a:bodyPr wrap="square" lIns="90000" tIns="46800" rIns="90000" bIns="46800" rtlCol="0">
            <a:normAutofit fontScale="97500"/>
          </a:bodyPr>
          <a:lstStyle>
            <a:defPPr>
              <a:defRPr lang="zh-CN"/>
            </a:defPPr>
            <a:lvl1pPr>
              <a:defRPr sz="2800">
                <a:solidFill>
                  <a:schemeClr val="tx1">
                    <a:lumMod val="50000"/>
                    <a:lumOff val="50000"/>
                  </a:schemeClr>
                </a:solidFill>
                <a:cs typeface="+mn-ea"/>
              </a:defRPr>
            </a:lvl1pPr>
          </a:lstStyle>
          <a:p>
            <a:pPr algn="ctr"/>
            <a:r>
              <a:rPr lang="zh-CN" altLang="en-US" sz="1800">
                <a:solidFill>
                  <a:schemeClr val="bg1"/>
                </a:solidFill>
                <a:latin typeface="+mj-lt"/>
                <a:ea typeface="+mj-ea"/>
                <a:cs typeface="+mj-cs"/>
              </a:rPr>
              <a:t>计步器</a:t>
            </a:r>
          </a:p>
        </p:txBody>
      </p:sp>
      <p:sp>
        <p:nvSpPr>
          <p:cNvPr id="20" name="文本框 19"/>
          <p:cNvSpPr txBox="1"/>
          <p:nvPr>
            <p:custDataLst>
              <p:tags r:id="rId15"/>
            </p:custDataLst>
          </p:nvPr>
        </p:nvSpPr>
        <p:spPr>
          <a:xfrm>
            <a:off x="6669315" y="4222992"/>
            <a:ext cx="1790700" cy="371513"/>
          </a:xfrm>
          <a:prstGeom prst="rect">
            <a:avLst/>
          </a:prstGeom>
          <a:noFill/>
          <a:ln>
            <a:noFill/>
          </a:ln>
        </p:spPr>
        <p:txBody>
          <a:bodyPr wrap="square" lIns="90000" tIns="46800" rIns="90000" bIns="46800" rtlCol="0">
            <a:normAutofit fontScale="87500" lnSpcReduction="20000"/>
          </a:bodyPr>
          <a:lstStyle>
            <a:defPPr>
              <a:defRPr lang="zh-CN"/>
            </a:defPPr>
            <a:lvl1pPr>
              <a:defRPr sz="2800">
                <a:solidFill>
                  <a:schemeClr val="tx1">
                    <a:lumMod val="50000"/>
                    <a:lumOff val="50000"/>
                  </a:schemeClr>
                </a:solidFill>
                <a:cs typeface="+mn-ea"/>
              </a:defRPr>
            </a:lvl1pPr>
          </a:lstStyle>
          <a:p>
            <a:pPr algn="ctr"/>
            <a:r>
              <a:rPr lang="zh-CN" altLang="en-US" sz="1800">
                <a:solidFill>
                  <a:schemeClr val="bg1"/>
                </a:solidFill>
                <a:latin typeface="+mj-lt"/>
                <a:ea typeface="+mj-ea"/>
                <a:cs typeface="+mj-cs"/>
              </a:rPr>
              <a:t>测量身体激素分泌</a:t>
            </a:r>
          </a:p>
        </p:txBody>
      </p:sp>
      <p:sp>
        <p:nvSpPr>
          <p:cNvPr id="21" name="文本框 20"/>
          <p:cNvSpPr txBox="1"/>
          <p:nvPr>
            <p:custDataLst>
              <p:tags r:id="rId16"/>
            </p:custDataLst>
          </p:nvPr>
        </p:nvSpPr>
        <p:spPr>
          <a:xfrm>
            <a:off x="1219200" y="4222992"/>
            <a:ext cx="1790700" cy="371513"/>
          </a:xfrm>
          <a:prstGeom prst="rect">
            <a:avLst/>
          </a:prstGeom>
          <a:noFill/>
          <a:ln>
            <a:noFill/>
          </a:ln>
        </p:spPr>
        <p:txBody>
          <a:bodyPr wrap="square" lIns="90000" tIns="46800" rIns="90000" bIns="46800" rtlCol="0">
            <a:normAutofit fontScale="87500" lnSpcReduction="20000"/>
          </a:bodyPr>
          <a:lstStyle>
            <a:defPPr>
              <a:defRPr lang="zh-CN"/>
            </a:defPPr>
            <a:lvl1pPr>
              <a:defRPr sz="2800">
                <a:solidFill>
                  <a:schemeClr val="tx1">
                    <a:lumMod val="50000"/>
                    <a:lumOff val="50000"/>
                  </a:schemeClr>
                </a:solidFill>
                <a:cs typeface="+mn-ea"/>
              </a:defRPr>
            </a:lvl1pPr>
          </a:lstStyle>
          <a:p>
            <a:pPr algn="ctr"/>
            <a:r>
              <a:rPr lang="zh-CN" altLang="en-US" sz="1800">
                <a:solidFill>
                  <a:schemeClr val="bg1"/>
                </a:solidFill>
                <a:latin typeface="+mj-lt"/>
                <a:ea typeface="+mj-ea"/>
                <a:cs typeface="+mj-cs"/>
              </a:rPr>
              <a:t>测量体温、室温等</a:t>
            </a:r>
            <a:endParaRPr lang="en-US" altLang="zh-CN" sz="1800">
              <a:solidFill>
                <a:schemeClr val="bg1"/>
              </a:solidFill>
              <a:latin typeface="+mj-lt"/>
              <a:ea typeface="+mj-ea"/>
              <a:cs typeface="+mj-cs"/>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9023"/>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1_1"/>
  <p:tag name="KSO_WM_UNIT_PRESET_TEXT" val="公司与团队"/>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2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2_1"/>
  <p:tag name="KSO_WM_UNIT_PRESET_TEXT" val="项目介绍"/>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3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3_1"/>
  <p:tag name="KSO_WM_UNIT_PRESET_TEXT" val="产品运营"/>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4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4_1"/>
  <p:tag name="KSO_WM_UNIT_PRESET_TEXT" val="发展规划"/>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ISCONTENTSTITLE" val="1"/>
  <p:tag name="KSO_WM_UNIT_VALUE" val="11"/>
  <p:tag name="KSO_WM_UNIT_HIGHLIGHT" val="0"/>
  <p:tag name="KSO_WM_UNIT_COMPATIBLE" val="0"/>
  <p:tag name="KSO_WM_UNIT_CLEAR" val="0"/>
  <p:tag name="KSO_WM_BEAUTIFY_FLAG" val="#wm#"/>
  <p:tag name="KSO_WM_TAG_VERSION" val="1.0"/>
  <p:tag name="KSO_WM_DIAGRAM_GROUP_CODE" val="l1_1"/>
  <p:tag name="KSO_WM_UNIT_ID" val="custom20189023_2*a*1"/>
  <p:tag name="KSO_WM_UNIT_PRESET_TEXT" val="CONTENT"/>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2_1"/>
  <p:tag name="KSO_WM_UNIT_LAYERLEVEL" val="1_1_1"/>
  <p:tag name="KSO_WM_BEAUTIFY_FLAG" val="#wm#"/>
  <p:tag name="KSO_WM_TAG_VERSION" val="1.0"/>
  <p:tag name="KSO_WM_DIAGRAM_GROUP_CODE" val="l1-1"/>
  <p:tag name="KSO_WM_UNIT_ID" val="custom20189023_2*l_h_i*1_2_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3_1"/>
  <p:tag name="KSO_WM_UNIT_LAYERLEVEL" val="1_1_1"/>
  <p:tag name="KSO_WM_BEAUTIFY_FLAG" val="#wm#"/>
  <p:tag name="KSO_WM_TAG_VERSION" val="1.0"/>
  <p:tag name="KSO_WM_DIAGRAM_GROUP_CODE" val="l1-1"/>
  <p:tag name="KSO_WM_UNIT_ID" val="custom20189023_2*l_h_i*1_3_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4_1"/>
  <p:tag name="KSO_WM_UNIT_LAYERLEVEL" val="1_1_1"/>
  <p:tag name="KSO_WM_BEAUTIFY_FLAG" val="#wm#"/>
  <p:tag name="KSO_WM_TAG_VERSION" val="1.0"/>
  <p:tag name="KSO_WM_DIAGRAM_GROUP_CODE" val="l1-1"/>
  <p:tag name="KSO_WM_UNIT_ID" val="custom20189023_2*l_h_i*1_4_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1_1"/>
  <p:tag name="KSO_WM_UNIT_LAYERLEVEL" val="1_1_1"/>
  <p:tag name="KSO_WM_BEAUTIFY_FLAG" val="#wm#"/>
  <p:tag name="KSO_WM_TAG_VERSION" val="1.0"/>
  <p:tag name="KSO_WM_DIAGRAM_GROUP_CODE" val="l1-1"/>
  <p:tag name="KSO_WM_UNIT_ID" val="custom20189023_2*l_h_i*1_1_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1_2"/>
  <p:tag name="KSO_WM_UNIT_LAYERLEVEL" val="1_1_1"/>
  <p:tag name="KSO_WM_BEAUTIFY_FLAG" val="#wm#"/>
  <p:tag name="KSO_WM_TAG_VERSION" val="1.0"/>
  <p:tag name="KSO_WM_DIAGRAM_GROUP_CODE" val="l1-1"/>
  <p:tag name="KSO_WM_UNIT_ID" val="custom20189023_2*l_h_i*1_1_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9023"/>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2_2"/>
  <p:tag name="KSO_WM_UNIT_LAYERLEVEL" val="1_1_1"/>
  <p:tag name="KSO_WM_BEAUTIFY_FLAG" val="#wm#"/>
  <p:tag name="KSO_WM_TAG_VERSION" val="1.0"/>
  <p:tag name="KSO_WM_DIAGRAM_GROUP_CODE" val="l1-1"/>
  <p:tag name="KSO_WM_UNIT_ID" val="custom20189023_2*l_h_i*1_2_2"/>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3_2"/>
  <p:tag name="KSO_WM_UNIT_LAYERLEVEL" val="1_1_1"/>
  <p:tag name="KSO_WM_BEAUTIFY_FLAG" val="#wm#"/>
  <p:tag name="KSO_WM_TAG_VERSION" val="1.0"/>
  <p:tag name="KSO_WM_DIAGRAM_GROUP_CODE" val="l1-1"/>
  <p:tag name="KSO_WM_UNIT_ID" val="custom20189023_2*l_h_i*1_3_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4_2"/>
  <p:tag name="KSO_WM_UNIT_LAYERLEVEL" val="1_1_1"/>
  <p:tag name="KSO_WM_BEAUTIFY_FLAG" val="#wm#"/>
  <p:tag name="KSO_WM_TAG_VERSION" val="1.0"/>
  <p:tag name="KSO_WM_DIAGRAM_GROUP_CODE" val="l1-1"/>
  <p:tag name="KSO_WM_UNIT_ID" val="custom20189023_2*l_h_i*1_4_2"/>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d"/>
  <p:tag name="KSO_WM_UNIT_INDEX" val="1"/>
  <p:tag name="KSO_WM_UNIT_ID" val="custom20189023_2*d*1"/>
  <p:tag name="KSO_WM_UNIT_LAYERLEVEL" val="1"/>
  <p:tag name="KSO_WM_UNIT_VALUE" val="949*3384"/>
  <p:tag name="KSO_WM_UNIT_HIGHLIGHT" val="0"/>
  <p:tag name="KSO_WM_UNIT_COMPATIBLE" val="0"/>
  <p:tag name="KSO_WM_UNIT_CLEAR" val="0"/>
  <p:tag name="KSO_WM_BEAUTIFY_FLAG" val="#wm#"/>
  <p:tag name="KSO_WM_TAG_VERSION" val="1.0"/>
</p:tagLst>
</file>

<file path=ppt/tags/tag24.xml><?xml version="1.0" encoding="utf-8"?>
<p:tagLst xmlns:a="http://schemas.openxmlformats.org/drawingml/2006/main" xmlns:r="http://schemas.openxmlformats.org/officeDocument/2006/relationships" xmlns:p="http://schemas.openxmlformats.org/presentationml/2006/main">
  <p:tag name="KSO_WM_DIAGRAM_GROUP_CODE" val="l1_1"/>
  <p:tag name="KSO_WM_TAG_VERSION" val="1.0"/>
  <p:tag name="KSO_WM_BEAUTIFY_FLAG" val="#wm#"/>
  <p:tag name="KSO_WM_UNIT_TYPE" val="i"/>
  <p:tag name="KSO_WM_UNIT_ID" val="custom20189023_2*i*4"/>
  <p:tag name="KSO_WM_TEMPLATE_CATEGORY" val="custom"/>
  <p:tag name="KSO_WM_TEMPLATE_INDEX" val="20189023"/>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e_f_d"/>
  <p:tag name="KSO_WM_SLIDE_LAYOUT_CNT" val="1_1_1_1"/>
  <p:tag name="KSO_WM_SLIDE_TYPE" val="sectionTitle"/>
  <p:tag name="KSO_WM_SLIDE_SUBTYPE" val="pureTxt"/>
  <p:tag name="KSO_WM_BEAUTIFY_FLAG" val="#wm#"/>
  <p:tag name="KSO_WM_COMBINE_RELATE_SLIDE_ID" val="background20185108_6"/>
  <p:tag name="KSO_WM_TEMPLATE_CATEGORY" val="custom"/>
  <p:tag name="KSO_WM_TEMPLATE_INDEX" val="20189023"/>
  <p:tag name="KSO_WM_SLIDE_ID" val="custom20189023_6"/>
  <p:tag name="KSO_WM_SLIDE_INDEX" val="6"/>
  <p:tag name="KSO_WM_TEMPLATE_SUBCATEGORY" val="combine"/>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6*i*0"/>
  <p:tag name="KSO_WM_TEMPLATE_CATEGORY" val="custom"/>
  <p:tag name="KSO_WM_TEMPLATE_INDEX" val="20189023"/>
  <p:tag name="KSO_WM_UNIT_INDEX" val="0"/>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f"/>
  <p:tag name="KSO_WM_UNIT_INDEX" val="1"/>
  <p:tag name="KSO_WM_UNIT_LAYERLEVEL" val="1"/>
  <p:tag name="KSO_WM_UNIT_VALUE" val="12"/>
  <p:tag name="KSO_WM_UNIT_HIGHLIGHT" val="0"/>
  <p:tag name="KSO_WM_UNIT_COMPATIBLE" val="0"/>
  <p:tag name="KSO_WM_UNIT_CLEAR" val="0"/>
  <p:tag name="KSO_WM_BEAUTIFY_FLAG" val="#wm#"/>
  <p:tag name="KSO_WM_TAG_VERSION" val="1.0"/>
  <p:tag name="KSO_WM_UNIT_ID" val="custom20189023_6*f*1"/>
  <p:tag name="KSO_WM_UNIT_PRESET_TEXT" val="PROJEC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e"/>
  <p:tag name="KSO_WM_UNIT_INDEX" val="1"/>
  <p:tag name="KSO_WM_UNIT_LAYERLEVEL" val="1"/>
  <p:tag name="KSO_WM_UNIT_VALUE" val="9"/>
  <p:tag name="KSO_WM_UNIT_HIGHLIGHT" val="0"/>
  <p:tag name="KSO_WM_UNIT_COMPATIBLE" val="1"/>
  <p:tag name="KSO_WM_UNIT_CLEAR" val="0"/>
  <p:tag name="KSO_WM_BEAUTIFY_FLAG" val="#wm#"/>
  <p:tag name="KSO_WM_UNIT_ID" val="custom20189023_6*e*1"/>
  <p:tag name="KSO_WM_UNIT_PRESET_TEXT" val="02.PART TWO"/>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6*a*1"/>
  <p:tag name="KSO_WM_UNIT_PRESET_TEXT" val="项目介绍"/>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5108_1"/>
  <p:tag name="KSO_WM_TEMPLATE_CATEGORY" val="custom"/>
  <p:tag name="KSO_WM_TEMPLATE_INDEX" val="20189023"/>
  <p:tag name="KSO_WM_TEMPLATE_SUBCATEGORY" val="combine"/>
  <p:tag name="KSO_WM_TEMPLATE_THUMBS_INDEX" val="1、2、3、4、5、7、10、12、13"/>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d"/>
  <p:tag name="KSO_WM_UNIT_INDEX" val="1"/>
  <p:tag name="KSO_WM_UNIT_ID" val="custom20189023_6*d*1"/>
  <p:tag name="KSO_WM_UNIT_LAYERLEVEL" val="1"/>
  <p:tag name="KSO_WM_UNIT_VALUE" val="1904*1264"/>
  <p:tag name="KSO_WM_UNIT_HIGHLIGHT" val="0"/>
  <p:tag name="KSO_WM_UNIT_COMPATIBLE" val="0"/>
  <p:tag name="KSO_WM_UNIT_CLEAR" val="0"/>
  <p:tag name="KSO_WM_BEAUTIFY_FLAG" val="#wm#"/>
  <p:tag name="KSO_WM_TAG_VERSION" val="1.0"/>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6*i*4"/>
  <p:tag name="KSO_WM_TEMPLATE_CATEGORY" val="custom"/>
  <p:tag name="KSO_WM_TEMPLATE_INDEX" val="20189023"/>
  <p:tag name="KSO_WM_UNIT_INDEX" val="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h_l"/>
  <p:tag name="KSO_WM_SLIDE_LAYOUT_CNT" val="1_1_1"/>
  <p:tag name="KSO_WM_SLIDE_TYPE" val="text"/>
  <p:tag name="KSO_WM_SLIDE_SUBTYPE" val="diag"/>
  <p:tag name="KSO_WM_BEAUTIFY_FLAG" val="#wm#"/>
  <p:tag name="KSO_WM_SLIDE_POSITION" val="31*104"/>
  <p:tag name="KSO_WM_SLIDE_SIZE" val="838*384"/>
  <p:tag name="KSO_WM_COMBINE_RELATE_SLIDE_ID" val="background20185108_7"/>
  <p:tag name="KSO_WM_TEMPLATE_CATEGORY" val="custom"/>
  <p:tag name="KSO_WM_TEMPLATE_INDEX" val="20189023"/>
  <p:tag name="KSO_WM_SLIDE_ID" val="custom20189023_7"/>
  <p:tag name="KSO_WM_SLIDE_INDEX" val="7"/>
  <p:tag name="KSO_WM_DIAGRAM_GROUP_CODE" val="l1-3"/>
  <p:tag name="KSO_WM_TEMPLATE_SUBCATEGORY" val="combine"/>
</p:tagLst>
</file>

<file path=ppt/tags/tag33.xml><?xml version="1.0" encoding="utf-8"?>
<p:tagLst xmlns:a="http://schemas.openxmlformats.org/drawingml/2006/main" xmlns:r="http://schemas.openxmlformats.org/officeDocument/2006/relationships" xmlns:p="http://schemas.openxmlformats.org/presentationml/2006/main">
  <p:tag name="KSO_WM_DIAGRAM_GROUP_CODE" val="l1_1"/>
  <p:tag name="KSO_WM_TAG_VERSION" val="1.0"/>
  <p:tag name="KSO_WM_BEAUTIFY_FLAG" val="#wm#"/>
  <p:tag name="KSO_WM_UNIT_TYPE" val="i"/>
  <p:tag name="KSO_WM_UNIT_ID" val="custom20189023_7*i*0"/>
  <p:tag name="KSO_WM_TEMPLATE_CATEGORY" val="custom"/>
  <p:tag name="KSO_WM_TEMPLATE_INDEX" val="20189023"/>
  <p:tag name="KSO_WM_UNIT_INDEX" val="0"/>
</p:tagLst>
</file>

<file path=ppt/tags/tag34.xml><?xml version="1.0" encoding="utf-8"?>
<p:tagLst xmlns:a="http://schemas.openxmlformats.org/drawingml/2006/main" xmlns:r="http://schemas.openxmlformats.org/officeDocument/2006/relationships" xmlns:p="http://schemas.openxmlformats.org/presentationml/2006/main">
  <p:tag name="KSO_WM_DIAGRAM_GROUP_CODE" val="l1_1"/>
  <p:tag name="KSO_WM_TAG_VERSION" val="1.0"/>
  <p:tag name="KSO_WM_BEAUTIFY_FLAG" val="#wm#"/>
  <p:tag name="KSO_WM_UNIT_TYPE" val="i"/>
  <p:tag name="KSO_WM_UNIT_ID" val="custom20189023_7*i*1"/>
  <p:tag name="KSO_WM_TEMPLATE_CATEGORY" val="custom"/>
  <p:tag name="KSO_WM_TEMPLATE_INDEX" val="20189023"/>
  <p:tag name="KSO_WM_UNIT_INDEX"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1_1"/>
  <p:tag name="KSO_WM_UNIT_LAYERLEVEL" val="1_1_1"/>
  <p:tag name="KSO_WM_BEAUTIFY_FLAG" val="#wm#"/>
  <p:tag name="KSO_WM_TAG_VERSION" val="1.0"/>
  <p:tag name="KSO_WM_DIAGRAM_GROUP_CODE" val="l1-3"/>
  <p:tag name="KSO_WM_UNIT_ID" val="custom20189023_7*l_h_i*1_1_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a"/>
  <p:tag name="KSO_WM_UNIT_INDEX" val="1_1_1"/>
  <p:tag name="KSO_WM_UNIT_LAYERLEVEL" val="1_1_1"/>
  <p:tag name="KSO_WM_UNIT_VALUE" val="30"/>
  <p:tag name="KSO_WM_UNIT_HIGHLIGHT" val="0"/>
  <p:tag name="KSO_WM_UNIT_COMPATIBLE" val="0"/>
  <p:tag name="KSO_WM_UNIT_CLEAR" val="0"/>
  <p:tag name="KSO_WM_BEAUTIFY_FLAG" val="#wm#"/>
  <p:tag name="KSO_WM_TAG_VERSION" val="1.0"/>
  <p:tag name="KSO_WM_DIAGRAM_GROUP_CODE" val="l1-3"/>
  <p:tag name="KSO_WM_UNIT_ID" val="custom20189023_7*l_h_a*1_1_1"/>
  <p:tag name="KSO_WM_UNIT_PRESET_TEXT" val="LOREM IPSUM"/>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2_1"/>
  <p:tag name="KSO_WM_UNIT_LAYERLEVEL" val="1_1_1"/>
  <p:tag name="KSO_WM_BEAUTIFY_FLAG" val="#wm#"/>
  <p:tag name="KSO_WM_TAG_VERSION" val="1.0"/>
  <p:tag name="KSO_WM_DIAGRAM_GROUP_CODE" val="l1-3"/>
  <p:tag name="KSO_WM_UNIT_ID" val="custom20189023_7*l_h_i*1_2_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a"/>
  <p:tag name="KSO_WM_UNIT_INDEX" val="1_2_1"/>
  <p:tag name="KSO_WM_UNIT_LAYERLEVEL" val="1_1_1"/>
  <p:tag name="KSO_WM_UNIT_VALUE" val="30"/>
  <p:tag name="KSO_WM_UNIT_HIGHLIGHT" val="0"/>
  <p:tag name="KSO_WM_UNIT_COMPATIBLE" val="0"/>
  <p:tag name="KSO_WM_UNIT_CLEAR" val="0"/>
  <p:tag name="KSO_WM_BEAUTIFY_FLAG" val="#wm#"/>
  <p:tag name="KSO_WM_TAG_VERSION" val="1.0"/>
  <p:tag name="KSO_WM_DIAGRAM_GROUP_CODE" val="l1-3"/>
  <p:tag name="KSO_WM_UNIT_ID" val="custom20189023_7*l_h_a*1_2_1"/>
  <p:tag name="KSO_WM_UNIT_PRESET_TEXT" val="LOREM IPSUM"/>
</p:tagLst>
</file>

<file path=ppt/tags/tag39.xml><?xml version="1.0" encoding="utf-8"?>
<p:tagLst xmlns:a="http://schemas.openxmlformats.org/drawingml/2006/main" xmlns:r="http://schemas.openxmlformats.org/officeDocument/2006/relationships" xmlns:p="http://schemas.openxmlformats.org/presentationml/2006/main">
  <p:tag name="KSO_WM_DIAGRAM_GROUP_CODE" val="l1_1"/>
  <p:tag name="KSO_WM_TAG_VERSION" val="1.0"/>
  <p:tag name="KSO_WM_BEAUTIFY_FLAG" val="#wm#"/>
  <p:tag name="KSO_WM_UNIT_TYPE" val="i"/>
  <p:tag name="KSO_WM_UNIT_ID" val="custom20189023_7*i*8"/>
  <p:tag name="KSO_WM_TEMPLATE_CATEGORY" val="custom"/>
  <p:tag name="KSO_WM_TEMPLATE_INDEX" val="20189023"/>
  <p:tag name="KSO_WM_UNIT_INDEX" val="8"/>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b_f_c"/>
  <p:tag name="KSO_WM_SLIDE_LAYOUT_CNT" val="1_1_1_1"/>
  <p:tag name="KSO_WM_SLIDE_TYPE" val="title"/>
  <p:tag name="KSO_WM_SLIDE_SUBTYPE" val="pureTxt"/>
  <p:tag name="KSO_WM_BEAUTIFY_FLAG" val="#wm#"/>
  <p:tag name="KSO_WM_COMBINE_RELATE_SLIDE_ID" val="background20185108_1"/>
  <p:tag name="KSO_WM_TEMPLATE_CATEGORY" val="custom"/>
  <p:tag name="KSO_WM_TEMPLATE_INDEX" val="20189023"/>
  <p:tag name="KSO_WM_SLIDE_ID" val="custom20189023_1"/>
  <p:tag name="KSO_WM_SLIDE_INDEX" val="1"/>
  <p:tag name="KSO_WM_TEMPLATE_SUBCATEGORY" val="combine"/>
  <p:tag name="KSO_WM_TEMPLATE_THUMBS_INDEX" val="1、2、3、4、5、7、10、12、1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9023_7*a*1"/>
  <p:tag name="KSO_WM_UNIT_PRESET_TEXT" val="发展前景"/>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1_1"/>
  <p:tag name="KSO_WM_UNIT_LAYERLEVEL" val="1_1_1"/>
  <p:tag name="KSO_WM_UNIT_VALUE" val="100"/>
  <p:tag name="KSO_WM_UNIT_HIGHLIGHT" val="0"/>
  <p:tag name="KSO_WM_UNIT_COMPATIBLE" val="0"/>
  <p:tag name="KSO_WM_UNIT_CLEAR" val="0"/>
  <p:tag name="KSO_WM_BEAUTIFY_FLAG" val="#wm#"/>
  <p:tag name="KSO_WM_TAG_VERSION" val="1.0"/>
  <p:tag name="KSO_WM_DIAGRAM_GROUP_CODE" val="l1-3"/>
  <p:tag name="KSO_WM_UNIT_ID" val="custom20189023_7*l_h_f*1_1_1"/>
  <p:tag name="KSO_WM_UNIT_PRESET_TEXT" val="Lorem ipsum dolor sit amet, consectetur adipisicing elit.Lorem ipsum dolor sit amet, consectetur adipisicing elit.Lorem ipsum dolor sit amet."/>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2_1"/>
  <p:tag name="KSO_WM_UNIT_LAYERLEVEL" val="1_1_1"/>
  <p:tag name="KSO_WM_UNIT_VALUE" val="100"/>
  <p:tag name="KSO_WM_UNIT_HIGHLIGHT" val="0"/>
  <p:tag name="KSO_WM_UNIT_COMPATIBLE" val="0"/>
  <p:tag name="KSO_WM_UNIT_CLEAR" val="0"/>
  <p:tag name="KSO_WM_BEAUTIFY_FLAG" val="#wm#"/>
  <p:tag name="KSO_WM_TAG_VERSION" val="1.0"/>
  <p:tag name="KSO_WM_DIAGRAM_GROUP_CODE" val="l1-3"/>
  <p:tag name="KSO_WM_UNIT_ID" val="custom20189023_7*l_h_f*1_2_1"/>
  <p:tag name="KSO_WM_UNIT_PRESET_TEXT" val="Lorem ipsum dolor sit amet, consectetur adipisicing elit.Lorem ipsum dolor sit amet, consectetur adipisicing elit.Lorem ipsum dolor sit amet."/>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e_f_d"/>
  <p:tag name="KSO_WM_SLIDE_LAYOUT_CNT" val="1_1_1_1"/>
  <p:tag name="KSO_WM_SLIDE_TYPE" val="sectionTitle"/>
  <p:tag name="KSO_WM_SLIDE_SUBTYPE" val="pureTxt"/>
  <p:tag name="KSO_WM_BEAUTIFY_FLAG" val="#wm#"/>
  <p:tag name="KSO_WM_COMBINE_RELATE_SLIDE_ID" val="background20185108_8"/>
  <p:tag name="KSO_WM_TEMPLATE_CATEGORY" val="custom"/>
  <p:tag name="KSO_WM_TEMPLATE_INDEX" val="20189023"/>
  <p:tag name="KSO_WM_SLIDE_ID" val="custom20189023_8"/>
  <p:tag name="KSO_WM_SLIDE_INDEX" val="8"/>
  <p:tag name="KSO_WM_TEMPLATE_SUBCATEGORY" val="combine"/>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8*i*0"/>
  <p:tag name="KSO_WM_TEMPLATE_CATEGORY" val="custom"/>
  <p:tag name="KSO_WM_TEMPLATE_INDEX" val="20189023"/>
  <p:tag name="KSO_WM_UNIT_INDEX" val="0"/>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f"/>
  <p:tag name="KSO_WM_UNIT_INDEX" val="1"/>
  <p:tag name="KSO_WM_UNIT_LAYERLEVEL" val="1"/>
  <p:tag name="KSO_WM_UNIT_VALUE" val="12"/>
  <p:tag name="KSO_WM_UNIT_HIGHLIGHT" val="0"/>
  <p:tag name="KSO_WM_UNIT_COMPATIBLE" val="0"/>
  <p:tag name="KSO_WM_UNIT_CLEAR" val="0"/>
  <p:tag name="KSO_WM_BEAUTIFY_FLAG" val="#wm#"/>
  <p:tag name="KSO_WM_TAG_VERSION" val="1.0"/>
  <p:tag name="KSO_WM_UNIT_ID" val="custom20189023_8*f*1"/>
  <p:tag name="KSO_WM_UNIT_PRESET_TEXT" val="OPERATION"/>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e"/>
  <p:tag name="KSO_WM_UNIT_INDEX" val="1"/>
  <p:tag name="KSO_WM_UNIT_LAYERLEVEL" val="1"/>
  <p:tag name="KSO_WM_UNIT_VALUE" val="9"/>
  <p:tag name="KSO_WM_UNIT_HIGHLIGHT" val="0"/>
  <p:tag name="KSO_WM_UNIT_COMPATIBLE" val="1"/>
  <p:tag name="KSO_WM_UNIT_CLEAR" val="0"/>
  <p:tag name="KSO_WM_BEAUTIFY_FLAG" val="#wm#"/>
  <p:tag name="KSO_WM_UNIT_ID" val="custom20189023_8*e*1"/>
  <p:tag name="KSO_WM_UNIT_PRESET_TEXT" val="03.PART THREE"/>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8*a*1"/>
  <p:tag name="KSO_WM_UNIT_PRESET_TEXT" val="产品运营"/>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d"/>
  <p:tag name="KSO_WM_UNIT_INDEX" val="1"/>
  <p:tag name="KSO_WM_UNIT_ID" val="custom20189023_8*d*1"/>
  <p:tag name="KSO_WM_UNIT_LAYERLEVEL" val="1"/>
  <p:tag name="KSO_WM_UNIT_VALUE" val="1904*1264"/>
  <p:tag name="KSO_WM_UNIT_HIGHLIGHT" val="0"/>
  <p:tag name="KSO_WM_UNIT_COMPATIBLE" val="0"/>
  <p:tag name="KSO_WM_UNIT_CLEAR" val="0"/>
  <p:tag name="KSO_WM_BEAUTIFY_FLAG" val="#wm#"/>
  <p:tag name="KSO_WM_TAG_VERSION" val="1.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8*i*4"/>
  <p:tag name="KSO_WM_TEMPLATE_CATEGORY" val="custom"/>
  <p:tag name="KSO_WM_TEMPLATE_INDEX" val="20189023"/>
  <p:tag name="KSO_WM_UNIT_INDEX" val="4"/>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f"/>
  <p:tag name="KSO_WM_UNIT_INDEX" val="1"/>
  <p:tag name="KSO_WM_UNIT_LAYERLEVEL" val="1"/>
  <p:tag name="KSO_WM_UNIT_VALUE" val="9"/>
  <p:tag name="KSO_WM_UNIT_HIGHLIGHT" val="0"/>
  <p:tag name="KSO_WM_UNIT_COMPATIBLE" val="0"/>
  <p:tag name="KSO_WM_UNIT_CLEAR" val="0"/>
  <p:tag name="KSO_WM_BEAUTIFY_FLAG" val="#wm#"/>
  <p:tag name="KSO_WM_UNIT_ID" val="custom20189023_1*f*1"/>
  <p:tag name="KSO_WM_UNIT_PRESET_TEXT" val="BUSINESS PLAN"/>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h"/>
  <p:tag name="KSO_WM_SLIDE_LAYOUT_CNT" val="1_1"/>
  <p:tag name="KSO_WM_SLIDE_TYPE" val="text"/>
  <p:tag name="KSO_WM_SLIDE_SUBTYPE" val="picTxt"/>
  <p:tag name="KSO_WM_BEAUTIFY_FLAG" val="#wm#"/>
  <p:tag name="KSO_WM_SLIDE_POSITION" val="117*0"/>
  <p:tag name="KSO_WM_SLIDE_SIZE" val="842*540"/>
  <p:tag name="KSO_WM_COMBINE_RELATE_SLIDE_ID" val="background20185108_9"/>
  <p:tag name="KSO_WM_TEMPLATE_CATEGORY" val="custom"/>
  <p:tag name="KSO_WM_TEMPLATE_INDEX" val="20189023"/>
  <p:tag name="KSO_WM_SLIDE_ID" val="custom20189023_9"/>
  <p:tag name="KSO_WM_SLIDE_INDEX" val="9"/>
  <p:tag name="KSO_WM_TEMPLATE_SUBCATEGORY" val="combine"/>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9*i*0"/>
  <p:tag name="KSO_WM_TEMPLATE_CATEGORY" val="custom"/>
  <p:tag name="KSO_WM_TEMPLATE_INDEX" val="20189023"/>
  <p:tag name="KSO_WM_UNIT_INDEX" val="0"/>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9023_9*a*1"/>
  <p:tag name="KSO_WM_UNIT_PRESET_TEXT" val="产品概述"/>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h_d"/>
  <p:tag name="KSO_WM_UNIT_INDEX" val="1_1"/>
  <p:tag name="KSO_WM_UNIT_ID" val="custom20189023_9*h_d*1_1"/>
  <p:tag name="KSO_WM_UNIT_LAYERLEVEL" val="1_1"/>
  <p:tag name="KSO_WM_UNIT_VALUE" val="1904*1253"/>
  <p:tag name="KSO_WM_UNIT_HIGHLIGHT" val="0"/>
  <p:tag name="KSO_WM_UNIT_COMPATIBLE" val="0"/>
  <p:tag name="KSO_WM_UNIT_CLEAR" val="0"/>
  <p:tag name="KSO_WM_BEAUTIFY_FLAG" val="#wm#"/>
  <p:tag name="KSO_WM_TAG_VERSION" val="1.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f_m"/>
  <p:tag name="KSO_WM_SLIDE_LAYOUT_CNT" val="1_1_1"/>
  <p:tag name="KSO_WM_SLIDE_TYPE" val="text"/>
  <p:tag name="KSO_WM_SLIDE_SUBTYPE" val="diag"/>
  <p:tag name="KSO_WM_BEAUTIFY_FLAG" val="#wm#"/>
  <p:tag name="KSO_WM_SLIDE_POSITION" val="73*133"/>
  <p:tag name="KSO_WM_SLIDE_SIZE" val="825*343"/>
  <p:tag name="KSO_WM_COMBINE_RELATE_SLIDE_ID" val="background20185108_10"/>
  <p:tag name="KSO_WM_TEMPLATE_CATEGORY" val="custom"/>
  <p:tag name="KSO_WM_TEMPLATE_INDEX" val="20189023"/>
  <p:tag name="KSO_WM_SLIDE_ID" val="custom20189023_10"/>
  <p:tag name="KSO_WM_SLIDE_INDEX" val="10"/>
  <p:tag name="KSO_WM_DIAGRAM_GROUP_CODE" val="m1-1"/>
  <p:tag name="KSO_WM_TEMPLATE_SUBCATEGORY" val="combine"/>
</p:tagLst>
</file>

<file path=ppt/tags/tag55.xml><?xml version="1.0" encoding="utf-8"?>
<p:tagLst xmlns:a="http://schemas.openxmlformats.org/drawingml/2006/main" xmlns:r="http://schemas.openxmlformats.org/officeDocument/2006/relationships" xmlns:p="http://schemas.openxmlformats.org/presentationml/2006/main">
  <p:tag name="KSO_WM_DIAGRAM_GROUP_CODE" val="m1_1"/>
  <p:tag name="KSO_WM_TAG_VERSION" val="1.0"/>
  <p:tag name="KSO_WM_BEAUTIFY_FLAG" val="#wm#"/>
  <p:tag name="KSO_WM_UNIT_TYPE" val="i"/>
  <p:tag name="KSO_WM_UNIT_ID" val="custom20189023_10*i*1"/>
  <p:tag name="KSO_WM_TEMPLATE_CATEGORY" val="custom"/>
  <p:tag name="KSO_WM_TEMPLATE_INDEX" val="20189023"/>
  <p:tag name="KSO_WM_UNIT_INDEX" val="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DIAGRAM_GROUP_CODE" val="m1_1"/>
  <p:tag name="KSO_WM_UNIT_ID" val="custom20189023_10*a*1"/>
  <p:tag name="KSO_WM_UNIT_PRESET_TEXT" val="发展规划"/>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e_f_d"/>
  <p:tag name="KSO_WM_SLIDE_LAYOUT_CNT" val="1_1_1_1"/>
  <p:tag name="KSO_WM_SLIDE_TYPE" val="sectionTitle"/>
  <p:tag name="KSO_WM_SLIDE_SUBTYPE" val="pureTxt"/>
  <p:tag name="KSO_WM_BEAUTIFY_FLAG" val="#wm#"/>
  <p:tag name="KSO_WM_COMBINE_RELATE_SLIDE_ID" val="background20185108_11"/>
  <p:tag name="KSO_WM_TEMPLATE_CATEGORY" val="custom"/>
  <p:tag name="KSO_WM_TEMPLATE_INDEX" val="20189023"/>
  <p:tag name="KSO_WM_SLIDE_ID" val="custom20189023_11"/>
  <p:tag name="KSO_WM_SLIDE_INDEX" val="11"/>
  <p:tag name="KSO_WM_TEMPLATE_SUBCATEGORY" val="combine"/>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e"/>
  <p:tag name="KSO_WM_UNIT_INDEX" val="1"/>
  <p:tag name="KSO_WM_UNIT_LAYERLEVEL" val="1"/>
  <p:tag name="KSO_WM_UNIT_VALUE" val="9"/>
  <p:tag name="KSO_WM_UNIT_HIGHLIGHT" val="0"/>
  <p:tag name="KSO_WM_UNIT_COMPATIBLE" val="1"/>
  <p:tag name="KSO_WM_UNIT_CLEAR" val="0"/>
  <p:tag name="KSO_WM_BEAUTIFY_FLAG" val="#wm#"/>
  <p:tag name="KSO_WM_UNIT_ID" val="custom20189023_11*e*1"/>
  <p:tag name="KSO_WM_UNIT_PRESET_TEXT" val="04.PART FOUR"/>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11*a*1"/>
  <p:tag name="KSO_WM_UNIT_PRESET_TEXT" val="融资计划"/>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c"/>
  <p:tag name="KSO_WM_UNIT_INDEX" val="1"/>
  <p:tag name="KSO_WM_UNIT_LAYERLEVEL" val="1"/>
  <p:tag name="KSO_WM_UNIT_VALUE" val="2"/>
  <p:tag name="KSO_WM_UNIT_HIGHLIGHT" val="0"/>
  <p:tag name="KSO_WM_UNIT_COMPATIBLE" val="1"/>
  <p:tag name="KSO_WM_UNIT_CLEAR" val="0"/>
  <p:tag name="KSO_WM_BEAUTIFY_FLAG" val="#wm#"/>
  <p:tag name="KSO_WM_UNIT_ID" val="custom20189023_1*c*1"/>
  <p:tag name="KSO_WM_UNIT_PRESET_TEXT" val="2018"/>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l"/>
  <p:tag name="KSO_WM_SLIDE_LAYOUT_CNT" val="1_1"/>
  <p:tag name="KSO_WM_SLIDE_TYPE" val="text"/>
  <p:tag name="KSO_WM_SLIDE_SUBTYPE" val="diag"/>
  <p:tag name="KSO_WM_BEAUTIFY_FLAG" val="#wm#"/>
  <p:tag name="KSO_WM_SLIDE_POSITION" val="96*157"/>
  <p:tag name="KSO_WM_SLIDE_SIZE" val="810*290"/>
  <p:tag name="KSO_WM_COMBINE_RELATE_SLIDE_ID" val="background20185108_12"/>
  <p:tag name="KSO_WM_TEMPLATE_CATEGORY" val="custom"/>
  <p:tag name="KSO_WM_TEMPLATE_INDEX" val="20189023"/>
  <p:tag name="KSO_WM_SLIDE_ID" val="custom20189023_12"/>
  <p:tag name="KSO_WM_SLIDE_INDEX" val="12"/>
  <p:tag name="KSO_WM_DIAGRAM_GROUP_CODE" val="l1-4"/>
  <p:tag name="KSO_WM_TEMPLATE_SUBCATEGORY" val="combine"/>
</p:tagLst>
</file>

<file path=ppt/tags/tag61.xml><?xml version="1.0" encoding="utf-8"?>
<p:tagLst xmlns:a="http://schemas.openxmlformats.org/drawingml/2006/main" xmlns:r="http://schemas.openxmlformats.org/officeDocument/2006/relationships" xmlns:p="http://schemas.openxmlformats.org/presentationml/2006/main">
  <p:tag name="KSO_WM_DIAGRAM_GROUP_CODE" val="l1_1"/>
  <p:tag name="KSO_WM_TAG_VERSION" val="1.0"/>
  <p:tag name="KSO_WM_BEAUTIFY_FLAG" val="#wm#"/>
  <p:tag name="KSO_WM_UNIT_TYPE" val="i"/>
  <p:tag name="KSO_WM_UNIT_ID" val="custom20189023_12*i*0"/>
  <p:tag name="KSO_WM_TEMPLATE_CATEGORY" val="custom"/>
  <p:tag name="KSO_WM_TEMPLATE_INDEX" val="20189023"/>
  <p:tag name="KSO_WM_UNIT_INDEX" val="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1_1"/>
  <p:tag name="KSO_WM_UNIT_LAYERLEVEL" val="1_1_1"/>
  <p:tag name="KSO_WM_BEAUTIFY_FLAG" val="#wm#"/>
  <p:tag name="KSO_WM_TAG_VERSION" val="1.0"/>
  <p:tag name="KSO_WM_DIAGRAM_GROUP_CODE" val="l1-4"/>
  <p:tag name="KSO_WM_UNIT_ID" val="custom20189023_12*l_h_i*1_1_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2_1"/>
  <p:tag name="KSO_WM_UNIT_LAYERLEVEL" val="1_1_1"/>
  <p:tag name="KSO_WM_BEAUTIFY_FLAG" val="#wm#"/>
  <p:tag name="KSO_WM_TAG_VERSION" val="1.0"/>
  <p:tag name="KSO_WM_DIAGRAM_GROUP_CODE" val="l1-4"/>
  <p:tag name="KSO_WM_UNIT_ID" val="custom20189023_12*l_h_i*1_2_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3_1"/>
  <p:tag name="KSO_WM_UNIT_LAYERLEVEL" val="1_1_1"/>
  <p:tag name="KSO_WM_BEAUTIFY_FLAG" val="#wm#"/>
  <p:tag name="KSO_WM_TAG_VERSION" val="1.0"/>
  <p:tag name="KSO_WM_DIAGRAM_GROUP_CODE" val="l1-4"/>
  <p:tag name="KSO_WM_UNIT_ID" val="custom20189023_12*l_h_i*1_3_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4_1"/>
  <p:tag name="KSO_WM_UNIT_LAYERLEVEL" val="1_1_1"/>
  <p:tag name="KSO_WM_BEAUTIFY_FLAG" val="#wm#"/>
  <p:tag name="KSO_WM_TAG_VERSION" val="1.0"/>
  <p:tag name="KSO_WM_DIAGRAM_GROUP_CODE" val="l1-4"/>
  <p:tag name="KSO_WM_UNIT_ID" val="custom20189023_12*l_h_i*1_4_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i"/>
  <p:tag name="KSO_WM_UNIT_INDEX" val="1_1"/>
  <p:tag name="KSO_WM_UNIT_LAYERLEVEL" val="1_1"/>
  <p:tag name="KSO_WM_BEAUTIFY_FLAG" val="#wm#"/>
  <p:tag name="KSO_WM_TAG_VERSION" val="1.0"/>
  <p:tag name="KSO_WM_DIAGRAM_GROUP_CODE" val="l1-4"/>
  <p:tag name="KSO_WM_UNIT_ID" val="custom20189023_12*l_i*1_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9023_12*a*1"/>
  <p:tag name="KSO_WM_UNIT_PRESET_TEXT" val="资金用途"/>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1_1"/>
  <p:tag name="KSO_WM_UNIT_LAYERLEVEL" val="1_1_1"/>
  <p:tag name="KSO_WM_UNIT_VALUE" val="60"/>
  <p:tag name="KSO_WM_UNIT_HIGHLIGHT" val="0"/>
  <p:tag name="KSO_WM_UNIT_COMPATIBLE" val="0"/>
  <p:tag name="KSO_WM_UNIT_CLEAR" val="0"/>
  <p:tag name="KSO_WM_BEAUTIFY_FLAG" val="#wm#"/>
  <p:tag name="KSO_WM_TAG_VERSION" val="1.0"/>
  <p:tag name="KSO_WM_DIAGRAM_GROUP_CODE" val="l1-4"/>
  <p:tag name="KSO_WM_UNIT_ID" val="custom20189023_12*l_h_f*1_1_1"/>
  <p:tag name="KSO_WM_UNIT_PRESET_TEXT" val="Supporting text here.&#10;Copy paste fonts. Choose the only option to retain text."/>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3_1"/>
  <p:tag name="KSO_WM_UNIT_LAYERLEVEL" val="1_1_1"/>
  <p:tag name="KSO_WM_UNIT_VALUE" val="60"/>
  <p:tag name="KSO_WM_UNIT_HIGHLIGHT" val="0"/>
  <p:tag name="KSO_WM_UNIT_COMPATIBLE" val="0"/>
  <p:tag name="KSO_WM_UNIT_CLEAR" val="0"/>
  <p:tag name="KSO_WM_BEAUTIFY_FLAG" val="#wm#"/>
  <p:tag name="KSO_WM_TAG_VERSION" val="1.0"/>
  <p:tag name="KSO_WM_DIAGRAM_GROUP_CODE" val="l1-4"/>
  <p:tag name="KSO_WM_UNIT_ID" val="custom20189023_12*l_h_f*1_3_1"/>
  <p:tag name="KSO_WM_UNIT_PRESET_TEXT" val="Supporting text here.&#10;Copy paste fonts. Choose the only option to retain text."/>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9023_1*a*1"/>
  <p:tag name="KSO_WM_UNIT_PRESET_TEXT" val="商业计划书模板"/>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4_1"/>
  <p:tag name="KSO_WM_UNIT_LAYERLEVEL" val="1_1_1"/>
  <p:tag name="KSO_WM_UNIT_VALUE" val="60"/>
  <p:tag name="KSO_WM_UNIT_HIGHLIGHT" val="0"/>
  <p:tag name="KSO_WM_UNIT_COMPATIBLE" val="0"/>
  <p:tag name="KSO_WM_UNIT_CLEAR" val="0"/>
  <p:tag name="KSO_WM_BEAUTIFY_FLAG" val="#wm#"/>
  <p:tag name="KSO_WM_TAG_VERSION" val="1.0"/>
  <p:tag name="KSO_WM_DIAGRAM_GROUP_CODE" val="l1-4"/>
  <p:tag name="KSO_WM_UNIT_ID" val="custom20189023_12*l_h_f*1_4_1"/>
  <p:tag name="KSO_WM_UNIT_PRESET_TEXT" val="Supporting text here.&#10;Copy paste fonts. Choose the only option to retain text."/>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2_1"/>
  <p:tag name="KSO_WM_UNIT_LAYERLEVEL" val="1_1_1"/>
  <p:tag name="KSO_WM_UNIT_VALUE" val="60"/>
  <p:tag name="KSO_WM_UNIT_HIGHLIGHT" val="0"/>
  <p:tag name="KSO_WM_UNIT_COMPATIBLE" val="0"/>
  <p:tag name="KSO_WM_UNIT_CLEAR" val="0"/>
  <p:tag name="KSO_WM_BEAUTIFY_FLAG" val="#wm#"/>
  <p:tag name="KSO_WM_TAG_VERSION" val="1.0"/>
  <p:tag name="KSO_WM_DIAGRAM_GROUP_CODE" val="l1-4"/>
  <p:tag name="KSO_WM_UNIT_ID" val="custom20189023_12*l_h_f*1_2_1"/>
  <p:tag name="KSO_WM_UNIT_PRESET_TEXT" val="Supporting text here.&#10;Copy paste fonts. Choose the only option to retain text."/>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a"/>
  <p:tag name="KSO_WM_UNIT_INDEX" val="1_1_1"/>
  <p:tag name="KSO_WM_UNIT_LAYERLEVEL" val="1_1_1"/>
  <p:tag name="KSO_WM_UNIT_VALUE" val="7"/>
  <p:tag name="KSO_WM_UNIT_HIGHLIGHT" val="0"/>
  <p:tag name="KSO_WM_UNIT_COMPATIBLE" val="0"/>
  <p:tag name="KSO_WM_UNIT_CLEAR" val="0"/>
  <p:tag name="KSO_WM_BEAUTIFY_FLAG" val="#wm#"/>
  <p:tag name="KSO_WM_TAG_VERSION" val="1.0"/>
  <p:tag name="KSO_WM_DIAGRAM_GROUP_CODE" val="l1-4"/>
  <p:tag name="KSO_WM_UNIT_ID" val="custom20189023_12*l_h_a*1_1_1"/>
  <p:tag name="KSO_WM_UNIT_PRESET_TEXT" val="Text here"/>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a"/>
  <p:tag name="KSO_WM_UNIT_INDEX" val="1_2_1"/>
  <p:tag name="KSO_WM_UNIT_LAYERLEVEL" val="1_1_1"/>
  <p:tag name="KSO_WM_UNIT_VALUE" val="7"/>
  <p:tag name="KSO_WM_UNIT_HIGHLIGHT" val="0"/>
  <p:tag name="KSO_WM_UNIT_COMPATIBLE" val="0"/>
  <p:tag name="KSO_WM_UNIT_CLEAR" val="0"/>
  <p:tag name="KSO_WM_BEAUTIFY_FLAG" val="#wm#"/>
  <p:tag name="KSO_WM_TAG_VERSION" val="1.0"/>
  <p:tag name="KSO_WM_DIAGRAM_GROUP_CODE" val="l1-4"/>
  <p:tag name="KSO_WM_UNIT_ID" val="custom20189023_12*l_h_a*1_2_1"/>
  <p:tag name="KSO_WM_UNIT_PRESET_TEXT" val="Text here"/>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a"/>
  <p:tag name="KSO_WM_UNIT_INDEX" val="1_4_1"/>
  <p:tag name="KSO_WM_UNIT_LAYERLEVEL" val="1_1_1"/>
  <p:tag name="KSO_WM_UNIT_VALUE" val="7"/>
  <p:tag name="KSO_WM_UNIT_HIGHLIGHT" val="0"/>
  <p:tag name="KSO_WM_UNIT_COMPATIBLE" val="0"/>
  <p:tag name="KSO_WM_UNIT_CLEAR" val="0"/>
  <p:tag name="KSO_WM_BEAUTIFY_FLAG" val="#wm#"/>
  <p:tag name="KSO_WM_TAG_VERSION" val="1.0"/>
  <p:tag name="KSO_WM_DIAGRAM_GROUP_CODE" val="l1-4"/>
  <p:tag name="KSO_WM_UNIT_ID" val="custom20189023_12*l_h_a*1_4_1"/>
  <p:tag name="KSO_WM_UNIT_PRESET_TEXT" val="Text here"/>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a"/>
  <p:tag name="KSO_WM_UNIT_INDEX" val="1_3_1"/>
  <p:tag name="KSO_WM_UNIT_LAYERLEVEL" val="1_1_1"/>
  <p:tag name="KSO_WM_UNIT_VALUE" val="7"/>
  <p:tag name="KSO_WM_UNIT_HIGHLIGHT" val="0"/>
  <p:tag name="KSO_WM_UNIT_COMPATIBLE" val="0"/>
  <p:tag name="KSO_WM_UNIT_CLEAR" val="0"/>
  <p:tag name="KSO_WM_BEAUTIFY_FLAG" val="#wm#"/>
  <p:tag name="KSO_WM_TAG_VERSION" val="1.0"/>
  <p:tag name="KSO_WM_DIAGRAM_GROUP_CODE" val="l1-4"/>
  <p:tag name="KSO_WM_UNIT_ID" val="custom20189023_12*l_h_a*1_3_1"/>
  <p:tag name="KSO_WM_UNIT_PRESET_TEXT" val="Text here"/>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SLIDE_SUBTYPE" val="pureTxt"/>
  <p:tag name="KSO_WM_BEAUTIFY_FLAG" val="#wm#"/>
  <p:tag name="KSO_WM_COMBINE_RELATE_SLIDE_ID" val="background20185108_13"/>
  <p:tag name="KSO_WM_TEMPLATE_CATEGORY" val="custom"/>
  <p:tag name="KSO_WM_TEMPLATE_INDEX" val="20189023"/>
  <p:tag name="KSO_WM_SLIDE_ID" val="custom20189023_13"/>
  <p:tag name="KSO_WM_SLIDE_INDEX" val="13"/>
  <p:tag name="KSO_WM_TEMPLATE_SUBCATEGORY" val="combine"/>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13*i*0"/>
  <p:tag name="KSO_WM_TEMPLATE_CATEGORY" val="custom"/>
  <p:tag name="KSO_WM_TEMPLATE_INDEX" val="20189023"/>
  <p:tag name="KSO_WM_UNIT_INDEX" val="0"/>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13*i*1"/>
  <p:tag name="KSO_WM_TEMPLATE_CATEGORY" val="custom"/>
  <p:tag name="KSO_WM_TEMPLATE_INDEX" val="20189023"/>
  <p:tag name="KSO_WM_UNIT_INDEX"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13*i*2"/>
  <p:tag name="KSO_WM_TEMPLATE_CATEGORY" val="custom"/>
  <p:tag name="KSO_WM_TEMPLATE_INDEX" val="20189023"/>
  <p:tag name="KSO_WM_UNIT_INDEX" val="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6"/>
  <p:tag name="KSO_WM_SLIDE_LAYOUT" val="a_l_d"/>
  <p:tag name="KSO_WM_SLIDE_LAYOUT_CNT" val="1_1_1"/>
  <p:tag name="KSO_WM_SLIDE_TYPE" val="contents"/>
  <p:tag name="KSO_WM_BEAUTIFY_FLAG" val="#wm#"/>
  <p:tag name="KSO_WM_SLIDE_SUBTYPE" val="diag"/>
  <p:tag name="KSO_WM_COMBINE_RELATE_SLIDE_ID" val="background20185108_2"/>
  <p:tag name="KSO_WM_TEMPLATE_CATEGORY" val="custom"/>
  <p:tag name="KSO_WM_TEMPLATE_INDEX" val="20189023"/>
  <p:tag name="KSO_WM_SLIDE_ID" val="custom20189023_2"/>
  <p:tag name="KSO_WM_SLIDE_INDEX" val="2"/>
  <p:tag name="KSO_WM_DIAGRAM_GROUP_CODE" val="l1-1"/>
  <p:tag name="KSO_WM_TEMPLATE_SUBCATEGORY" val="combine"/>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13*a*1"/>
  <p:tag name="KSO_WM_UNIT_PRESET_TEXT" val="THANKS"/>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f"/>
  <p:tag name="KSO_WM_UNIT_INDEX" val="1"/>
  <p:tag name="KSO_WM_UNIT_LAYERLEVEL" val="1"/>
  <p:tag name="KSO_WM_UNIT_VALUE" val="9"/>
  <p:tag name="KSO_WM_UNIT_HIGHLIGHT" val="0"/>
  <p:tag name="KSO_WM_UNIT_COMPATIBLE" val="0"/>
  <p:tag name="KSO_WM_UNIT_CLEAR" val="0"/>
  <p:tag name="KSO_WM_BEAUTIFY_FLAG" val="#wm#"/>
  <p:tag name="KSO_WM_TAG_VERSION" val="1.0"/>
  <p:tag name="KSO_WM_UNIT_ID" val="custom20189023_13*f*1"/>
  <p:tag name="KSO_WM_UNIT_PRESET_TEXT" val="BUSINESS PLAN"/>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2*i*0"/>
  <p:tag name="KSO_WM_TEMPLATE_CATEGORY" val="custom"/>
  <p:tag name="KSO_WM_TEMPLATE_INDEX" val="20189023"/>
  <p:tag name="KSO_WM_UNIT_INDEX" val="0"/>
</p:tagLst>
</file>

<file path=ppt/theme/theme1.xml><?xml version="1.0" encoding="utf-8"?>
<a:theme xmlns:a="http://schemas.openxmlformats.org/drawingml/2006/main" name="1_Office 主题​​">
  <a:themeElements>
    <a:clrScheme name="自定义 310">
      <a:dk1>
        <a:srgbClr val="000000"/>
      </a:dk1>
      <a:lt1>
        <a:srgbClr val="FFFFFF"/>
      </a:lt1>
      <a:dk2>
        <a:srgbClr val="C00000"/>
      </a:dk2>
      <a:lt2>
        <a:srgbClr val="E7E6E6"/>
      </a:lt2>
      <a:accent1>
        <a:srgbClr val="C00000"/>
      </a:accent1>
      <a:accent2>
        <a:srgbClr val="ED7D31"/>
      </a:accent2>
      <a:accent3>
        <a:srgbClr val="A5A5A5"/>
      </a:accent3>
      <a:accent4>
        <a:srgbClr val="FFC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宽屏</PresentationFormat>
  <Paragraphs>60</Paragraphs>
  <Slides>10</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微软雅黑</vt:lpstr>
      <vt:lpstr>Arial</vt:lpstr>
      <vt:lpstr>1_Office 主题​​</vt:lpstr>
      <vt:lpstr>EIE项目成果展示 </vt:lpstr>
      <vt:lpstr>PowerPoint 演示文稿</vt:lpstr>
      <vt:lpstr>项目介绍</vt:lpstr>
      <vt:lpstr>PowerPoint 演示文稿</vt:lpstr>
      <vt:lpstr>流程图</vt:lpstr>
      <vt:lpstr>PowerPoint 演示文稿</vt:lpstr>
      <vt:lpstr>PowerPoint 演示文稿</vt:lpstr>
      <vt:lpstr>项目展望</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cp:revision>
  <dcterms:created xsi:type="dcterms:W3CDTF">2018-04-25T07:02:00Z</dcterms:created>
  <dcterms:modified xsi:type="dcterms:W3CDTF">2018-11-21T12:07:25Z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