
<file path=[Content_Types].xml><?xml version="1.0" encoding="utf-8"?>
<Types xmlns="http://schemas.openxmlformats.org/package/2006/content-types">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78" r:id="rId5"/>
    <p:sldId id="279" r:id="rId6"/>
    <p:sldId id="282" r:id="rId7"/>
    <p:sldId id="283" r:id="rId8"/>
    <p:sldId id="288" r:id="rId9"/>
    <p:sldId id="286" r:id="rId10"/>
    <p:sldId id="290" r:id="rId11"/>
  </p:sldIdLst>
  <p:sldSz cx="9144000" cy="5143500" type="screen16x9"/>
  <p:notesSz cx="6858000" cy="9144000"/>
  <p:embeddedFontLst>
    <p:embeddedFont>
      <p:font typeface="Oswald"/>
      <p:regular r:id="rId15"/>
    </p:embeddedFont>
    <p:embeddedFont>
      <p:font typeface="Fira Code" panose="020B0809050000020004"/>
      <p:regular r:id="rId16"/>
    </p:embeddedFont>
    <p:embeddedFont>
      <p:font typeface="Fira Code Light" panose="020B0809050000020004"/>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1" autoAdjust="0"/>
    <p:restoredTop sz="94660"/>
  </p:normalViewPr>
  <p:slideViewPr>
    <p:cSldViewPr snapToGrid="0">
      <p:cViewPr varScale="1">
        <p:scale>
          <a:sx n="120" d="100"/>
          <a:sy n="12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3"/>
        <p:cNvGrpSpPr/>
        <p:nvPr/>
      </p:nvGrpSpPr>
      <p:grpSpPr>
        <a:xfrm>
          <a:off x="0" y="0"/>
          <a:ext cx="0" cy="0"/>
          <a:chOff x="0" y="0"/>
          <a:chExt cx="0" cy="0"/>
        </a:xfrm>
      </p:grpSpPr>
      <p:sp>
        <p:nvSpPr>
          <p:cNvPr id="394" name="Google Shape;394;gf9d68ab4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9d68ab4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txBox="1">
            <a:spLocks noGrp="1"/>
          </p:cNvSpPr>
          <p:nvPr>
            <p:ph type="ctrTitle"/>
          </p:nvPr>
        </p:nvSpPr>
        <p:spPr>
          <a:xfrm>
            <a:off x="926425" y="1317325"/>
            <a:ext cx="4087800" cy="1607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91919"/>
              </a:buClr>
              <a:buSzPts val="5200"/>
              <a:buNone/>
              <a:defRPr sz="5000" b="1">
                <a:solidFill>
                  <a:schemeClr val="dk2"/>
                </a:solidFill>
                <a:latin typeface="Oswald"/>
                <a:ea typeface="Oswald"/>
                <a:cs typeface="Oswald"/>
                <a:sym typeface="Oswa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p:txBody>
      </p:sp>
      <p:sp>
        <p:nvSpPr>
          <p:cNvPr id="11" name="Google Shape;11;p2"/>
          <p:cNvSpPr txBox="1">
            <a:spLocks noGrp="1"/>
          </p:cNvSpPr>
          <p:nvPr>
            <p:ph type="subTitle" idx="1"/>
          </p:nvPr>
        </p:nvSpPr>
        <p:spPr>
          <a:xfrm>
            <a:off x="926425" y="3090600"/>
            <a:ext cx="2966400" cy="424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Light" panose="020B0809050000020004"/>
                <a:ea typeface="Fira Code Light" panose="020B0809050000020004"/>
                <a:cs typeface="Fira Code Light" panose="020B0809050000020004"/>
                <a:sym typeface="Fira Code Light" panose="020B0809050000020004"/>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grpSp>
        <p:nvGrpSpPr>
          <p:cNvPr id="12" name="Google Shape;12;p2"/>
          <p:cNvGrpSpPr/>
          <p:nvPr/>
        </p:nvGrpSpPr>
        <p:grpSpPr>
          <a:xfrm>
            <a:off x="8424000" y="209250"/>
            <a:ext cx="433550" cy="78899"/>
            <a:chOff x="8424000" y="285450"/>
            <a:chExt cx="433550" cy="78899"/>
          </a:xfrm>
        </p:grpSpPr>
        <p:cxnSp>
          <p:nvCxnSpPr>
            <p:cNvPr id="13" name="Google Shape;13;p2"/>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4" name="Google Shape;14;p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 name="Google Shape;15;p2"/>
            <p:cNvGrpSpPr/>
            <p:nvPr/>
          </p:nvGrpSpPr>
          <p:grpSpPr>
            <a:xfrm>
              <a:off x="8785929" y="285450"/>
              <a:ext cx="71621" cy="78899"/>
              <a:chOff x="3621700" y="273825"/>
              <a:chExt cx="100875" cy="111125"/>
            </a:xfrm>
          </p:grpSpPr>
          <p:cxnSp>
            <p:nvCxnSpPr>
              <p:cNvPr id="16" name="Google Shape;16;p2"/>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7" name="Google Shape;17;p2"/>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9"/>
        <p:cNvGrpSpPr/>
        <p:nvPr/>
      </p:nvGrpSpPr>
      <p:grpSpPr>
        <a:xfrm>
          <a:off x="0" y="0"/>
          <a:ext cx="0" cy="0"/>
          <a:chOff x="0" y="0"/>
          <a:chExt cx="0" cy="0"/>
        </a:xfrm>
      </p:grpSpPr>
      <p:sp>
        <p:nvSpPr>
          <p:cNvPr id="30" name="Google Shape;30;p4"/>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4"/>
          <p:cNvSpPr txBox="1">
            <a:spLocks noGrp="1"/>
          </p:cNvSpPr>
          <p:nvPr>
            <p:ph type="body" idx="1"/>
          </p:nvPr>
        </p:nvSpPr>
        <p:spPr>
          <a:xfrm>
            <a:off x="720000" y="1188900"/>
            <a:ext cx="7704000" cy="3380100"/>
          </a:xfrm>
          <a:prstGeom prst="rect">
            <a:avLst/>
          </a:prstGeom>
        </p:spPr>
        <p:txBody>
          <a:bodyPr spcFirstLastPara="1" wrap="square" lIns="91425" tIns="91425" rIns="91425" bIns="91425" anchor="ctr" anchorCtr="0">
            <a:noAutofit/>
          </a:bodyPr>
          <a:lstStyle>
            <a:lvl1pPr marL="457200" lvl="0" indent="-298450" rtl="0">
              <a:lnSpc>
                <a:spcPct val="100000"/>
              </a:lnSpc>
              <a:spcBef>
                <a:spcPts val="0"/>
              </a:spcBef>
              <a:spcAft>
                <a:spcPts val="0"/>
              </a:spcAft>
              <a:buClr>
                <a:schemeClr val="accent1"/>
              </a:buClr>
              <a:buSzPts val="1100"/>
              <a:buAutoNum type="arabicPeriod"/>
              <a:defRPr sz="100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p:txBody>
      </p:sp>
      <p:grpSp>
        <p:nvGrpSpPr>
          <p:cNvPr id="33" name="Google Shape;33;p4"/>
          <p:cNvGrpSpPr/>
          <p:nvPr/>
        </p:nvGrpSpPr>
        <p:grpSpPr>
          <a:xfrm>
            <a:off x="8424000" y="209250"/>
            <a:ext cx="433550" cy="78899"/>
            <a:chOff x="8424000" y="285450"/>
            <a:chExt cx="433550" cy="78899"/>
          </a:xfrm>
        </p:grpSpPr>
        <p:cxnSp>
          <p:nvCxnSpPr>
            <p:cNvPr id="34" name="Google Shape;34;p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5" name="Google Shape;35;p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6" name="Google Shape;36;p4"/>
            <p:cNvGrpSpPr/>
            <p:nvPr/>
          </p:nvGrpSpPr>
          <p:grpSpPr>
            <a:xfrm>
              <a:off x="8785929" y="285450"/>
              <a:ext cx="71621" cy="78899"/>
              <a:chOff x="3621700" y="273825"/>
              <a:chExt cx="100875" cy="111125"/>
            </a:xfrm>
          </p:grpSpPr>
          <p:cxnSp>
            <p:nvCxnSpPr>
              <p:cNvPr id="37" name="Google Shape;37;p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8" name="Google Shape;38;p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161"/>
        <p:cNvGrpSpPr/>
        <p:nvPr/>
      </p:nvGrpSpPr>
      <p:grpSpPr>
        <a:xfrm>
          <a:off x="0" y="0"/>
          <a:ext cx="0" cy="0"/>
          <a:chOff x="0" y="0"/>
          <a:chExt cx="0" cy="0"/>
        </a:xfrm>
      </p:grpSpPr>
      <p:sp>
        <p:nvSpPr>
          <p:cNvPr id="162" name="Google Shape;162;p17"/>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17"/>
          <p:cNvSpPr txBox="1">
            <a:spLocks noGrp="1"/>
          </p:cNvSpPr>
          <p:nvPr>
            <p:ph type="subTitle" idx="1"/>
          </p:nvPr>
        </p:nvSpPr>
        <p:spPr>
          <a:xfrm>
            <a:off x="2450700" y="2569350"/>
            <a:ext cx="4242600" cy="891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2"/>
                </a:solidFill>
                <a:latin typeface="Fira Code" panose="020B0809050000020004"/>
                <a:ea typeface="Fira Code" panose="020B0809050000020004"/>
                <a:cs typeface="Fira Code" panose="020B0809050000020004"/>
                <a:sym typeface="Fira Code" panose="020B0809050000020004"/>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4" name="Google Shape;164;p17"/>
          <p:cNvSpPr txBox="1">
            <a:spLocks noGrp="1"/>
          </p:cNvSpPr>
          <p:nvPr>
            <p:ph type="title"/>
          </p:nvPr>
        </p:nvSpPr>
        <p:spPr>
          <a:xfrm>
            <a:off x="1796250" y="1266475"/>
            <a:ext cx="5551500" cy="130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9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65" name="Google Shape;165;p17"/>
          <p:cNvGrpSpPr/>
          <p:nvPr/>
        </p:nvGrpSpPr>
        <p:grpSpPr>
          <a:xfrm>
            <a:off x="8424000" y="209250"/>
            <a:ext cx="433550" cy="78899"/>
            <a:chOff x="8424000" y="285450"/>
            <a:chExt cx="433550" cy="78899"/>
          </a:xfrm>
        </p:grpSpPr>
        <p:cxnSp>
          <p:nvCxnSpPr>
            <p:cNvPr id="166" name="Google Shape;166;p1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67" name="Google Shape;167;p1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8" name="Google Shape;168;p17"/>
            <p:cNvGrpSpPr/>
            <p:nvPr/>
          </p:nvGrpSpPr>
          <p:grpSpPr>
            <a:xfrm>
              <a:off x="8785929" y="285450"/>
              <a:ext cx="71621" cy="78899"/>
              <a:chOff x="3621700" y="273825"/>
              <a:chExt cx="100875" cy="111125"/>
            </a:xfrm>
          </p:grpSpPr>
          <p:cxnSp>
            <p:nvCxnSpPr>
              <p:cNvPr id="169" name="Google Shape;169;p1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70" name="Google Shape;170;p1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306"/>
        <p:cNvGrpSpPr/>
        <p:nvPr/>
      </p:nvGrpSpPr>
      <p:grpSpPr>
        <a:xfrm>
          <a:off x="0" y="0"/>
          <a:ext cx="0" cy="0"/>
          <a:chOff x="0" y="0"/>
          <a:chExt cx="0" cy="0"/>
        </a:xfrm>
      </p:grpSpPr>
      <p:sp>
        <p:nvSpPr>
          <p:cNvPr id="307" name="Google Shape;307;p26"/>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GB"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08" name="Google Shape;308;p26"/>
          <p:cNvGrpSpPr/>
          <p:nvPr/>
        </p:nvGrpSpPr>
        <p:grpSpPr>
          <a:xfrm>
            <a:off x="286625" y="3999999"/>
            <a:ext cx="145867" cy="958251"/>
            <a:chOff x="286625" y="3923799"/>
            <a:chExt cx="145867" cy="958251"/>
          </a:xfrm>
        </p:grpSpPr>
        <p:sp>
          <p:nvSpPr>
            <p:cNvPr id="309" name="Google Shape;309;p2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0" name="Google Shape;310;p26"/>
            <p:cNvGrpSpPr/>
            <p:nvPr/>
          </p:nvGrpSpPr>
          <p:grpSpPr>
            <a:xfrm>
              <a:off x="298112" y="4342643"/>
              <a:ext cx="110182" cy="126862"/>
              <a:chOff x="281100" y="2027800"/>
              <a:chExt cx="140700" cy="162000"/>
            </a:xfrm>
          </p:grpSpPr>
          <p:sp>
            <p:nvSpPr>
              <p:cNvPr id="311" name="Google Shape;311;p2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2" name="Google Shape;312;p26"/>
              <p:cNvGrpSpPr/>
              <p:nvPr/>
            </p:nvGrpSpPr>
            <p:grpSpPr>
              <a:xfrm>
                <a:off x="308875" y="2088450"/>
                <a:ext cx="85200" cy="40700"/>
                <a:chOff x="308875" y="2087000"/>
                <a:chExt cx="85200" cy="40700"/>
              </a:xfrm>
            </p:grpSpPr>
            <p:cxnSp>
              <p:nvCxnSpPr>
                <p:cNvPr id="313" name="Google Shape;313;p2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314" name="Google Shape;314;p2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15" name="Google Shape;315;p26"/>
            <p:cNvGrpSpPr/>
            <p:nvPr/>
          </p:nvGrpSpPr>
          <p:grpSpPr>
            <a:xfrm>
              <a:off x="286625" y="3923799"/>
              <a:ext cx="133200" cy="133200"/>
              <a:chOff x="286625" y="3648899"/>
              <a:chExt cx="133200" cy="133200"/>
            </a:xfrm>
          </p:grpSpPr>
          <p:sp>
            <p:nvSpPr>
              <p:cNvPr id="316" name="Google Shape;316;p2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2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18" name="Google Shape;318;p26">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grpSp>
        <p:nvGrpSpPr>
          <p:cNvPr id="319" name="Google Shape;319;p26"/>
          <p:cNvGrpSpPr/>
          <p:nvPr/>
        </p:nvGrpSpPr>
        <p:grpSpPr>
          <a:xfrm>
            <a:off x="8424000" y="209250"/>
            <a:ext cx="433550" cy="78899"/>
            <a:chOff x="8424000" y="285450"/>
            <a:chExt cx="433550" cy="78899"/>
          </a:xfrm>
        </p:grpSpPr>
        <p:cxnSp>
          <p:nvCxnSpPr>
            <p:cNvPr id="320" name="Google Shape;320;p2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21" name="Google Shape;321;p2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2" name="Google Shape;322;p26"/>
            <p:cNvGrpSpPr/>
            <p:nvPr/>
          </p:nvGrpSpPr>
          <p:grpSpPr>
            <a:xfrm>
              <a:off x="8785929" y="285450"/>
              <a:ext cx="71621" cy="78899"/>
              <a:chOff x="3621700" y="273825"/>
              <a:chExt cx="100875" cy="111125"/>
            </a:xfrm>
          </p:grpSpPr>
          <p:cxnSp>
            <p:nvCxnSpPr>
              <p:cNvPr id="323" name="Google Shape;323;p2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24" name="Google Shape;324;p2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25" name="Google Shape;325;p26"/>
          <p:cNvGrpSpPr/>
          <p:nvPr/>
        </p:nvGrpSpPr>
        <p:grpSpPr>
          <a:xfrm>
            <a:off x="299286" y="189025"/>
            <a:ext cx="133205" cy="119344"/>
            <a:chOff x="222150" y="185025"/>
            <a:chExt cx="170100" cy="152400"/>
          </a:xfrm>
        </p:grpSpPr>
        <p:cxnSp>
          <p:nvCxnSpPr>
            <p:cNvPr id="326" name="Google Shape;326;p2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27" name="Google Shape;327;p2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28" name="Google Shape;328;p2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616200"/>
            <a:ext cx="7704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9pPr>
          </a:lstStyle>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Font typeface="Fira Code" panose="020B0809050000020004"/>
              <a:buChar char="●"/>
              <a:defRPr>
                <a:solidFill>
                  <a:schemeClr val="dk2"/>
                </a:solidFill>
                <a:latin typeface="Fira Code" panose="020B0809050000020004"/>
                <a:ea typeface="Fira Code" panose="020B0809050000020004"/>
                <a:cs typeface="Fira Code" panose="020B0809050000020004"/>
                <a:sym typeface="Fira Code" panose="020B0809050000020004"/>
              </a:defRPr>
            </a:lvl1pPr>
            <a:lvl2pPr marL="914400" lvl="1" indent="-317500" rtl="0">
              <a:lnSpc>
                <a:spcPct val="115000"/>
              </a:lnSpc>
              <a:spcBef>
                <a:spcPts val="1600"/>
              </a:spcBef>
              <a:spcAft>
                <a:spcPts val="0"/>
              </a:spcAft>
              <a:buClr>
                <a:schemeClr val="dk2"/>
              </a:buClr>
              <a:buSzPts val="1400"/>
              <a:buFont typeface="Fira Code" panose="020B0809050000020004"/>
              <a:buChar char="○"/>
              <a:defRPr>
                <a:solidFill>
                  <a:schemeClr val="dk2"/>
                </a:solidFill>
                <a:latin typeface="Fira Code" panose="020B0809050000020004"/>
                <a:ea typeface="Fira Code" panose="020B0809050000020004"/>
                <a:cs typeface="Fira Code" panose="020B0809050000020004"/>
                <a:sym typeface="Fira Code" panose="020B0809050000020004"/>
              </a:defRPr>
            </a:lvl2pPr>
            <a:lvl3pPr marL="1371600" lvl="2" indent="-317500" rtl="0">
              <a:lnSpc>
                <a:spcPct val="115000"/>
              </a:lnSpc>
              <a:spcBef>
                <a:spcPts val="1600"/>
              </a:spcBef>
              <a:spcAft>
                <a:spcPts val="0"/>
              </a:spcAft>
              <a:buClr>
                <a:schemeClr val="dk2"/>
              </a:buClr>
              <a:buSzPts val="1400"/>
              <a:buFont typeface="Fira Code" panose="020B0809050000020004"/>
              <a:buChar char="■"/>
              <a:defRPr>
                <a:solidFill>
                  <a:schemeClr val="dk2"/>
                </a:solidFill>
                <a:latin typeface="Fira Code" panose="020B0809050000020004"/>
                <a:ea typeface="Fira Code" panose="020B0809050000020004"/>
                <a:cs typeface="Fira Code" panose="020B0809050000020004"/>
                <a:sym typeface="Fira Code" panose="020B0809050000020004"/>
              </a:defRPr>
            </a:lvl3pPr>
            <a:lvl4pPr marL="1828800" lvl="3" indent="-317500" rtl="0">
              <a:lnSpc>
                <a:spcPct val="115000"/>
              </a:lnSpc>
              <a:spcBef>
                <a:spcPts val="1600"/>
              </a:spcBef>
              <a:spcAft>
                <a:spcPts val="0"/>
              </a:spcAft>
              <a:buClr>
                <a:schemeClr val="dk2"/>
              </a:buClr>
              <a:buSzPts val="1400"/>
              <a:buFont typeface="Fira Code" panose="020B0809050000020004"/>
              <a:buChar char="●"/>
              <a:defRPr>
                <a:solidFill>
                  <a:schemeClr val="dk2"/>
                </a:solidFill>
                <a:latin typeface="Fira Code" panose="020B0809050000020004"/>
                <a:ea typeface="Fira Code" panose="020B0809050000020004"/>
                <a:cs typeface="Fira Code" panose="020B0809050000020004"/>
                <a:sym typeface="Fira Code" panose="020B0809050000020004"/>
              </a:defRPr>
            </a:lvl4pPr>
            <a:lvl5pPr marL="2286000" lvl="4" indent="-317500" rtl="0">
              <a:lnSpc>
                <a:spcPct val="115000"/>
              </a:lnSpc>
              <a:spcBef>
                <a:spcPts val="1600"/>
              </a:spcBef>
              <a:spcAft>
                <a:spcPts val="0"/>
              </a:spcAft>
              <a:buClr>
                <a:schemeClr val="dk2"/>
              </a:buClr>
              <a:buSzPts val="1400"/>
              <a:buFont typeface="Fira Code" panose="020B0809050000020004"/>
              <a:buChar char="○"/>
              <a:defRPr>
                <a:solidFill>
                  <a:schemeClr val="dk2"/>
                </a:solidFill>
                <a:latin typeface="Fira Code" panose="020B0809050000020004"/>
                <a:ea typeface="Fira Code" panose="020B0809050000020004"/>
                <a:cs typeface="Fira Code" panose="020B0809050000020004"/>
                <a:sym typeface="Fira Code" panose="020B0809050000020004"/>
              </a:defRPr>
            </a:lvl5pPr>
            <a:lvl6pPr marL="2743200" lvl="5" indent="-317500" rtl="0">
              <a:lnSpc>
                <a:spcPct val="115000"/>
              </a:lnSpc>
              <a:spcBef>
                <a:spcPts val="1600"/>
              </a:spcBef>
              <a:spcAft>
                <a:spcPts val="0"/>
              </a:spcAft>
              <a:buClr>
                <a:schemeClr val="dk2"/>
              </a:buClr>
              <a:buSzPts val="1400"/>
              <a:buFont typeface="Fira Code" panose="020B0809050000020004"/>
              <a:buChar char="■"/>
              <a:defRPr>
                <a:solidFill>
                  <a:schemeClr val="dk2"/>
                </a:solidFill>
                <a:latin typeface="Fira Code" panose="020B0809050000020004"/>
                <a:ea typeface="Fira Code" panose="020B0809050000020004"/>
                <a:cs typeface="Fira Code" panose="020B0809050000020004"/>
                <a:sym typeface="Fira Code" panose="020B0809050000020004"/>
              </a:defRPr>
            </a:lvl6pPr>
            <a:lvl7pPr marL="3200400" lvl="6" indent="-317500" rtl="0">
              <a:lnSpc>
                <a:spcPct val="115000"/>
              </a:lnSpc>
              <a:spcBef>
                <a:spcPts val="1600"/>
              </a:spcBef>
              <a:spcAft>
                <a:spcPts val="0"/>
              </a:spcAft>
              <a:buClr>
                <a:schemeClr val="dk2"/>
              </a:buClr>
              <a:buSzPts val="1400"/>
              <a:buFont typeface="Fira Code" panose="020B0809050000020004"/>
              <a:buChar char="●"/>
              <a:defRPr>
                <a:solidFill>
                  <a:schemeClr val="dk2"/>
                </a:solidFill>
                <a:latin typeface="Fira Code" panose="020B0809050000020004"/>
                <a:ea typeface="Fira Code" panose="020B0809050000020004"/>
                <a:cs typeface="Fira Code" panose="020B0809050000020004"/>
                <a:sym typeface="Fira Code" panose="020B0809050000020004"/>
              </a:defRPr>
            </a:lvl7pPr>
            <a:lvl8pPr marL="3657600" lvl="7" indent="-317500" rtl="0">
              <a:lnSpc>
                <a:spcPct val="115000"/>
              </a:lnSpc>
              <a:spcBef>
                <a:spcPts val="1600"/>
              </a:spcBef>
              <a:spcAft>
                <a:spcPts val="0"/>
              </a:spcAft>
              <a:buClr>
                <a:schemeClr val="dk2"/>
              </a:buClr>
              <a:buSzPts val="1400"/>
              <a:buFont typeface="Fira Code" panose="020B0809050000020004"/>
              <a:buChar char="○"/>
              <a:defRPr>
                <a:solidFill>
                  <a:schemeClr val="dk2"/>
                </a:solidFill>
                <a:latin typeface="Fira Code" panose="020B0809050000020004"/>
                <a:ea typeface="Fira Code" panose="020B0809050000020004"/>
                <a:cs typeface="Fira Code" panose="020B0809050000020004"/>
                <a:sym typeface="Fira Code" panose="020B0809050000020004"/>
              </a:defRPr>
            </a:lvl8pPr>
            <a:lvl9pPr marL="4114800" lvl="8" indent="-317500" rtl="0">
              <a:lnSpc>
                <a:spcPct val="115000"/>
              </a:lnSpc>
              <a:spcBef>
                <a:spcPts val="1600"/>
              </a:spcBef>
              <a:spcAft>
                <a:spcPts val="1600"/>
              </a:spcAft>
              <a:buClr>
                <a:schemeClr val="dk2"/>
              </a:buClr>
              <a:buSzPts val="1400"/>
              <a:buFont typeface="Fira Code" panose="020B0809050000020004"/>
              <a:buChar char="■"/>
              <a:defRPr>
                <a:solidFill>
                  <a:schemeClr val="dk2"/>
                </a:solidFill>
                <a:latin typeface="Fira Code" panose="020B0809050000020004"/>
                <a:ea typeface="Fira Code" panose="020B0809050000020004"/>
                <a:cs typeface="Fira Code" panose="020B0809050000020004"/>
                <a:sym typeface="Fira Code" panose="020B08090500000200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slide" Target="sl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1.xml"/><Relationship Id="rId2" Type="http://schemas.microsoft.com/office/2007/relationships/media" Target="../media/media1.mp4"/><Relationship Id="rId1" Type="http://schemas.openxmlformats.org/officeDocument/2006/relationships/video" Target="../media/media1.mp4"/></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96"/>
        <p:cNvGrpSpPr/>
        <p:nvPr/>
      </p:nvGrpSpPr>
      <p:grpSpPr>
        <a:xfrm>
          <a:off x="0" y="0"/>
          <a:ext cx="0" cy="0"/>
          <a:chOff x="0" y="0"/>
          <a:chExt cx="0" cy="0"/>
        </a:xfrm>
      </p:grpSpPr>
      <p:sp>
        <p:nvSpPr>
          <p:cNvPr id="397" name="Google Shape;397;p31"/>
          <p:cNvSpPr txBox="1">
            <a:spLocks noGrp="1"/>
          </p:cNvSpPr>
          <p:nvPr>
            <p:ph type="subTitle" idx="1"/>
          </p:nvPr>
        </p:nvSpPr>
        <p:spPr>
          <a:xfrm>
            <a:off x="1045805" y="3020115"/>
            <a:ext cx="2966400" cy="42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ym typeface="+mn-ea"/>
              </a:rPr>
              <a:t>App User Manual</a:t>
            </a:r>
            <a:endParaRPr dirty="0"/>
          </a:p>
        </p:txBody>
      </p:sp>
      <p:sp>
        <p:nvSpPr>
          <p:cNvPr id="399" name="Google Shape;399;p31"/>
          <p:cNvSpPr txBox="1">
            <a:spLocks noGrp="1"/>
          </p:cNvSpPr>
          <p:nvPr>
            <p:ph type="ctrTitle"/>
          </p:nvPr>
        </p:nvSpPr>
        <p:spPr>
          <a:xfrm>
            <a:off x="926465" y="1317625"/>
            <a:ext cx="4697730" cy="16071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AIR QUALITY INDEX CHECKER</a:t>
            </a:r>
            <a:endParaRPr lang="en-US" dirty="0"/>
          </a:p>
        </p:txBody>
      </p:sp>
      <p:grpSp>
        <p:nvGrpSpPr>
          <p:cNvPr id="400" name="Google Shape;400;p31"/>
          <p:cNvGrpSpPr/>
          <p:nvPr/>
        </p:nvGrpSpPr>
        <p:grpSpPr>
          <a:xfrm>
            <a:off x="5375029" y="1818088"/>
            <a:ext cx="2224161" cy="1884607"/>
            <a:chOff x="5375029" y="1818088"/>
            <a:chExt cx="2224161" cy="1884607"/>
          </a:xfrm>
        </p:grpSpPr>
        <p:sp>
          <p:nvSpPr>
            <p:cNvPr id="401" name="Google Shape;401;p31"/>
            <p:cNvSpPr/>
            <p:nvPr/>
          </p:nvSpPr>
          <p:spPr>
            <a:xfrm>
              <a:off x="6273950" y="3298356"/>
              <a:ext cx="426300" cy="396873"/>
            </a:xfrm>
            <a:custGeom>
              <a:avLst/>
              <a:gdLst/>
              <a:ahLst/>
              <a:cxnLst/>
              <a:rect l="l" t="t" r="r" b="b"/>
              <a:pathLst>
                <a:path w="17167" h="15982" extrusionOk="0">
                  <a:moveTo>
                    <a:pt x="1" y="0"/>
                  </a:moveTo>
                  <a:lnTo>
                    <a:pt x="1" y="15982"/>
                  </a:lnTo>
                  <a:lnTo>
                    <a:pt x="17167" y="15982"/>
                  </a:lnTo>
                  <a:lnTo>
                    <a:pt x="17167" y="0"/>
                  </a:lnTo>
                  <a:close/>
                </a:path>
              </a:pathLst>
            </a:custGeom>
            <a:gradFill>
              <a:gsLst>
                <a:gs pos="0">
                  <a:srgbClr val="E9A984"/>
                </a:gs>
                <a:gs pos="100000">
                  <a:srgbClr val="E57C8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31"/>
            <p:cNvSpPr/>
            <p:nvPr/>
          </p:nvSpPr>
          <p:spPr>
            <a:xfrm>
              <a:off x="6154104" y="3665446"/>
              <a:ext cx="666008" cy="37249"/>
            </a:xfrm>
            <a:custGeom>
              <a:avLst/>
              <a:gdLst/>
              <a:ahLst/>
              <a:cxnLst/>
              <a:rect l="l" t="t" r="r" b="b"/>
              <a:pathLst>
                <a:path w="26820" h="1500" extrusionOk="0">
                  <a:moveTo>
                    <a:pt x="938" y="1"/>
                  </a:moveTo>
                  <a:cubicBezTo>
                    <a:pt x="423" y="1"/>
                    <a:pt x="0" y="418"/>
                    <a:pt x="0" y="938"/>
                  </a:cubicBezTo>
                  <a:lnTo>
                    <a:pt x="0" y="1500"/>
                  </a:lnTo>
                  <a:lnTo>
                    <a:pt x="26819" y="1500"/>
                  </a:lnTo>
                  <a:lnTo>
                    <a:pt x="26819" y="938"/>
                  </a:lnTo>
                  <a:cubicBezTo>
                    <a:pt x="26819" y="418"/>
                    <a:pt x="26397" y="1"/>
                    <a:pt x="25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31"/>
            <p:cNvSpPr/>
            <p:nvPr/>
          </p:nvSpPr>
          <p:spPr>
            <a:xfrm>
              <a:off x="6273950" y="3303326"/>
              <a:ext cx="426300" cy="126596"/>
            </a:xfrm>
            <a:custGeom>
              <a:avLst/>
              <a:gdLst/>
              <a:ahLst/>
              <a:cxnLst/>
              <a:rect l="l" t="t" r="r" b="b"/>
              <a:pathLst>
                <a:path w="17167" h="5098" extrusionOk="0">
                  <a:moveTo>
                    <a:pt x="1" y="0"/>
                  </a:moveTo>
                  <a:lnTo>
                    <a:pt x="1" y="1156"/>
                  </a:lnTo>
                  <a:lnTo>
                    <a:pt x="17167" y="5097"/>
                  </a:lnTo>
                  <a:lnTo>
                    <a:pt x="17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31"/>
            <p:cNvSpPr/>
            <p:nvPr/>
          </p:nvSpPr>
          <p:spPr>
            <a:xfrm>
              <a:off x="5375029" y="3097292"/>
              <a:ext cx="2224098" cy="218476"/>
            </a:xfrm>
            <a:custGeom>
              <a:avLst/>
              <a:gdLst/>
              <a:ahLst/>
              <a:cxnLst/>
              <a:rect l="l" t="t" r="r" b="b"/>
              <a:pathLst>
                <a:path w="89564" h="8798" extrusionOk="0">
                  <a:moveTo>
                    <a:pt x="0" y="1"/>
                  </a:moveTo>
                  <a:lnTo>
                    <a:pt x="0" y="6435"/>
                  </a:lnTo>
                  <a:cubicBezTo>
                    <a:pt x="0" y="7739"/>
                    <a:pt x="1057" y="8797"/>
                    <a:pt x="2361" y="8797"/>
                  </a:cubicBezTo>
                  <a:lnTo>
                    <a:pt x="87208" y="8797"/>
                  </a:lnTo>
                  <a:cubicBezTo>
                    <a:pt x="88507" y="8797"/>
                    <a:pt x="89564" y="7739"/>
                    <a:pt x="89564" y="6435"/>
                  </a:cubicBezTo>
                  <a:lnTo>
                    <a:pt x="89564" y="1"/>
                  </a:lnTo>
                  <a:close/>
                </a:path>
              </a:pathLst>
            </a:custGeom>
            <a:gradFill>
              <a:gsLst>
                <a:gs pos="0">
                  <a:srgbClr val="E9A984"/>
                </a:gs>
                <a:gs pos="100000">
                  <a:srgbClr val="E57C8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31"/>
            <p:cNvSpPr/>
            <p:nvPr/>
          </p:nvSpPr>
          <p:spPr>
            <a:xfrm>
              <a:off x="5375029" y="1818088"/>
              <a:ext cx="2224161" cy="1289166"/>
            </a:xfrm>
            <a:custGeom>
              <a:avLst/>
              <a:gdLst/>
              <a:ahLst/>
              <a:cxnLst/>
              <a:rect l="l" t="t" r="r" b="b"/>
              <a:pathLst>
                <a:path w="89564" h="51913" extrusionOk="0">
                  <a:moveTo>
                    <a:pt x="2361" y="1"/>
                  </a:moveTo>
                  <a:cubicBezTo>
                    <a:pt x="1057" y="1"/>
                    <a:pt x="0" y="1059"/>
                    <a:pt x="0" y="2357"/>
                  </a:cubicBezTo>
                  <a:lnTo>
                    <a:pt x="0" y="51913"/>
                  </a:lnTo>
                  <a:lnTo>
                    <a:pt x="89564" y="51913"/>
                  </a:lnTo>
                  <a:lnTo>
                    <a:pt x="89564" y="2357"/>
                  </a:lnTo>
                  <a:cubicBezTo>
                    <a:pt x="89564" y="1059"/>
                    <a:pt x="88507" y="1"/>
                    <a:pt x="87208" y="1"/>
                  </a:cubicBezTo>
                  <a:close/>
                </a:path>
              </a:pathLst>
            </a:cu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31"/>
            <p:cNvSpPr/>
            <p:nvPr/>
          </p:nvSpPr>
          <p:spPr>
            <a:xfrm>
              <a:off x="5434356" y="1871380"/>
              <a:ext cx="2105483" cy="1171978"/>
            </a:xfrm>
            <a:custGeom>
              <a:avLst/>
              <a:gdLst/>
              <a:ahLst/>
              <a:cxnLst/>
              <a:rect l="l" t="t" r="r" b="b"/>
              <a:pathLst>
                <a:path w="84785" h="47194" extrusionOk="0">
                  <a:moveTo>
                    <a:pt x="1" y="0"/>
                  </a:moveTo>
                  <a:lnTo>
                    <a:pt x="1" y="47193"/>
                  </a:lnTo>
                  <a:lnTo>
                    <a:pt x="84785" y="47193"/>
                  </a:lnTo>
                  <a:lnTo>
                    <a:pt x="84785" y="0"/>
                  </a:lnTo>
                  <a:close/>
                </a:path>
              </a:pathLst>
            </a:custGeom>
            <a:gradFill>
              <a:gsLst>
                <a:gs pos="0">
                  <a:srgbClr val="80DFFF"/>
                </a:gs>
                <a:gs pos="100000">
                  <a:srgbClr val="318FFA">
                    <a:alpha val="71764"/>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31"/>
            <p:cNvSpPr/>
            <p:nvPr/>
          </p:nvSpPr>
          <p:spPr>
            <a:xfrm>
              <a:off x="5527258" y="1968354"/>
              <a:ext cx="677425" cy="476599"/>
            </a:xfrm>
            <a:custGeom>
              <a:avLst/>
              <a:gdLst/>
              <a:ahLst/>
              <a:cxnLst/>
              <a:rect l="l" t="t" r="r" b="b"/>
              <a:pathLst>
                <a:path w="27279" h="19192" extrusionOk="0">
                  <a:moveTo>
                    <a:pt x="2746" y="0"/>
                  </a:moveTo>
                  <a:cubicBezTo>
                    <a:pt x="1231" y="0"/>
                    <a:pt x="1" y="1230"/>
                    <a:pt x="1" y="2740"/>
                  </a:cubicBezTo>
                  <a:lnTo>
                    <a:pt x="1" y="16451"/>
                  </a:lnTo>
                  <a:cubicBezTo>
                    <a:pt x="1" y="17967"/>
                    <a:pt x="1231" y="19191"/>
                    <a:pt x="2746" y="19191"/>
                  </a:cubicBezTo>
                  <a:lnTo>
                    <a:pt x="24538" y="19191"/>
                  </a:lnTo>
                  <a:cubicBezTo>
                    <a:pt x="26054" y="19191"/>
                    <a:pt x="27278" y="17967"/>
                    <a:pt x="27278" y="16451"/>
                  </a:cubicBezTo>
                  <a:lnTo>
                    <a:pt x="27278" y="2740"/>
                  </a:lnTo>
                  <a:cubicBezTo>
                    <a:pt x="27278" y="1230"/>
                    <a:pt x="26054" y="0"/>
                    <a:pt x="24538"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31"/>
            <p:cNvSpPr/>
            <p:nvPr/>
          </p:nvSpPr>
          <p:spPr>
            <a:xfrm>
              <a:off x="5527258" y="2497898"/>
              <a:ext cx="1407769" cy="476698"/>
            </a:xfrm>
            <a:custGeom>
              <a:avLst/>
              <a:gdLst/>
              <a:ahLst/>
              <a:cxnLst/>
              <a:rect l="l" t="t" r="r" b="b"/>
              <a:pathLst>
                <a:path w="56689" h="19196" extrusionOk="0">
                  <a:moveTo>
                    <a:pt x="2746" y="0"/>
                  </a:moveTo>
                  <a:cubicBezTo>
                    <a:pt x="1231" y="0"/>
                    <a:pt x="1" y="1230"/>
                    <a:pt x="1" y="2746"/>
                  </a:cubicBezTo>
                  <a:lnTo>
                    <a:pt x="1" y="16450"/>
                  </a:lnTo>
                  <a:cubicBezTo>
                    <a:pt x="1" y="17965"/>
                    <a:pt x="1231" y="19195"/>
                    <a:pt x="2746" y="19195"/>
                  </a:cubicBezTo>
                  <a:lnTo>
                    <a:pt x="53949" y="19195"/>
                  </a:lnTo>
                  <a:cubicBezTo>
                    <a:pt x="55459" y="19195"/>
                    <a:pt x="56689" y="17965"/>
                    <a:pt x="56689" y="16450"/>
                  </a:cubicBezTo>
                  <a:lnTo>
                    <a:pt x="56689" y="2746"/>
                  </a:lnTo>
                  <a:cubicBezTo>
                    <a:pt x="56689" y="1230"/>
                    <a:pt x="55459" y="0"/>
                    <a:pt x="53949"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31"/>
            <p:cNvSpPr/>
            <p:nvPr/>
          </p:nvSpPr>
          <p:spPr>
            <a:xfrm>
              <a:off x="6257635" y="1968354"/>
              <a:ext cx="677400" cy="476599"/>
            </a:xfrm>
            <a:custGeom>
              <a:avLst/>
              <a:gdLst/>
              <a:ahLst/>
              <a:cxnLst/>
              <a:rect l="l" t="t" r="r" b="b"/>
              <a:pathLst>
                <a:path w="27278" h="19192" extrusionOk="0">
                  <a:moveTo>
                    <a:pt x="2740" y="0"/>
                  </a:moveTo>
                  <a:cubicBezTo>
                    <a:pt x="1225" y="0"/>
                    <a:pt x="0" y="1230"/>
                    <a:pt x="0" y="2740"/>
                  </a:cubicBezTo>
                  <a:lnTo>
                    <a:pt x="0" y="16451"/>
                  </a:lnTo>
                  <a:cubicBezTo>
                    <a:pt x="0" y="17967"/>
                    <a:pt x="1225" y="19191"/>
                    <a:pt x="2740" y="19191"/>
                  </a:cubicBezTo>
                  <a:lnTo>
                    <a:pt x="24538" y="19191"/>
                  </a:lnTo>
                  <a:cubicBezTo>
                    <a:pt x="26048" y="19191"/>
                    <a:pt x="27278" y="17967"/>
                    <a:pt x="27278" y="16451"/>
                  </a:cubicBezTo>
                  <a:lnTo>
                    <a:pt x="27278" y="2740"/>
                  </a:lnTo>
                  <a:cubicBezTo>
                    <a:pt x="27278" y="1230"/>
                    <a:pt x="26048" y="0"/>
                    <a:pt x="24538"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31"/>
            <p:cNvSpPr/>
            <p:nvPr/>
          </p:nvSpPr>
          <p:spPr>
            <a:xfrm>
              <a:off x="7002489" y="1968354"/>
              <a:ext cx="479554" cy="221338"/>
            </a:xfrm>
            <a:custGeom>
              <a:avLst/>
              <a:gdLst/>
              <a:ahLst/>
              <a:cxnLst/>
              <a:rect l="l" t="t" r="r" b="b"/>
              <a:pathLst>
                <a:path w="19311" h="8913" extrusionOk="0">
                  <a:moveTo>
                    <a:pt x="2746" y="0"/>
                  </a:moveTo>
                  <a:cubicBezTo>
                    <a:pt x="1230" y="0"/>
                    <a:pt x="1" y="1230"/>
                    <a:pt x="1" y="2740"/>
                  </a:cubicBezTo>
                  <a:lnTo>
                    <a:pt x="1" y="6167"/>
                  </a:lnTo>
                  <a:cubicBezTo>
                    <a:pt x="1" y="7682"/>
                    <a:pt x="1230" y="8912"/>
                    <a:pt x="2746" y="8912"/>
                  </a:cubicBezTo>
                  <a:lnTo>
                    <a:pt x="16571" y="8912"/>
                  </a:lnTo>
                  <a:cubicBezTo>
                    <a:pt x="18081" y="8912"/>
                    <a:pt x="19311" y="7682"/>
                    <a:pt x="19311" y="6167"/>
                  </a:cubicBezTo>
                  <a:lnTo>
                    <a:pt x="19311" y="2740"/>
                  </a:lnTo>
                  <a:cubicBezTo>
                    <a:pt x="19311" y="1230"/>
                    <a:pt x="18081" y="0"/>
                    <a:pt x="16571"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31"/>
            <p:cNvSpPr/>
            <p:nvPr/>
          </p:nvSpPr>
          <p:spPr>
            <a:xfrm>
              <a:off x="7002489" y="2241370"/>
              <a:ext cx="479554" cy="733225"/>
            </a:xfrm>
            <a:custGeom>
              <a:avLst/>
              <a:gdLst/>
              <a:ahLst/>
              <a:cxnLst/>
              <a:rect l="l" t="t" r="r" b="b"/>
              <a:pathLst>
                <a:path w="19311" h="29526" extrusionOk="0">
                  <a:moveTo>
                    <a:pt x="2746" y="1"/>
                  </a:moveTo>
                  <a:cubicBezTo>
                    <a:pt x="1230" y="1"/>
                    <a:pt x="1" y="1231"/>
                    <a:pt x="1" y="2741"/>
                  </a:cubicBezTo>
                  <a:lnTo>
                    <a:pt x="1" y="26780"/>
                  </a:lnTo>
                  <a:cubicBezTo>
                    <a:pt x="1" y="28295"/>
                    <a:pt x="1230" y="29525"/>
                    <a:pt x="2746" y="29525"/>
                  </a:cubicBezTo>
                  <a:lnTo>
                    <a:pt x="16571" y="29525"/>
                  </a:lnTo>
                  <a:cubicBezTo>
                    <a:pt x="18081" y="29525"/>
                    <a:pt x="19311" y="28295"/>
                    <a:pt x="19311" y="26780"/>
                  </a:cubicBezTo>
                  <a:lnTo>
                    <a:pt x="19311" y="2741"/>
                  </a:lnTo>
                  <a:cubicBezTo>
                    <a:pt x="19311" y="1231"/>
                    <a:pt x="18081" y="1"/>
                    <a:pt x="16571" y="1"/>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2" name="Google Shape;412;p31"/>
          <p:cNvGrpSpPr/>
          <p:nvPr/>
        </p:nvGrpSpPr>
        <p:grpSpPr>
          <a:xfrm>
            <a:off x="7118242" y="1435741"/>
            <a:ext cx="795392" cy="626115"/>
            <a:chOff x="7542675" y="1392460"/>
            <a:chExt cx="879178" cy="692069"/>
          </a:xfrm>
        </p:grpSpPr>
        <p:sp>
          <p:nvSpPr>
            <p:cNvPr id="413" name="Google Shape;413;p31"/>
            <p:cNvSpPr/>
            <p:nvPr/>
          </p:nvSpPr>
          <p:spPr>
            <a:xfrm>
              <a:off x="7542675" y="1392460"/>
              <a:ext cx="879178" cy="692069"/>
            </a:xfrm>
            <a:custGeom>
              <a:avLst/>
              <a:gdLst/>
              <a:ahLst/>
              <a:cxnLst/>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4" name="Google Shape;414;p31"/>
            <p:cNvGrpSpPr/>
            <p:nvPr/>
          </p:nvGrpSpPr>
          <p:grpSpPr>
            <a:xfrm>
              <a:off x="7603656" y="1520706"/>
              <a:ext cx="657046" cy="305943"/>
              <a:chOff x="7603656" y="1520706"/>
              <a:chExt cx="657046" cy="305943"/>
            </a:xfrm>
          </p:grpSpPr>
          <p:sp>
            <p:nvSpPr>
              <p:cNvPr id="415" name="Google Shape;415;p31"/>
              <p:cNvSpPr/>
              <p:nvPr/>
            </p:nvSpPr>
            <p:spPr>
              <a:xfrm>
                <a:off x="7603656" y="1520706"/>
                <a:ext cx="296446" cy="38931"/>
              </a:xfrm>
              <a:custGeom>
                <a:avLst/>
                <a:gdLst/>
                <a:ahLst/>
                <a:cxnLst/>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31"/>
              <p:cNvSpPr/>
              <p:nvPr/>
            </p:nvSpPr>
            <p:spPr>
              <a:xfrm>
                <a:off x="7603656" y="1611163"/>
                <a:ext cx="657046" cy="38931"/>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31"/>
              <p:cNvSpPr/>
              <p:nvPr/>
            </p:nvSpPr>
            <p:spPr>
              <a:xfrm>
                <a:off x="7603656" y="1699576"/>
                <a:ext cx="657046" cy="38871"/>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31"/>
              <p:cNvSpPr/>
              <p:nvPr/>
            </p:nvSpPr>
            <p:spPr>
              <a:xfrm>
                <a:off x="7603656" y="1787748"/>
                <a:ext cx="549212" cy="38901"/>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19" name="Google Shape;419;p31"/>
          <p:cNvGrpSpPr/>
          <p:nvPr/>
        </p:nvGrpSpPr>
        <p:grpSpPr>
          <a:xfrm>
            <a:off x="299286" y="189025"/>
            <a:ext cx="133205" cy="119344"/>
            <a:chOff x="222150" y="185025"/>
            <a:chExt cx="170100" cy="152400"/>
          </a:xfrm>
        </p:grpSpPr>
        <p:cxnSp>
          <p:nvCxnSpPr>
            <p:cNvPr id="420" name="Google Shape;420;p31"/>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21" name="Google Shape;421;p31"/>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22" name="Google Shape;422;p31"/>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23" name="Google Shape;423;p31"/>
          <p:cNvGrpSpPr/>
          <p:nvPr/>
        </p:nvGrpSpPr>
        <p:grpSpPr>
          <a:xfrm>
            <a:off x="5055410" y="2845326"/>
            <a:ext cx="633471" cy="733893"/>
            <a:chOff x="5055410" y="2845326"/>
            <a:chExt cx="633471" cy="733893"/>
          </a:xfrm>
        </p:grpSpPr>
        <p:grpSp>
          <p:nvGrpSpPr>
            <p:cNvPr id="424" name="Google Shape;424;p31"/>
            <p:cNvGrpSpPr/>
            <p:nvPr/>
          </p:nvGrpSpPr>
          <p:grpSpPr>
            <a:xfrm>
              <a:off x="5055410" y="2845326"/>
              <a:ext cx="633471" cy="733893"/>
              <a:chOff x="5418807" y="2497285"/>
              <a:chExt cx="700200" cy="811200"/>
            </a:xfrm>
          </p:grpSpPr>
          <p:sp>
            <p:nvSpPr>
              <p:cNvPr id="425" name="Google Shape;425;p31"/>
              <p:cNvSpPr/>
              <p:nvPr/>
            </p:nvSpPr>
            <p:spPr>
              <a:xfrm>
                <a:off x="5418807" y="2497285"/>
                <a:ext cx="700200" cy="811200"/>
              </a:xfrm>
              <a:prstGeom prst="roundRect">
                <a:avLst>
                  <a:gd name="adj" fmla="val 18711"/>
                </a:avLst>
              </a:prstGeom>
              <a:gradFill>
                <a:gsLst>
                  <a:gs pos="0">
                    <a:srgbClr val="FFFFFF">
                      <a:alpha val="85710"/>
                    </a:srgbClr>
                  </a:gs>
                  <a:gs pos="100000">
                    <a:srgbClr val="C5C7F4">
                      <a:alpha val="85710"/>
                    </a:srgbClr>
                  </a:gs>
                </a:gsLst>
                <a:lin ang="5400012" scaled="0"/>
              </a:gradFill>
              <a:ln>
                <a:noFill/>
              </a:ln>
              <a:effectLst>
                <a:outerShdw blurRad="57150" dist="19050" dir="5400000" algn="bl" rotWithShape="0">
                  <a:schemeClr val="dk1">
                    <a:alpha val="2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6" name="Google Shape;426;p31"/>
              <p:cNvGrpSpPr/>
              <p:nvPr/>
            </p:nvGrpSpPr>
            <p:grpSpPr>
              <a:xfrm>
                <a:off x="5600579" y="2592573"/>
                <a:ext cx="336576" cy="344118"/>
                <a:chOff x="3409000" y="1026975"/>
                <a:chExt cx="355075" cy="363032"/>
              </a:xfrm>
            </p:grpSpPr>
            <p:sp>
              <p:nvSpPr>
                <p:cNvPr id="427" name="Google Shape;427;p31"/>
                <p:cNvSpPr/>
                <p:nvPr/>
              </p:nvSpPr>
              <p:spPr>
                <a:xfrm>
                  <a:off x="3409000" y="1026975"/>
                  <a:ext cx="355075" cy="355225"/>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31"/>
                <p:cNvSpPr/>
                <p:nvPr/>
              </p:nvSpPr>
              <p:spPr>
                <a:xfrm>
                  <a:off x="3528425" y="1078900"/>
                  <a:ext cx="116400" cy="116250"/>
                </a:xfrm>
                <a:custGeom>
                  <a:avLst/>
                  <a:gdLst/>
                  <a:ahLst/>
                  <a:cxnLst/>
                  <a:rect l="l" t="t" r="r" b="b"/>
                  <a:pathLst>
                    <a:path w="4656" h="4650" extrusionOk="0">
                      <a:moveTo>
                        <a:pt x="2327" y="0"/>
                      </a:moveTo>
                      <a:cubicBezTo>
                        <a:pt x="1041" y="0"/>
                        <a:pt x="0" y="1041"/>
                        <a:pt x="0" y="2322"/>
                      </a:cubicBezTo>
                      <a:cubicBezTo>
                        <a:pt x="0" y="3609"/>
                        <a:pt x="1041" y="4650"/>
                        <a:pt x="2327" y="4650"/>
                      </a:cubicBezTo>
                      <a:cubicBezTo>
                        <a:pt x="3609" y="4650"/>
                        <a:pt x="4655" y="3609"/>
                        <a:pt x="4655" y="2322"/>
                      </a:cubicBezTo>
                      <a:cubicBezTo>
                        <a:pt x="4655" y="1041"/>
                        <a:pt x="3609" y="0"/>
                        <a:pt x="23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31"/>
                <p:cNvSpPr/>
                <p:nvPr/>
              </p:nvSpPr>
              <p:spPr>
                <a:xfrm>
                  <a:off x="3464200" y="1246832"/>
                  <a:ext cx="244825" cy="143175"/>
                </a:xfrm>
                <a:custGeom>
                  <a:avLst/>
                  <a:gdLst/>
                  <a:ahLst/>
                  <a:cxnLst/>
                  <a:rect l="l" t="t" r="r" b="b"/>
                  <a:pathLst>
                    <a:path w="9793" h="5727" extrusionOk="0">
                      <a:moveTo>
                        <a:pt x="4896" y="1"/>
                      </a:moveTo>
                      <a:cubicBezTo>
                        <a:pt x="2551" y="1"/>
                        <a:pt x="572" y="1597"/>
                        <a:pt x="1" y="3765"/>
                      </a:cubicBezTo>
                      <a:cubicBezTo>
                        <a:pt x="1276" y="4984"/>
                        <a:pt x="3003" y="5726"/>
                        <a:pt x="4896" y="5726"/>
                      </a:cubicBezTo>
                      <a:cubicBezTo>
                        <a:pt x="6790" y="5726"/>
                        <a:pt x="8517" y="4984"/>
                        <a:pt x="9792" y="3765"/>
                      </a:cubicBezTo>
                      <a:cubicBezTo>
                        <a:pt x="9215" y="1597"/>
                        <a:pt x="7236" y="1"/>
                        <a:pt x="4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30" name="Google Shape;430;p31"/>
            <p:cNvGrpSpPr/>
            <p:nvPr/>
          </p:nvGrpSpPr>
          <p:grpSpPr>
            <a:xfrm>
              <a:off x="5195602" y="3311831"/>
              <a:ext cx="352067" cy="169406"/>
              <a:chOff x="5528432" y="2979624"/>
              <a:chExt cx="480900" cy="187251"/>
            </a:xfrm>
          </p:grpSpPr>
          <p:sp>
            <p:nvSpPr>
              <p:cNvPr id="431" name="Google Shape;431;p31"/>
              <p:cNvSpPr/>
              <p:nvPr/>
            </p:nvSpPr>
            <p:spPr>
              <a:xfrm>
                <a:off x="5528432" y="2979624"/>
                <a:ext cx="480900" cy="40800"/>
              </a:xfrm>
              <a:prstGeom prst="roundRect">
                <a:avLst>
                  <a:gd name="adj" fmla="val 50000"/>
                </a:avLst>
              </a:prstGeom>
              <a:solidFill>
                <a:schemeClr val="accent6">
                  <a:alpha val="53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31"/>
              <p:cNvSpPr/>
              <p:nvPr/>
            </p:nvSpPr>
            <p:spPr>
              <a:xfrm>
                <a:off x="5528432" y="3052849"/>
                <a:ext cx="480900" cy="40800"/>
              </a:xfrm>
              <a:prstGeom prst="roundRect">
                <a:avLst>
                  <a:gd name="adj" fmla="val 50000"/>
                </a:avLst>
              </a:prstGeom>
              <a:solidFill>
                <a:schemeClr val="accent6">
                  <a:alpha val="53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31"/>
              <p:cNvSpPr/>
              <p:nvPr/>
            </p:nvSpPr>
            <p:spPr>
              <a:xfrm>
                <a:off x="5610449" y="3126075"/>
                <a:ext cx="316800" cy="40800"/>
              </a:xfrm>
              <a:prstGeom prst="roundRect">
                <a:avLst>
                  <a:gd name="adj" fmla="val 50000"/>
                </a:avLst>
              </a:prstGeom>
              <a:solidFill>
                <a:schemeClr val="accent6">
                  <a:alpha val="53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34" name="Google Shape;434;p31"/>
          <p:cNvGrpSpPr/>
          <p:nvPr/>
        </p:nvGrpSpPr>
        <p:grpSpPr>
          <a:xfrm>
            <a:off x="7427195" y="2464693"/>
            <a:ext cx="694832" cy="494692"/>
            <a:chOff x="3336290" y="764021"/>
            <a:chExt cx="810300" cy="576900"/>
          </a:xfrm>
        </p:grpSpPr>
        <p:sp>
          <p:nvSpPr>
            <p:cNvPr id="435" name="Google Shape;435;p31"/>
            <p:cNvSpPr/>
            <p:nvPr/>
          </p:nvSpPr>
          <p:spPr>
            <a:xfrm rot="-5401788">
              <a:off x="3452990" y="647471"/>
              <a:ext cx="576900" cy="810000"/>
            </a:xfrm>
            <a:prstGeom prst="roundRect">
              <a:avLst>
                <a:gd name="adj" fmla="val 7267"/>
              </a:avLst>
            </a:prstGeom>
            <a:gradFill>
              <a:gsLst>
                <a:gs pos="0">
                  <a:srgbClr val="FFFFFF"/>
                </a:gs>
                <a:gs pos="100000">
                  <a:srgbClr val="C5C7F4"/>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31"/>
            <p:cNvSpPr/>
            <p:nvPr/>
          </p:nvSpPr>
          <p:spPr>
            <a:xfrm>
              <a:off x="3414726" y="1013671"/>
              <a:ext cx="653730" cy="281110"/>
            </a:xfrm>
            <a:custGeom>
              <a:avLst/>
              <a:gdLst/>
              <a:ahLst/>
              <a:cxnLst/>
              <a:rect l="l" t="t" r="r" b="b"/>
              <a:pathLst>
                <a:path w="28015" h="14176" extrusionOk="0">
                  <a:moveTo>
                    <a:pt x="7411" y="1"/>
                  </a:moveTo>
                  <a:cubicBezTo>
                    <a:pt x="6941" y="1"/>
                    <a:pt x="6471" y="194"/>
                    <a:pt x="6132" y="580"/>
                  </a:cubicBezTo>
                  <a:lnTo>
                    <a:pt x="429" y="7037"/>
                  </a:lnTo>
                  <a:cubicBezTo>
                    <a:pt x="154" y="7353"/>
                    <a:pt x="0" y="7752"/>
                    <a:pt x="0" y="8170"/>
                  </a:cubicBezTo>
                  <a:lnTo>
                    <a:pt x="0" y="12472"/>
                  </a:lnTo>
                  <a:cubicBezTo>
                    <a:pt x="0" y="13409"/>
                    <a:pt x="766" y="14175"/>
                    <a:pt x="1711" y="14175"/>
                  </a:cubicBezTo>
                  <a:lnTo>
                    <a:pt x="26304" y="14175"/>
                  </a:lnTo>
                  <a:cubicBezTo>
                    <a:pt x="27249" y="14175"/>
                    <a:pt x="28015" y="13409"/>
                    <a:pt x="28015" y="12472"/>
                  </a:cubicBezTo>
                  <a:lnTo>
                    <a:pt x="28015" y="8742"/>
                  </a:lnTo>
                  <a:cubicBezTo>
                    <a:pt x="28015" y="8245"/>
                    <a:pt x="27798" y="7776"/>
                    <a:pt x="27420" y="7449"/>
                  </a:cubicBezTo>
                  <a:lnTo>
                    <a:pt x="22816" y="3486"/>
                  </a:lnTo>
                  <a:cubicBezTo>
                    <a:pt x="22496" y="3210"/>
                    <a:pt x="22100" y="3072"/>
                    <a:pt x="21705" y="3072"/>
                  </a:cubicBezTo>
                  <a:cubicBezTo>
                    <a:pt x="21289" y="3072"/>
                    <a:pt x="20874" y="3224"/>
                    <a:pt x="20546" y="3526"/>
                  </a:cubicBezTo>
                  <a:lnTo>
                    <a:pt x="16959" y="6826"/>
                  </a:lnTo>
                  <a:cubicBezTo>
                    <a:pt x="16631" y="7127"/>
                    <a:pt x="16216" y="7277"/>
                    <a:pt x="15803" y="7277"/>
                  </a:cubicBezTo>
                  <a:cubicBezTo>
                    <a:pt x="15352" y="7277"/>
                    <a:pt x="14902" y="7099"/>
                    <a:pt x="14568" y="6746"/>
                  </a:cubicBezTo>
                  <a:lnTo>
                    <a:pt x="8648" y="529"/>
                  </a:lnTo>
                  <a:cubicBezTo>
                    <a:pt x="8310" y="177"/>
                    <a:pt x="7860" y="1"/>
                    <a:pt x="7411" y="1"/>
                  </a:cubicBezTo>
                  <a:close/>
                </a:path>
              </a:pathLst>
            </a:custGeom>
            <a:gradFill>
              <a:gsLst>
                <a:gs pos="0">
                  <a:srgbClr val="8D90E1"/>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31"/>
            <p:cNvSpPr/>
            <p:nvPr/>
          </p:nvSpPr>
          <p:spPr>
            <a:xfrm>
              <a:off x="3848871" y="832785"/>
              <a:ext cx="144823" cy="144867"/>
            </a:xfrm>
            <a:custGeom>
              <a:avLst/>
              <a:gdLst/>
              <a:ahLst/>
              <a:cxnLst/>
              <a:rect l="l" t="t" r="r" b="b"/>
              <a:pathLst>
                <a:path w="4416" h="4417" extrusionOk="0">
                  <a:moveTo>
                    <a:pt x="2208" y="1"/>
                  </a:moveTo>
                  <a:cubicBezTo>
                    <a:pt x="991" y="1"/>
                    <a:pt x="1" y="990"/>
                    <a:pt x="1" y="2209"/>
                  </a:cubicBezTo>
                  <a:cubicBezTo>
                    <a:pt x="1" y="3427"/>
                    <a:pt x="991" y="4417"/>
                    <a:pt x="2208" y="4417"/>
                  </a:cubicBezTo>
                  <a:cubicBezTo>
                    <a:pt x="3427" y="4417"/>
                    <a:pt x="4416" y="3427"/>
                    <a:pt x="4416" y="2209"/>
                  </a:cubicBezTo>
                  <a:cubicBezTo>
                    <a:pt x="4416" y="990"/>
                    <a:pt x="3427" y="1"/>
                    <a:pt x="2208" y="1"/>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8" name="Google Shape;438;p31"/>
          <p:cNvGrpSpPr/>
          <p:nvPr/>
        </p:nvGrpSpPr>
        <p:grpSpPr>
          <a:xfrm>
            <a:off x="5159411" y="1731360"/>
            <a:ext cx="999286" cy="251306"/>
            <a:chOff x="6394932" y="2541500"/>
            <a:chExt cx="959100" cy="241200"/>
          </a:xfrm>
        </p:grpSpPr>
        <p:sp>
          <p:nvSpPr>
            <p:cNvPr id="439" name="Google Shape;439;p31"/>
            <p:cNvSpPr/>
            <p:nvPr/>
          </p:nvSpPr>
          <p:spPr>
            <a:xfrm rot="-5400000">
              <a:off x="6753882" y="2182550"/>
              <a:ext cx="241200" cy="959100"/>
            </a:xfrm>
            <a:prstGeom prst="roundRect">
              <a:avLst>
                <a:gd name="adj" fmla="val 7267"/>
              </a:avLst>
            </a:prstGeom>
            <a:gradFill>
              <a:gsLst>
                <a:gs pos="0">
                  <a:srgbClr val="FFFFFF"/>
                </a:gs>
                <a:gs pos="100000">
                  <a:srgbClr val="C5C7F4"/>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31"/>
            <p:cNvSpPr/>
            <p:nvPr/>
          </p:nvSpPr>
          <p:spPr>
            <a:xfrm rot="-5400000">
              <a:off x="6465475" y="2584700"/>
              <a:ext cx="152700" cy="154800"/>
            </a:xfrm>
            <a:prstGeom prst="roundRect">
              <a:avLst>
                <a:gd name="adj" fmla="val 7267"/>
              </a:avLst>
            </a:prstGeom>
            <a:gradFill>
              <a:gsLst>
                <a:gs pos="0">
                  <a:srgbClr val="E9A984"/>
                </a:gs>
                <a:gs pos="100000">
                  <a:srgbClr val="E57C85"/>
                </a:gs>
              </a:gsLst>
              <a:lin ang="2700006"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31"/>
            <p:cNvSpPr/>
            <p:nvPr/>
          </p:nvSpPr>
          <p:spPr>
            <a:xfrm rot="-5400000">
              <a:off x="6687242" y="2584700"/>
              <a:ext cx="152700" cy="154800"/>
            </a:xfrm>
            <a:prstGeom prst="roundRect">
              <a:avLst>
                <a:gd name="adj" fmla="val 7267"/>
              </a:avLst>
            </a:prstGeom>
            <a:gradFill>
              <a:gsLst>
                <a:gs pos="0">
                  <a:srgbClr val="3DB0FD"/>
                </a:gs>
                <a:gs pos="100000">
                  <a:srgbClr val="308EF7"/>
                </a:gs>
              </a:gsLst>
              <a:lin ang="2700006"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31"/>
            <p:cNvSpPr/>
            <p:nvPr/>
          </p:nvSpPr>
          <p:spPr>
            <a:xfrm rot="-5400000">
              <a:off x="6909008" y="2584700"/>
              <a:ext cx="152700" cy="154800"/>
            </a:xfrm>
            <a:prstGeom prst="roundRect">
              <a:avLst>
                <a:gd name="adj" fmla="val 7267"/>
              </a:avLst>
            </a:pr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31"/>
            <p:cNvSpPr/>
            <p:nvPr/>
          </p:nvSpPr>
          <p:spPr>
            <a:xfrm rot="-5400000">
              <a:off x="7130775" y="2584700"/>
              <a:ext cx="152700" cy="154800"/>
            </a:xfrm>
            <a:prstGeom prst="roundRect">
              <a:avLst>
                <a:gd name="adj" fmla="val 7267"/>
              </a:avLst>
            </a:prstGeom>
            <a:gradFill>
              <a:gsLst>
                <a:gs pos="0">
                  <a:schemeClr val="lt2"/>
                </a:gs>
                <a:gs pos="100000">
                  <a:srgbClr val="E57C85"/>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4" name="Google Shape;444;p31"/>
          <p:cNvGrpSpPr/>
          <p:nvPr/>
        </p:nvGrpSpPr>
        <p:grpSpPr>
          <a:xfrm>
            <a:off x="286617" y="3999999"/>
            <a:ext cx="145867" cy="958251"/>
            <a:chOff x="286625" y="3923799"/>
            <a:chExt cx="145867" cy="958251"/>
          </a:xfrm>
        </p:grpSpPr>
        <p:sp>
          <p:nvSpPr>
            <p:cNvPr id="445" name="Google Shape;445;p31"/>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46" name="Google Shape;446;p31"/>
            <p:cNvGrpSpPr/>
            <p:nvPr/>
          </p:nvGrpSpPr>
          <p:grpSpPr>
            <a:xfrm>
              <a:off x="298112" y="4342643"/>
              <a:ext cx="110182" cy="126862"/>
              <a:chOff x="281100" y="2027800"/>
              <a:chExt cx="140700" cy="162000"/>
            </a:xfrm>
          </p:grpSpPr>
          <p:sp>
            <p:nvSpPr>
              <p:cNvPr id="447" name="Google Shape;447;p31"/>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48" name="Google Shape;448;p31"/>
              <p:cNvGrpSpPr/>
              <p:nvPr/>
            </p:nvGrpSpPr>
            <p:grpSpPr>
              <a:xfrm>
                <a:off x="308875" y="2088450"/>
                <a:ext cx="85200" cy="40700"/>
                <a:chOff x="308875" y="2087000"/>
                <a:chExt cx="85200" cy="40700"/>
              </a:xfrm>
            </p:grpSpPr>
            <p:cxnSp>
              <p:nvCxnSpPr>
                <p:cNvPr id="449" name="Google Shape;449;p31"/>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50" name="Google Shape;450;p31"/>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51" name="Google Shape;451;p31"/>
            <p:cNvGrpSpPr/>
            <p:nvPr/>
          </p:nvGrpSpPr>
          <p:grpSpPr>
            <a:xfrm>
              <a:off x="286625" y="3923799"/>
              <a:ext cx="133200" cy="133200"/>
              <a:chOff x="286625" y="3648899"/>
              <a:chExt cx="133200" cy="133200"/>
            </a:xfrm>
          </p:grpSpPr>
          <p:sp>
            <p:nvSpPr>
              <p:cNvPr id="452" name="Google Shape;452;p31"/>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31"/>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cxnSp>
        <p:nvCxnSpPr>
          <p:cNvPr id="454" name="Google Shape;454;p31">
            <a:hlinkClick r:id="" action="ppaction://hlinkshowjump?jump=nextslide"/>
          </p:cNvPr>
          <p:cNvCxnSpPr/>
          <p:nvPr/>
        </p:nvCxnSpPr>
        <p:spPr>
          <a:xfrm>
            <a:off x="1046100" y="4007188"/>
            <a:ext cx="740100" cy="0"/>
          </a:xfrm>
          <a:prstGeom prst="straightConnector1">
            <a:avLst/>
          </a:prstGeom>
          <a:noFill/>
          <a:ln w="9525" cap="flat" cmpd="sng">
            <a:solidFill>
              <a:schemeClr val="dk2"/>
            </a:solidFill>
            <a:prstDash val="solid"/>
            <a:round/>
            <a:headEnd type="none" w="med" len="med"/>
            <a:tailEnd type="stealth" w="med" len="med"/>
          </a:ln>
        </p:spPr>
      </p:cxnSp>
      <p:sp>
        <p:nvSpPr>
          <p:cNvPr id="456" name="Google Shape;456;p31">
            <a:hlinkClick r:id="rId1"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31">
            <a:hlinkClick r:id="rId1"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31">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31">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 name="Google Shape;397;p31"/>
          <p:cNvSpPr txBox="1">
            <a:spLocks noGrp="1"/>
          </p:cNvSpPr>
          <p:nvPr/>
        </p:nvSpPr>
        <p:spPr>
          <a:xfrm>
            <a:off x="5375235" y="4546020"/>
            <a:ext cx="2966400" cy="424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panose="020B0809050000020004"/>
              <a:buNone/>
              <a:defRPr sz="1600" b="0" i="0" u="none" strike="noStrike" cap="none">
                <a:solidFill>
                  <a:schemeClr val="dk2"/>
                </a:solidFill>
                <a:latin typeface="Fira Code Light" panose="020B0809050000020004"/>
                <a:ea typeface="Fira Code Light" panose="020B0809050000020004"/>
                <a:cs typeface="Fira Code Light" panose="020B0809050000020004"/>
                <a:sym typeface="Fira Code Light" panose="020B0809050000020004"/>
              </a:defRPr>
            </a:lvl1pPr>
            <a:lvl2pPr marL="914400" marR="0" lvl="1" indent="-317500" algn="ctr" rtl="0">
              <a:lnSpc>
                <a:spcPct val="100000"/>
              </a:lnSpc>
              <a:spcBef>
                <a:spcPts val="0"/>
              </a:spcBef>
              <a:spcAft>
                <a:spcPts val="0"/>
              </a:spcAft>
              <a:buClr>
                <a:schemeClr val="dk2"/>
              </a:buClr>
              <a:buSzPts val="1800"/>
              <a:buFont typeface="Fira Code" panose="020B0809050000020004"/>
              <a:buNone/>
              <a:defRPr sz="1800" b="0" i="0" u="none" strike="noStrike" cap="none">
                <a:solidFill>
                  <a:schemeClr val="dk2"/>
                </a:solidFill>
                <a:latin typeface="Fira Code" panose="020B0809050000020004"/>
                <a:ea typeface="Fira Code" panose="020B0809050000020004"/>
                <a:cs typeface="Fira Code" panose="020B0809050000020004"/>
                <a:sym typeface="Fira Code" panose="020B0809050000020004"/>
              </a:defRPr>
            </a:lvl2pPr>
            <a:lvl3pPr marL="1371600" marR="0" lvl="2" indent="-317500" algn="ctr" rtl="0">
              <a:lnSpc>
                <a:spcPct val="100000"/>
              </a:lnSpc>
              <a:spcBef>
                <a:spcPts val="0"/>
              </a:spcBef>
              <a:spcAft>
                <a:spcPts val="0"/>
              </a:spcAft>
              <a:buClr>
                <a:schemeClr val="dk2"/>
              </a:buClr>
              <a:buSzPts val="1800"/>
              <a:buFont typeface="Fira Code" panose="020B0809050000020004"/>
              <a:buNone/>
              <a:defRPr sz="1800" b="0" i="0" u="none" strike="noStrike" cap="none">
                <a:solidFill>
                  <a:schemeClr val="dk2"/>
                </a:solidFill>
                <a:latin typeface="Fira Code" panose="020B0809050000020004"/>
                <a:ea typeface="Fira Code" panose="020B0809050000020004"/>
                <a:cs typeface="Fira Code" panose="020B0809050000020004"/>
                <a:sym typeface="Fira Code" panose="020B0809050000020004"/>
              </a:defRPr>
            </a:lvl3pPr>
            <a:lvl4pPr marL="1828800" marR="0" lvl="3" indent="-317500" algn="ctr" rtl="0">
              <a:lnSpc>
                <a:spcPct val="100000"/>
              </a:lnSpc>
              <a:spcBef>
                <a:spcPts val="0"/>
              </a:spcBef>
              <a:spcAft>
                <a:spcPts val="0"/>
              </a:spcAft>
              <a:buClr>
                <a:schemeClr val="dk2"/>
              </a:buClr>
              <a:buSzPts val="1800"/>
              <a:buFont typeface="Fira Code" panose="020B0809050000020004"/>
              <a:buNone/>
              <a:defRPr sz="1800" b="0" i="0" u="none" strike="noStrike" cap="none">
                <a:solidFill>
                  <a:schemeClr val="dk2"/>
                </a:solidFill>
                <a:latin typeface="Fira Code" panose="020B0809050000020004"/>
                <a:ea typeface="Fira Code" panose="020B0809050000020004"/>
                <a:cs typeface="Fira Code" panose="020B0809050000020004"/>
                <a:sym typeface="Fira Code" panose="020B0809050000020004"/>
              </a:defRPr>
            </a:lvl4pPr>
            <a:lvl5pPr marL="2286000" marR="0" lvl="4" indent="-317500" algn="ctr" rtl="0">
              <a:lnSpc>
                <a:spcPct val="100000"/>
              </a:lnSpc>
              <a:spcBef>
                <a:spcPts val="0"/>
              </a:spcBef>
              <a:spcAft>
                <a:spcPts val="0"/>
              </a:spcAft>
              <a:buClr>
                <a:schemeClr val="dk2"/>
              </a:buClr>
              <a:buSzPts val="1800"/>
              <a:buFont typeface="Fira Code" panose="020B0809050000020004"/>
              <a:buNone/>
              <a:defRPr sz="1800" b="0" i="0" u="none" strike="noStrike" cap="none">
                <a:solidFill>
                  <a:schemeClr val="dk2"/>
                </a:solidFill>
                <a:latin typeface="Fira Code" panose="020B0809050000020004"/>
                <a:ea typeface="Fira Code" panose="020B0809050000020004"/>
                <a:cs typeface="Fira Code" panose="020B0809050000020004"/>
                <a:sym typeface="Fira Code" panose="020B0809050000020004"/>
              </a:defRPr>
            </a:lvl5pPr>
            <a:lvl6pPr marL="2743200" marR="0" lvl="5" indent="-317500" algn="ctr" rtl="0">
              <a:lnSpc>
                <a:spcPct val="100000"/>
              </a:lnSpc>
              <a:spcBef>
                <a:spcPts val="0"/>
              </a:spcBef>
              <a:spcAft>
                <a:spcPts val="0"/>
              </a:spcAft>
              <a:buClr>
                <a:schemeClr val="dk2"/>
              </a:buClr>
              <a:buSzPts val="1800"/>
              <a:buFont typeface="Fira Code" panose="020B0809050000020004"/>
              <a:buNone/>
              <a:defRPr sz="1800" b="0" i="0" u="none" strike="noStrike" cap="none">
                <a:solidFill>
                  <a:schemeClr val="dk2"/>
                </a:solidFill>
                <a:latin typeface="Fira Code" panose="020B0809050000020004"/>
                <a:ea typeface="Fira Code" panose="020B0809050000020004"/>
                <a:cs typeface="Fira Code" panose="020B0809050000020004"/>
                <a:sym typeface="Fira Code" panose="020B0809050000020004"/>
              </a:defRPr>
            </a:lvl6pPr>
            <a:lvl7pPr marL="3200400" marR="0" lvl="6" indent="-317500" algn="ctr" rtl="0">
              <a:lnSpc>
                <a:spcPct val="100000"/>
              </a:lnSpc>
              <a:spcBef>
                <a:spcPts val="0"/>
              </a:spcBef>
              <a:spcAft>
                <a:spcPts val="0"/>
              </a:spcAft>
              <a:buClr>
                <a:schemeClr val="dk2"/>
              </a:buClr>
              <a:buSzPts val="1800"/>
              <a:buFont typeface="Fira Code" panose="020B0809050000020004"/>
              <a:buNone/>
              <a:defRPr sz="1800" b="0" i="0" u="none" strike="noStrike" cap="none">
                <a:solidFill>
                  <a:schemeClr val="dk2"/>
                </a:solidFill>
                <a:latin typeface="Fira Code" panose="020B0809050000020004"/>
                <a:ea typeface="Fira Code" panose="020B0809050000020004"/>
                <a:cs typeface="Fira Code" panose="020B0809050000020004"/>
                <a:sym typeface="Fira Code" panose="020B0809050000020004"/>
              </a:defRPr>
            </a:lvl7pPr>
            <a:lvl8pPr marL="3657600" marR="0" lvl="7" indent="-317500" algn="ctr" rtl="0">
              <a:lnSpc>
                <a:spcPct val="100000"/>
              </a:lnSpc>
              <a:spcBef>
                <a:spcPts val="0"/>
              </a:spcBef>
              <a:spcAft>
                <a:spcPts val="0"/>
              </a:spcAft>
              <a:buClr>
                <a:schemeClr val="dk2"/>
              </a:buClr>
              <a:buSzPts val="1800"/>
              <a:buFont typeface="Fira Code" panose="020B0809050000020004"/>
              <a:buNone/>
              <a:defRPr sz="1800" b="0" i="0" u="none" strike="noStrike" cap="none">
                <a:solidFill>
                  <a:schemeClr val="dk2"/>
                </a:solidFill>
                <a:latin typeface="Fira Code" panose="020B0809050000020004"/>
                <a:ea typeface="Fira Code" panose="020B0809050000020004"/>
                <a:cs typeface="Fira Code" panose="020B0809050000020004"/>
                <a:sym typeface="Fira Code" panose="020B0809050000020004"/>
              </a:defRPr>
            </a:lvl8pPr>
            <a:lvl9pPr marL="4114800" marR="0" lvl="8" indent="-317500" algn="ctr" rtl="0">
              <a:lnSpc>
                <a:spcPct val="100000"/>
              </a:lnSpc>
              <a:spcBef>
                <a:spcPts val="0"/>
              </a:spcBef>
              <a:spcAft>
                <a:spcPts val="0"/>
              </a:spcAft>
              <a:buClr>
                <a:schemeClr val="dk2"/>
              </a:buClr>
              <a:buSzPts val="1800"/>
              <a:buFont typeface="Fira Code" panose="020B0809050000020004"/>
              <a:buNone/>
              <a:defRPr sz="1800" b="0" i="0" u="none" strike="noStrike" cap="none">
                <a:solidFill>
                  <a:schemeClr val="dk2"/>
                </a:solidFill>
                <a:latin typeface="Fira Code" panose="020B0809050000020004"/>
                <a:ea typeface="Fira Code" panose="020B0809050000020004"/>
                <a:cs typeface="Fira Code" panose="020B0809050000020004"/>
                <a:sym typeface="Fira Code" panose="020B0809050000020004"/>
              </a:defRPr>
            </a:lvl9pPr>
          </a:lstStyle>
          <a:p>
            <a:pPr marL="0" lvl="0" indent="0" algn="l" rtl="0">
              <a:spcBef>
                <a:spcPts val="0"/>
              </a:spcBef>
              <a:spcAft>
                <a:spcPts val="0"/>
              </a:spcAft>
              <a:buNone/>
            </a:pPr>
            <a:r>
              <a:rPr lang="en-US" dirty="0" smtClean="0">
                <a:sym typeface="+mn-ea"/>
              </a:rPr>
              <a:t>By </a:t>
            </a:r>
            <a:r>
              <a:rPr lang="en-US" dirty="0" err="1" smtClean="0">
                <a:sym typeface="+mn-ea"/>
              </a:rPr>
              <a:t>Navaneeth</a:t>
            </a:r>
            <a:r>
              <a:rPr lang="en-US" dirty="0" smtClean="0">
                <a:sym typeface="+mn-ea"/>
              </a:rPr>
              <a:t> </a:t>
            </a:r>
            <a:r>
              <a:rPr lang="en-US" dirty="0" err="1" smtClean="0">
                <a:sym typeface="+mn-ea"/>
              </a:rPr>
              <a:t>Ranjit</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540000"/>
            <a:ext cx="7704000" cy="572700"/>
          </a:xfrm>
        </p:spPr>
        <p:txBody>
          <a:bodyPr/>
          <a:lstStyle/>
          <a:p>
            <a:r>
              <a:rPr lang="en-US" dirty="0" smtClean="0"/>
              <a:t>About Myself</a:t>
            </a:r>
            <a:endParaRPr lang="en-US" dirty="0"/>
          </a:p>
        </p:txBody>
      </p:sp>
      <p:sp>
        <p:nvSpPr>
          <p:cNvPr id="3" name="Text Placeholder 2"/>
          <p:cNvSpPr>
            <a:spLocks noGrp="1"/>
          </p:cNvSpPr>
          <p:nvPr>
            <p:ph type="body" idx="1"/>
          </p:nvPr>
        </p:nvSpPr>
        <p:spPr>
          <a:xfrm>
            <a:off x="784225" y="1342390"/>
            <a:ext cx="7703820" cy="1840230"/>
          </a:xfrm>
        </p:spPr>
        <p:txBody>
          <a:bodyPr/>
          <a:lstStyle/>
          <a:p>
            <a:pPr marL="0" indent="0">
              <a:buNone/>
            </a:pPr>
            <a:r>
              <a:rPr lang="en-US" sz="1400">
                <a:sym typeface="+mn-ea"/>
              </a:rPr>
              <a:t>At the age of 14, I'm Navaneeth Ranjit, and my journey in the coding world led me to the fascinating platform called Clevered. Through dedication and hard work, I've conquered nine levels on the platform, marking significant milestones in my coding proficiency. Recently, I successfully completed an internship, an enriching experience that wouldn't have been possible without the invaluable support and guidance from my mentor. </a:t>
            </a:r>
            <a:endParaRPr lang="en-US" sz="1400" dirty="0">
              <a:sym typeface="+mn-ea"/>
            </a:endParaRPr>
          </a:p>
        </p:txBody>
      </p:sp>
      <p:sp>
        <p:nvSpPr>
          <p:cNvPr id="5" name="AutoShape 4" descr="Hierarchical Clustering Essentials - Articles - STHDA"/>
          <p:cNvSpPr>
            <a:spLocks noChangeAspect="1" noChangeArrowheads="1"/>
          </p:cNvSpPr>
          <p:nvPr/>
        </p:nvSpPr>
        <p:spPr bwMode="auto">
          <a:xfrm>
            <a:off x="4625340" y="281209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6" name="Picture 5" descr="DSC_0284 (2)"/>
          <p:cNvPicPr>
            <a:picLocks noChangeAspect="1"/>
          </p:cNvPicPr>
          <p:nvPr/>
        </p:nvPicPr>
        <p:blipFill>
          <a:blip r:embed="rId1"/>
          <a:stretch>
            <a:fillRect/>
          </a:stretch>
        </p:blipFill>
        <p:spPr>
          <a:xfrm>
            <a:off x="3873500" y="3117850"/>
            <a:ext cx="1101725" cy="141732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540000"/>
            <a:ext cx="7704000" cy="572700"/>
          </a:xfrm>
        </p:spPr>
        <p:txBody>
          <a:bodyPr/>
          <a:lstStyle/>
          <a:p>
            <a:r>
              <a:rPr lang="en-US" dirty="0" smtClean="0"/>
              <a:t>About The App</a:t>
            </a:r>
            <a:endParaRPr lang="en-US" dirty="0"/>
          </a:p>
        </p:txBody>
      </p:sp>
      <p:sp>
        <p:nvSpPr>
          <p:cNvPr id="3" name="Text Placeholder 2"/>
          <p:cNvSpPr>
            <a:spLocks noGrp="1"/>
          </p:cNvSpPr>
          <p:nvPr>
            <p:ph type="body" idx="1"/>
          </p:nvPr>
        </p:nvSpPr>
        <p:spPr>
          <a:xfrm>
            <a:off x="720090" y="1256665"/>
            <a:ext cx="7818120" cy="1494155"/>
          </a:xfrm>
        </p:spPr>
        <p:txBody>
          <a:bodyPr/>
          <a:lstStyle/>
          <a:p>
            <a:pPr marL="0" indent="0">
              <a:buNone/>
            </a:pPr>
            <a:r>
              <a:rPr lang="en-US" sz="1400">
                <a:sym typeface="+mn-ea"/>
              </a:rPr>
              <a:t>This app is an Air Quality Index Checker in which the user can select </a:t>
            </a:r>
            <a:r>
              <a:rPr lang="en-US" sz="1400">
                <a:sym typeface="+mn-ea"/>
              </a:rPr>
              <a:t> a specific city .The app tehn uses the selected city's name to obtain its geographical coordinates (latitude and longitude).AnOpenWeatherMap API key is used to fetch air quality information for the specified coordinates.</a:t>
            </a:r>
            <a:endParaRPr lang="en-US" sz="1400" dirty="0">
              <a:sym typeface="+mn-ea"/>
            </a:endParaRPr>
          </a:p>
        </p:txBody>
      </p:sp>
      <p:sp>
        <p:nvSpPr>
          <p:cNvPr id="5" name="AutoShape 4" descr="Hierarchical Clustering Essentials - Articles - STHDA"/>
          <p:cNvSpPr>
            <a:spLocks noChangeAspect="1" noChangeArrowheads="1"/>
          </p:cNvSpPr>
          <p:nvPr/>
        </p:nvSpPr>
        <p:spPr bwMode="auto">
          <a:xfrm>
            <a:off x="4625340" y="281209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4" name="Picture 3"/>
          <p:cNvPicPr>
            <a:picLocks noChangeAspect="1"/>
          </p:cNvPicPr>
          <p:nvPr/>
        </p:nvPicPr>
        <p:blipFill>
          <a:blip r:embed="rId1"/>
          <a:stretch>
            <a:fillRect/>
          </a:stretch>
        </p:blipFill>
        <p:spPr>
          <a:xfrm>
            <a:off x="2197735" y="2571750"/>
            <a:ext cx="4216400" cy="191071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540000"/>
            <a:ext cx="7704000" cy="572700"/>
          </a:xfrm>
        </p:spPr>
        <p:txBody>
          <a:bodyPr/>
          <a:lstStyle/>
          <a:p>
            <a:r>
              <a:rPr lang="en-US">
                <a:sym typeface="+mn-ea"/>
              </a:rPr>
              <a:t>Air Quality Analysis:</a:t>
            </a:r>
            <a:endParaRPr lang="en-US" dirty="0"/>
          </a:p>
        </p:txBody>
      </p:sp>
      <p:sp>
        <p:nvSpPr>
          <p:cNvPr id="3" name="Text Placeholder 2"/>
          <p:cNvSpPr>
            <a:spLocks noGrp="1"/>
          </p:cNvSpPr>
          <p:nvPr>
            <p:ph type="body" idx="1"/>
          </p:nvPr>
        </p:nvSpPr>
        <p:spPr>
          <a:xfrm>
            <a:off x="720090" y="1112520"/>
            <a:ext cx="7818120" cy="824230"/>
          </a:xfrm>
        </p:spPr>
        <p:txBody>
          <a:bodyPr/>
          <a:lstStyle/>
          <a:p>
            <a:pPr marL="0" indent="0">
              <a:buNone/>
            </a:pPr>
            <a:r>
              <a:rPr lang="en-US" sz="1400">
                <a:sym typeface="+mn-ea"/>
              </a:rPr>
              <a:t>The app analyzes the received air quality data, specifically the Air Quality Index (AQI) and pollutant components.</a:t>
            </a:r>
            <a:endParaRPr lang="en-US" sz="1400" dirty="0">
              <a:sym typeface="+mn-ea"/>
            </a:endParaRPr>
          </a:p>
        </p:txBody>
      </p:sp>
      <p:sp>
        <p:nvSpPr>
          <p:cNvPr id="5" name="AutoShape 4" descr="Hierarchical Clustering Essentials - Articles - STHDA"/>
          <p:cNvSpPr>
            <a:spLocks noChangeAspect="1" noChangeArrowheads="1"/>
          </p:cNvSpPr>
          <p:nvPr/>
        </p:nvSpPr>
        <p:spPr bwMode="auto">
          <a:xfrm>
            <a:off x="4625340" y="281209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6" name="Picture 5"/>
          <p:cNvPicPr>
            <a:picLocks noChangeAspect="1"/>
          </p:cNvPicPr>
          <p:nvPr/>
        </p:nvPicPr>
        <p:blipFill>
          <a:blip r:embed="rId1"/>
          <a:stretch>
            <a:fillRect/>
          </a:stretch>
        </p:blipFill>
        <p:spPr>
          <a:xfrm>
            <a:off x="3228975" y="2150745"/>
            <a:ext cx="2686050" cy="21653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540000"/>
            <a:ext cx="7704000" cy="572700"/>
          </a:xfrm>
        </p:spPr>
        <p:txBody>
          <a:bodyPr/>
          <a:lstStyle/>
          <a:p>
            <a:r>
              <a:rPr lang="en-US" dirty="0"/>
              <a:t>Result Display</a:t>
            </a:r>
            <a:endParaRPr lang="en-US" dirty="0"/>
          </a:p>
        </p:txBody>
      </p:sp>
      <p:sp>
        <p:nvSpPr>
          <p:cNvPr id="3" name="Text Placeholder 2"/>
          <p:cNvSpPr>
            <a:spLocks noGrp="1"/>
          </p:cNvSpPr>
          <p:nvPr>
            <p:ph type="body" idx="1"/>
          </p:nvPr>
        </p:nvSpPr>
        <p:spPr>
          <a:xfrm>
            <a:off x="720090" y="1205865"/>
            <a:ext cx="7818120" cy="1311275"/>
          </a:xfrm>
        </p:spPr>
        <p:txBody>
          <a:bodyPr/>
          <a:lstStyle/>
          <a:p>
            <a:pPr marL="0" indent="0">
              <a:buNone/>
            </a:pPr>
            <a:r>
              <a:rPr lang="en-US" sz="1400">
                <a:sym typeface="+mn-ea"/>
              </a:rPr>
              <a:t>The AQI and a qualitative weather condition based on pollutant concentration are displayed to the user.If successful, a pie chart is generated to visually represent the distribution of pollutant components in the selected city.</a:t>
            </a:r>
            <a:endParaRPr lang="en-US" sz="1400" dirty="0">
              <a:sym typeface="+mn-ea"/>
            </a:endParaRPr>
          </a:p>
        </p:txBody>
      </p:sp>
      <p:sp>
        <p:nvSpPr>
          <p:cNvPr id="5" name="AutoShape 4" descr="Hierarchical Clustering Essentials - Articles - STHDA"/>
          <p:cNvSpPr>
            <a:spLocks noChangeAspect="1" noChangeArrowheads="1"/>
          </p:cNvSpPr>
          <p:nvPr/>
        </p:nvSpPr>
        <p:spPr bwMode="auto">
          <a:xfrm>
            <a:off x="4625340" y="281209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4" name="Picture 3"/>
          <p:cNvPicPr>
            <a:picLocks noChangeAspect="1"/>
          </p:cNvPicPr>
          <p:nvPr/>
        </p:nvPicPr>
        <p:blipFill>
          <a:blip r:embed="rId1"/>
          <a:stretch>
            <a:fillRect/>
          </a:stretch>
        </p:blipFill>
        <p:spPr>
          <a:xfrm>
            <a:off x="2364105" y="2394585"/>
            <a:ext cx="4136390" cy="188722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video1">
            <a:hlinkClick r:id="" action="ppaction://media"/>
          </p:cNvPr>
          <p:cNvPicPr/>
          <p:nvPr>
            <a:videoFile r:link="rId1"/>
            <p:extLst>
              <p:ext uri="{DAA4B4D4-6D71-4841-9C94-3DE7FCFB9230}">
                <p14:media xmlns:p14="http://schemas.microsoft.com/office/powerpoint/2010/main" r:embed="rId2"/>
              </p:ext>
            </p:extLst>
            <p:custDataLst>
              <p:tags r:id="rId3"/>
            </p:custDataLst>
          </p:nvPr>
        </p:nvPicPr>
        <p:blipFill>
          <a:blip r:embed="rId4"/>
          <a:stretch>
            <a:fillRect/>
          </a:stretch>
        </p:blipFill>
        <p:spPr>
          <a:xfrm>
            <a:off x="0" y="0"/>
            <a:ext cx="9144000" cy="514350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7"/>
                </p:tgtEl>
              </p:cMediaNode>
            </p:video>
            <p:seq concurrent="1" nextAc="seek">
              <p:cTn id="3" restart="whenNotActive" fill="hold" evtFilter="cancelBubble" nodeType="interactiveSeq">
                <p:stCondLst>
                  <p:cond evt="onClick" delay="0">
                    <p:tgtEl>
                      <p:spTgt spid="7"/>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Contact Me On:</a:t>
            </a:r>
            <a:endParaRPr lang="en-US"/>
          </a:p>
        </p:txBody>
      </p:sp>
      <p:sp>
        <p:nvSpPr>
          <p:cNvPr id="4" name="Title 1"/>
          <p:cNvSpPr>
            <a:spLocks noGrp="1"/>
          </p:cNvSpPr>
          <p:nvPr/>
        </p:nvSpPr>
        <p:spPr>
          <a:xfrm>
            <a:off x="2343785" y="2472690"/>
            <a:ext cx="4192905" cy="57277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US"/>
              <a:t>navirn2009@gmail.com</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777875" y="1180465"/>
            <a:ext cx="7609840" cy="338772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pPr algn="ctr"/>
            <a:r>
              <a:rPr lang="en-US" sz="9600"/>
              <a:t>THANK YOU !</a:t>
            </a:r>
            <a:endParaRPr lang="en-US" sz="9600"/>
          </a:p>
        </p:txBody>
      </p:sp>
    </p:spTree>
  </p:cSld>
  <p:clrMapOvr>
    <a:masterClrMapping/>
  </p:clrMapOvr>
</p:sld>
</file>

<file path=ppt/tags/tag1.xml><?xml version="1.0" encoding="utf-8"?>
<p:tagLst xmlns:p="http://schemas.openxmlformats.org/presentationml/2006/main">
  <p:tag name="KSO_WM_MEDIACOVER_FLAG" val="1"/>
  <p:tag name="KSO_WM_UNIT_MEDIACOVER_BTN_STATE" val="1"/>
</p:tagLst>
</file>

<file path=ppt/theme/theme1.xml><?xml version="1.0" encoding="utf-8"?>
<a:theme xmlns:a="http://schemas.openxmlformats.org/drawingml/2006/main" name="How to Code Workshop by Slidesgo">
  <a:themeElements>
    <a:clrScheme name="Simple Light">
      <a:dk1>
        <a:srgbClr val="1E1E2C"/>
      </a:dk1>
      <a:lt1>
        <a:srgbClr val="FFFFFF"/>
      </a:lt1>
      <a:dk2>
        <a:srgbClr val="E2E2E2"/>
      </a:dk2>
      <a:lt2>
        <a:srgbClr val="FFEA7D"/>
      </a:lt2>
      <a:accent1>
        <a:srgbClr val="E5A083"/>
      </a:accent1>
      <a:accent2>
        <a:srgbClr val="E07A88"/>
      </a:accent2>
      <a:accent3>
        <a:srgbClr val="24BFEB"/>
      </a:accent3>
      <a:accent4>
        <a:srgbClr val="0887F2"/>
      </a:accent4>
      <a:accent5>
        <a:srgbClr val="2B218D"/>
      </a:accent5>
      <a:accent6>
        <a:srgbClr val="7E3BBE"/>
      </a:accent6>
      <a:hlink>
        <a:srgbClr val="E2E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1225</Words>
  <Application>WPS Presentation</Application>
  <PresentationFormat>On-screen Show (16:9)</PresentationFormat>
  <Paragraphs>28</Paragraphs>
  <Slides>8</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SimSun</vt:lpstr>
      <vt:lpstr>Wingdings</vt:lpstr>
      <vt:lpstr>Arial</vt:lpstr>
      <vt:lpstr>Oswald</vt:lpstr>
      <vt:lpstr>Fira Code</vt:lpstr>
      <vt:lpstr>Fira Code Light</vt:lpstr>
      <vt:lpstr>Roboto Condensed Light</vt:lpstr>
      <vt:lpstr>AMGDT</vt:lpstr>
      <vt:lpstr>Microsoft YaHei</vt:lpstr>
      <vt:lpstr>Arial Unicode MS</vt:lpstr>
      <vt:lpstr>How to Code Workshop by Slidesgo</vt:lpstr>
      <vt:lpstr>AIR QUALITY INDEX CHECKER</vt:lpstr>
      <vt:lpstr>About Myself</vt:lpstr>
      <vt:lpstr>About The App</vt:lpstr>
      <vt:lpstr>Air Quality Analysis:</vt:lpstr>
      <vt:lpstr>Result Display</vt:lpstr>
      <vt:lpstr>PowerPoint 演示文稿</vt:lpstr>
      <vt:lpstr>Contact Me On:</vt:lpstr>
      <vt:lpstr>Contact Me 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CODE WORKSHOP </dc:title>
  <dc:creator/>
  <cp:lastModifiedBy>User</cp:lastModifiedBy>
  <cp:revision>16</cp:revision>
  <dcterms:created xsi:type="dcterms:W3CDTF">2024-01-05T15:50:00Z</dcterms:created>
  <dcterms:modified xsi:type="dcterms:W3CDTF">2024-01-06T08:45:11Z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DC89EA65CA9245059E09B7F5B1F6EA02_12</vt:lpwstr>
  </property>
  <property fmtid="{D5CDD505-2E9C-101B-9397-08002B2CF9AE}" pid="3" name="KSOProductBuildVer">
    <vt:lpwstr>1033-12.2.0.13359</vt:lpwstr>
  </property>
</Properties>
</file>