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17"/>
  </p:notesMasterIdLst>
  <p:handoutMasterIdLst>
    <p:handoutMasterId r:id="rId18"/>
  </p:handoutMasterIdLst>
  <p:sldIdLst>
    <p:sldId id="256" r:id="rId2"/>
    <p:sldId id="266" r:id="rId3"/>
    <p:sldId id="267" r:id="rId4"/>
    <p:sldId id="270" r:id="rId5"/>
    <p:sldId id="273" r:id="rId6"/>
    <p:sldId id="299" r:id="rId7"/>
    <p:sldId id="293" r:id="rId8"/>
    <p:sldId id="275" r:id="rId9"/>
    <p:sldId id="290" r:id="rId10"/>
    <p:sldId id="295" r:id="rId11"/>
    <p:sldId id="285" r:id="rId12"/>
    <p:sldId id="263" r:id="rId13"/>
    <p:sldId id="297" r:id="rId14"/>
    <p:sldId id="296" r:id="rId15"/>
    <p:sldId id="300" r:id="rId16"/>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1pPr>
    <a:lvl2pPr marL="0" marR="0" indent="2286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2pPr>
    <a:lvl3pPr marL="0" marR="0" indent="4572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3pPr>
    <a:lvl4pPr marL="0" marR="0" indent="6858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4pPr>
    <a:lvl5pPr marL="0" marR="0" indent="9144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5pPr>
    <a:lvl6pPr marL="0" marR="0" indent="11430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6pPr>
    <a:lvl7pPr marL="0" marR="0" indent="13716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7pPr>
    <a:lvl8pPr marL="0" marR="0" indent="16002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8pPr>
    <a:lvl9pPr marL="0" marR="0" indent="18288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9pPr>
  </p:defaultTextStyle>
  <p:extLst>
    <p:ext uri="{EFAFB233-063F-42B5-8137-9DF3F51BA10A}">
      <p15:sldGuideLst xmlns:p15="http://schemas.microsoft.com/office/powerpoint/2012/main">
        <p15:guide id="1" orient="horz" pos="4320">
          <p15:clr>
            <a:srgbClr val="A4A3A4"/>
          </p15:clr>
        </p15:guide>
        <p15:guide id="2" pos="76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53957"/>
    <a:srgbClr val="000066"/>
    <a:srgbClr val="003366"/>
    <a:srgbClr val="F9F9F9"/>
    <a:srgbClr val="F5F5F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aj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aj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aj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 styleId="{5940675A-B579-460E-94D1-54222C63F5DA}" styleName="Нет стиля, сетка таблиц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06" autoAdjust="0"/>
    <p:restoredTop sz="94712" autoAdjust="0"/>
  </p:normalViewPr>
  <p:slideViewPr>
    <p:cSldViewPr>
      <p:cViewPr varScale="1">
        <p:scale>
          <a:sx n="46" d="100"/>
          <a:sy n="46" d="100"/>
        </p:scale>
        <p:origin x="86" y="34"/>
      </p:cViewPr>
      <p:guideLst>
        <p:guide orient="horz" pos="4320"/>
        <p:guide pos="7680"/>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2716"/>
    </p:cViewPr>
  </p:sorterViewPr>
  <p:notesViewPr>
    <p:cSldViewPr>
      <p:cViewPr varScale="1">
        <p:scale>
          <a:sx n="124" d="100"/>
          <a:sy n="124" d="100"/>
        </p:scale>
        <p:origin x="4960"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a:extLst>
              <a:ext uri="{FF2B5EF4-FFF2-40B4-BE49-F238E27FC236}">
                <a16:creationId xmlns:a16="http://schemas.microsoft.com/office/drawing/2014/main" id="{FB8E2D36-8079-43E7-97A6-4B8E3397E48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ru-RU"/>
              <a:t>орпорпор</a:t>
            </a:r>
          </a:p>
        </p:txBody>
      </p:sp>
      <p:sp>
        <p:nvSpPr>
          <p:cNvPr id="3" name="Дата 2">
            <a:extLst>
              <a:ext uri="{FF2B5EF4-FFF2-40B4-BE49-F238E27FC236}">
                <a16:creationId xmlns:a16="http://schemas.microsoft.com/office/drawing/2014/main" id="{FF673EB5-ABA2-4F3D-80BB-B80B2EFE2D9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BC3E8B9-5284-41F6-9AEC-CFF06263139C}" type="datetimeFigureOut">
              <a:rPr lang="ru-RU" smtClean="0"/>
              <a:t>23.06.2022</a:t>
            </a:fld>
            <a:endParaRPr lang="ru-RU"/>
          </a:p>
        </p:txBody>
      </p:sp>
      <p:sp>
        <p:nvSpPr>
          <p:cNvPr id="4" name="Нижний колонтитул 3">
            <a:extLst>
              <a:ext uri="{FF2B5EF4-FFF2-40B4-BE49-F238E27FC236}">
                <a16:creationId xmlns:a16="http://schemas.microsoft.com/office/drawing/2014/main" id="{A831FA0F-35CF-4D83-8D7B-7C0EF74C18E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5" name="Номер слайда 4">
            <a:extLst>
              <a:ext uri="{FF2B5EF4-FFF2-40B4-BE49-F238E27FC236}">
                <a16:creationId xmlns:a16="http://schemas.microsoft.com/office/drawing/2014/main" id="{F4EDAAC7-111C-4612-9DB3-365524B1B63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D2DC89B-1A11-40CB-ACB3-FBAAD26F4325}" type="slidenum">
              <a:rPr lang="ru-RU" smtClean="0"/>
              <a:t>‹#›</a:t>
            </a:fld>
            <a:endParaRPr lang="ru-RU"/>
          </a:p>
        </p:txBody>
      </p:sp>
    </p:spTree>
    <p:extLst>
      <p:ext uri="{BB962C8B-B14F-4D97-AF65-F5344CB8AC3E}">
        <p14:creationId xmlns:p14="http://schemas.microsoft.com/office/powerpoint/2010/main" val="1020278118"/>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8" name="Shape 48"/>
          <p:cNvSpPr>
            <a:spLocks noGrp="1" noRot="1" noChangeAspect="1"/>
          </p:cNvSpPr>
          <p:nvPr>
            <p:ph type="sldImg"/>
          </p:nvPr>
        </p:nvSpPr>
        <p:spPr>
          <a:xfrm>
            <a:off x="1143000" y="685800"/>
            <a:ext cx="4572000" cy="3429000"/>
          </a:xfrm>
          <a:prstGeom prst="rect">
            <a:avLst/>
          </a:prstGeom>
        </p:spPr>
        <p:txBody>
          <a:bodyPr/>
          <a:lstStyle/>
          <a:p>
            <a:endParaRPr/>
          </a:p>
        </p:txBody>
      </p:sp>
      <p:sp>
        <p:nvSpPr>
          <p:cNvPr id="49" name="Shape 49"/>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1166211256"/>
      </p:ext>
    </p:extLst>
  </p:cSld>
  <p:clrMap bg1="lt1" tx1="dk1" bg2="lt2" tx2="dk2" accent1="accent1" accent2="accent2" accent3="accent3" accent4="accent4" accent5="accent5" accent6="accent6" hlink="hlink" folHlink="folHlink"/>
  <p:hf dt="0"/>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pPr indent="450215"/>
            <a:r>
              <a:rPr lang="ru-RU" sz="1800" dirty="0">
                <a:effectLst/>
                <a:latin typeface="Times New Roman" panose="02020603050405020304" pitchFamily="18" charset="0"/>
                <a:ea typeface="Times New Roman" panose="02020603050405020304" pitchFamily="18" charset="0"/>
              </a:rPr>
              <a:t>Добрый день!</a:t>
            </a:r>
          </a:p>
          <a:p>
            <a:pPr indent="450215"/>
            <a:r>
              <a:rPr lang="ru-RU" sz="1800" dirty="0">
                <a:effectLst/>
                <a:latin typeface="Times New Roman" panose="02020603050405020304" pitchFamily="18" charset="0"/>
                <a:ea typeface="Times New Roman" panose="02020603050405020304" pitchFamily="18" charset="0"/>
              </a:rPr>
              <a:t>Меня зовут …</a:t>
            </a:r>
          </a:p>
          <a:p>
            <a:pPr indent="450215"/>
            <a:r>
              <a:rPr lang="ru-RU" sz="1800" dirty="0">
                <a:effectLst/>
                <a:latin typeface="Times New Roman" panose="02020603050405020304" pitchFamily="18" charset="0"/>
                <a:ea typeface="Times New Roman" panose="02020603050405020304" pitchFamily="18" charset="0"/>
              </a:rPr>
              <a:t>Тема моего выступления …</a:t>
            </a:r>
          </a:p>
          <a:p>
            <a:r>
              <a:rPr lang="ru-RU" sz="1800" dirty="0">
                <a:effectLst/>
                <a:latin typeface="Times New Roman" panose="02020603050405020304" pitchFamily="18" charset="0"/>
                <a:ea typeface="Times New Roman" panose="02020603050405020304" pitchFamily="18" charset="0"/>
              </a:rPr>
              <a:t>Научный руководитель …</a:t>
            </a:r>
            <a:endParaRPr lang="ru-RU" dirty="0"/>
          </a:p>
        </p:txBody>
      </p:sp>
    </p:spTree>
    <p:extLst>
      <p:ext uri="{BB962C8B-B14F-4D97-AF65-F5344CB8AC3E}">
        <p14:creationId xmlns:p14="http://schemas.microsoft.com/office/powerpoint/2010/main" val="21426351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dirty="0"/>
          </a:p>
        </p:txBody>
      </p:sp>
    </p:spTree>
    <p:extLst>
      <p:ext uri="{BB962C8B-B14F-4D97-AF65-F5344CB8AC3E}">
        <p14:creationId xmlns:p14="http://schemas.microsoft.com/office/powerpoint/2010/main" val="24586599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r>
              <a:rPr lang="ru-RU" sz="1800" dirty="0">
                <a:effectLst/>
                <a:latin typeface="Times New Roman" panose="02020603050405020304" pitchFamily="18" charset="0"/>
                <a:ea typeface="Times New Roman" panose="02020603050405020304" pitchFamily="18" charset="0"/>
              </a:rPr>
              <a:t>Таким образом, можно заключить, что цель была достигнута и информационная система, состоящая из базы данных и веб-приложения, была успешно реализована.</a:t>
            </a:r>
            <a:endParaRPr lang="ru-RU" dirty="0"/>
          </a:p>
        </p:txBody>
      </p:sp>
    </p:spTree>
    <p:extLst>
      <p:ext uri="{BB962C8B-B14F-4D97-AF65-F5344CB8AC3E}">
        <p14:creationId xmlns:p14="http://schemas.microsoft.com/office/powerpoint/2010/main" val="5857228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r>
              <a:rPr lang="ru-RU" sz="1800" dirty="0">
                <a:effectLst/>
                <a:latin typeface="Times New Roman" panose="02020603050405020304" pitchFamily="18" charset="0"/>
                <a:ea typeface="Times New Roman" panose="02020603050405020304" pitchFamily="18" charset="0"/>
              </a:rPr>
              <a:t>Не надо зачитывать план с экрана. Надо пересказать его в крупных единицах.</a:t>
            </a:r>
            <a:endParaRPr lang="ru-RU" dirty="0"/>
          </a:p>
        </p:txBody>
      </p:sp>
    </p:spTree>
    <p:extLst>
      <p:ext uri="{BB962C8B-B14F-4D97-AF65-F5344CB8AC3E}">
        <p14:creationId xmlns:p14="http://schemas.microsoft.com/office/powerpoint/2010/main" val="30939869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dirty="0"/>
          </a:p>
        </p:txBody>
      </p:sp>
    </p:spTree>
    <p:extLst>
      <p:ext uri="{BB962C8B-B14F-4D97-AF65-F5344CB8AC3E}">
        <p14:creationId xmlns:p14="http://schemas.microsoft.com/office/powerpoint/2010/main" val="39960600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dirty="0"/>
          </a:p>
        </p:txBody>
      </p:sp>
    </p:spTree>
    <p:extLst>
      <p:ext uri="{BB962C8B-B14F-4D97-AF65-F5344CB8AC3E}">
        <p14:creationId xmlns:p14="http://schemas.microsoft.com/office/powerpoint/2010/main" val="3032555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pPr algn="just"/>
            <a:endParaRPr lang="ru-RU" dirty="0"/>
          </a:p>
        </p:txBody>
      </p:sp>
    </p:spTree>
    <p:extLst>
      <p:ext uri="{BB962C8B-B14F-4D97-AF65-F5344CB8AC3E}">
        <p14:creationId xmlns:p14="http://schemas.microsoft.com/office/powerpoint/2010/main" val="7729772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pPr algn="just"/>
            <a:endParaRPr lang="ru-RU" dirty="0"/>
          </a:p>
        </p:txBody>
      </p:sp>
    </p:spTree>
    <p:extLst>
      <p:ext uri="{BB962C8B-B14F-4D97-AF65-F5344CB8AC3E}">
        <p14:creationId xmlns:p14="http://schemas.microsoft.com/office/powerpoint/2010/main" val="18850586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dirty="0"/>
          </a:p>
        </p:txBody>
      </p:sp>
    </p:spTree>
    <p:extLst>
      <p:ext uri="{BB962C8B-B14F-4D97-AF65-F5344CB8AC3E}">
        <p14:creationId xmlns:p14="http://schemas.microsoft.com/office/powerpoint/2010/main" val="34293321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dirty="0"/>
          </a:p>
        </p:txBody>
      </p:sp>
    </p:spTree>
    <p:extLst>
      <p:ext uri="{BB962C8B-B14F-4D97-AF65-F5344CB8AC3E}">
        <p14:creationId xmlns:p14="http://schemas.microsoft.com/office/powerpoint/2010/main" val="12108041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dirty="0"/>
          </a:p>
        </p:txBody>
      </p:sp>
    </p:spTree>
    <p:extLst>
      <p:ext uri="{BB962C8B-B14F-4D97-AF65-F5344CB8AC3E}">
        <p14:creationId xmlns:p14="http://schemas.microsoft.com/office/powerpoint/2010/main" val="31218334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Заголовок и подзаголовок">
    <p:spTree>
      <p:nvGrpSpPr>
        <p:cNvPr id="1" name=""/>
        <p:cNvGrpSpPr/>
        <p:nvPr/>
      </p:nvGrpSpPr>
      <p:grpSpPr>
        <a:xfrm>
          <a:off x="0" y="0"/>
          <a:ext cx="0" cy="0"/>
          <a:chOff x="0" y="0"/>
          <a:chExt cx="0" cy="0"/>
        </a:xfrm>
      </p:grpSpPr>
      <p:sp>
        <p:nvSpPr>
          <p:cNvPr id="6" name="Прямоугольник"/>
          <p:cNvSpPr/>
          <p:nvPr/>
        </p:nvSpPr>
        <p:spPr>
          <a:xfrm>
            <a:off x="5159325" y="0"/>
            <a:ext cx="19217708" cy="13716001"/>
          </a:xfrm>
          <a:prstGeom prst="rect">
            <a:avLst/>
          </a:prstGeom>
          <a:solidFill>
            <a:srgbClr val="FFFFFF"/>
          </a:solidFill>
          <a:ln w="12700">
            <a:miter lim="400000"/>
          </a:ln>
        </p:spPr>
        <p:txBody>
          <a:bodyPr lIns="71437" tIns="71437" rIns="71437" bIns="71437" anchor="ctr"/>
          <a:lstStyle/>
          <a:p>
            <a:pPr>
              <a:defRPr sz="3200">
                <a:solidFill>
                  <a:srgbClr val="FFFFFF"/>
                </a:solidFill>
              </a:defRPr>
            </a:pPr>
            <a:endParaRPr/>
          </a:p>
        </p:txBody>
      </p:sp>
      <p:sp>
        <p:nvSpPr>
          <p:cNvPr id="7" name="Номер слайда"/>
          <p:cNvSpPr txBox="1">
            <a:spLocks noGrp="1"/>
          </p:cNvSpPr>
          <p:nvPr>
            <p:ph type="sldNum" sz="quarter" idx="2"/>
          </p:nvPr>
        </p:nvSpPr>
        <p:spPr>
          <a:xfrm>
            <a:off x="5351240" y="13010554"/>
            <a:ext cx="18722080" cy="511176"/>
          </a:xfrm>
          <a:prstGeom prst="rect">
            <a:avLst/>
          </a:prstGeom>
        </p:spPr>
        <p:txBody>
          <a:bodyPr/>
          <a:lstStyle/>
          <a:p>
            <a:fld id="{86CB4B4D-7CA3-9044-876B-883B54F8677D}" type="slidenum">
              <a:t>‹#›</a:t>
            </a:fld>
            <a:endParaRPr dirty="0"/>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Цитата">
    <p:bg>
      <p:bgPr>
        <a:solidFill>
          <a:srgbClr val="FFFFFF"/>
        </a:solidFill>
        <a:effectLst/>
      </p:bgPr>
    </p:bg>
    <p:spTree>
      <p:nvGrpSpPr>
        <p:cNvPr id="1" name=""/>
        <p:cNvGrpSpPr/>
        <p:nvPr/>
      </p:nvGrpSpPr>
      <p:grpSpPr>
        <a:xfrm>
          <a:off x="0" y="0"/>
          <a:ext cx="0" cy="0"/>
          <a:chOff x="0" y="0"/>
          <a:chExt cx="0" cy="0"/>
        </a:xfrm>
      </p:grpSpPr>
      <p:sp>
        <p:nvSpPr>
          <p:cNvPr id="40" name="–Иван Арсентьев"/>
          <p:cNvSpPr txBox="1">
            <a:spLocks noGrp="1"/>
          </p:cNvSpPr>
          <p:nvPr>
            <p:ph type="body" sz="quarter" idx="13"/>
          </p:nvPr>
        </p:nvSpPr>
        <p:spPr>
          <a:xfrm>
            <a:off x="4833937" y="8947546"/>
            <a:ext cx="14716126" cy="660798"/>
          </a:xfrm>
          <a:prstGeom prst="rect">
            <a:avLst/>
          </a:prstGeom>
        </p:spPr>
        <p:txBody>
          <a:bodyPr anchor="t">
            <a:spAutoFit/>
          </a:bodyPr>
          <a:lstStyle>
            <a:lvl1pPr marL="0" indent="0" algn="ctr">
              <a:spcBef>
                <a:spcPts val="0"/>
              </a:spcBef>
              <a:buSzTx/>
              <a:buNone/>
              <a:defRPr sz="3200">
                <a:latin typeface="Helvetica"/>
                <a:ea typeface="Helvetica"/>
                <a:cs typeface="Helvetica"/>
                <a:sym typeface="Helvetica"/>
              </a:defRPr>
            </a:lvl1pPr>
          </a:lstStyle>
          <a:p>
            <a:r>
              <a:t>–Иван Арсентьев</a:t>
            </a:r>
          </a:p>
        </p:txBody>
      </p:sp>
      <p:sp>
        <p:nvSpPr>
          <p:cNvPr id="41" name="«Место ввода цитаты»."/>
          <p:cNvSpPr txBox="1">
            <a:spLocks noGrp="1"/>
          </p:cNvSpPr>
          <p:nvPr>
            <p:ph type="body" sz="quarter" idx="14"/>
          </p:nvPr>
        </p:nvSpPr>
        <p:spPr>
          <a:xfrm>
            <a:off x="4833937" y="6000353"/>
            <a:ext cx="14716126" cy="965201"/>
          </a:xfrm>
          <a:prstGeom prst="rect">
            <a:avLst/>
          </a:prstGeom>
        </p:spPr>
        <p:txBody>
          <a:bodyPr>
            <a:spAutoFit/>
          </a:bodyPr>
          <a:lstStyle>
            <a:lvl1pPr marL="0" indent="0" algn="ctr">
              <a:spcBef>
                <a:spcPts val="0"/>
              </a:spcBef>
              <a:buSzTx/>
              <a:buNone/>
              <a:defRPr sz="5200"/>
            </a:lvl1pPr>
          </a:lstStyle>
          <a:p>
            <a:r>
              <a:t>«Место ввода цитаты».</a:t>
            </a:r>
          </a:p>
        </p:txBody>
      </p:sp>
      <p:sp>
        <p:nvSpPr>
          <p:cNvPr id="42"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Фото">
    <p:bg>
      <p:bgPr>
        <a:solidFill>
          <a:srgbClr val="FFFFFF"/>
        </a:solidFill>
        <a:effectLst/>
      </p:bgPr>
    </p:bg>
    <p:spTree>
      <p:nvGrpSpPr>
        <p:cNvPr id="1" name=""/>
        <p:cNvGrpSpPr/>
        <p:nvPr/>
      </p:nvGrpSpPr>
      <p:grpSpPr>
        <a:xfrm>
          <a:off x="0" y="0"/>
          <a:ext cx="0" cy="0"/>
          <a:chOff x="0" y="0"/>
          <a:chExt cx="0" cy="0"/>
        </a:xfrm>
      </p:grpSpPr>
      <p:sp>
        <p:nvSpPr>
          <p:cNvPr id="44" name="Изображение"/>
          <p:cNvSpPr>
            <a:spLocks noGrp="1"/>
          </p:cNvSpPr>
          <p:nvPr>
            <p:ph type="pic" idx="13"/>
          </p:nvPr>
        </p:nvSpPr>
        <p:spPr>
          <a:xfrm>
            <a:off x="3048000" y="0"/>
            <a:ext cx="18288000" cy="13716000"/>
          </a:xfrm>
          <a:prstGeom prst="rect">
            <a:avLst/>
          </a:prstGeom>
        </p:spPr>
        <p:txBody>
          <a:bodyPr lIns="91439" tIns="45719" rIns="91439" bIns="45719" anchor="t">
            <a:noAutofit/>
          </a:bodyPr>
          <a:lstStyle/>
          <a:p>
            <a:endParaRPr/>
          </a:p>
        </p:txBody>
      </p:sp>
      <p:sp>
        <p:nvSpPr>
          <p:cNvPr id="45"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Пустой">
    <p:bg>
      <p:bgPr>
        <a:solidFill>
          <a:srgbClr val="FFFFFF"/>
        </a:solidFill>
        <a:effectLst/>
      </p:bgPr>
    </p:bg>
    <p:spTree>
      <p:nvGrpSpPr>
        <p:cNvPr id="1" name=""/>
        <p:cNvGrpSpPr/>
        <p:nvPr/>
      </p:nvGrpSpPr>
      <p:grpSpPr>
        <a:xfrm>
          <a:off x="0" y="0"/>
          <a:ext cx="0" cy="0"/>
          <a:chOff x="0" y="0"/>
          <a:chExt cx="0" cy="0"/>
        </a:xfrm>
      </p:grpSpPr>
      <p:sp>
        <p:nvSpPr>
          <p:cNvPr id="47"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Фото — горизонтально">
    <p:bg>
      <p:bgPr>
        <a:solidFill>
          <a:srgbClr val="FFFFFF"/>
        </a:solidFill>
        <a:effectLst/>
      </p:bgPr>
    </p:bg>
    <p:spTree>
      <p:nvGrpSpPr>
        <p:cNvPr id="1" name=""/>
        <p:cNvGrpSpPr/>
        <p:nvPr/>
      </p:nvGrpSpPr>
      <p:grpSpPr>
        <a:xfrm>
          <a:off x="0" y="0"/>
          <a:ext cx="0" cy="0"/>
          <a:chOff x="0" y="0"/>
          <a:chExt cx="0" cy="0"/>
        </a:xfrm>
      </p:grpSpPr>
      <p:sp>
        <p:nvSpPr>
          <p:cNvPr id="9" name="Изображение"/>
          <p:cNvSpPr>
            <a:spLocks noGrp="1"/>
          </p:cNvSpPr>
          <p:nvPr>
            <p:ph type="pic" sz="half" idx="13"/>
          </p:nvPr>
        </p:nvSpPr>
        <p:spPr>
          <a:xfrm>
            <a:off x="5307210" y="892968"/>
            <a:ext cx="13751720" cy="8322470"/>
          </a:xfrm>
          <a:prstGeom prst="rect">
            <a:avLst/>
          </a:prstGeom>
        </p:spPr>
        <p:txBody>
          <a:bodyPr lIns="91439" tIns="45719" rIns="91439" bIns="45719" anchor="t">
            <a:noAutofit/>
          </a:bodyPr>
          <a:lstStyle/>
          <a:p>
            <a:endParaRPr/>
          </a:p>
        </p:txBody>
      </p:sp>
      <p:sp>
        <p:nvSpPr>
          <p:cNvPr id="10" name="Текст заголовка"/>
          <p:cNvSpPr txBox="1">
            <a:spLocks noGrp="1"/>
          </p:cNvSpPr>
          <p:nvPr>
            <p:ph type="title"/>
          </p:nvPr>
        </p:nvSpPr>
        <p:spPr>
          <a:xfrm>
            <a:off x="4833937" y="9447609"/>
            <a:ext cx="14716126" cy="2000251"/>
          </a:xfrm>
          <a:prstGeom prst="rect">
            <a:avLst/>
          </a:prstGeom>
        </p:spPr>
        <p:txBody>
          <a:bodyPr anchor="b"/>
          <a:lstStyle/>
          <a:p>
            <a:r>
              <a:t>Текст заголовка</a:t>
            </a:r>
          </a:p>
        </p:txBody>
      </p:sp>
      <p:sp>
        <p:nvSpPr>
          <p:cNvPr id="11" name="Уровень текста 1…"/>
          <p:cNvSpPr txBox="1">
            <a:spLocks noGrp="1"/>
          </p:cNvSpPr>
          <p:nvPr>
            <p:ph type="body" sz="quarter" idx="1"/>
          </p:nvPr>
        </p:nvSpPr>
        <p:spPr>
          <a:xfrm>
            <a:off x="4833937" y="11519296"/>
            <a:ext cx="14716126" cy="1589486"/>
          </a:xfrm>
          <a:prstGeom prst="rect">
            <a:avLst/>
          </a:prstGeom>
        </p:spPr>
        <p:txBody>
          <a:bodyPr anchor="t"/>
          <a:lstStyle>
            <a:lvl1pPr marL="0" indent="0" algn="ctr">
              <a:spcBef>
                <a:spcPts val="0"/>
              </a:spcBef>
              <a:buSzTx/>
              <a:buNone/>
              <a:defRPr sz="4400"/>
            </a:lvl1pPr>
            <a:lvl2pPr marL="0" indent="228600" algn="ctr">
              <a:spcBef>
                <a:spcPts val="0"/>
              </a:spcBef>
              <a:buSzTx/>
              <a:buNone/>
              <a:defRPr sz="4400"/>
            </a:lvl2pPr>
            <a:lvl3pPr marL="0" indent="457200" algn="ctr">
              <a:spcBef>
                <a:spcPts val="0"/>
              </a:spcBef>
              <a:buSzTx/>
              <a:buNone/>
              <a:defRPr sz="4400"/>
            </a:lvl3pPr>
            <a:lvl4pPr marL="0" indent="685800" algn="ctr">
              <a:spcBef>
                <a:spcPts val="0"/>
              </a:spcBef>
              <a:buSzTx/>
              <a:buNone/>
              <a:defRPr sz="4400"/>
            </a:lvl4pPr>
            <a:lvl5pPr marL="0" indent="914400" algn="ctr">
              <a:spcBef>
                <a:spcPts val="0"/>
              </a:spcBef>
              <a:buSzTx/>
              <a:buNone/>
              <a:defRPr sz="4400"/>
            </a:lvl5p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12" name="Номер слайда"/>
          <p:cNvSpPr txBox="1">
            <a:spLocks noGrp="1"/>
          </p:cNvSpPr>
          <p:nvPr>
            <p:ph type="sldNum" sz="quarter" idx="2"/>
          </p:nvPr>
        </p:nvSpPr>
        <p:spPr>
          <a:xfrm>
            <a:off x="11935814" y="13001625"/>
            <a:ext cx="494513" cy="511175"/>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Заголовок — по центру">
    <p:bg>
      <p:bgPr>
        <a:solidFill>
          <a:srgbClr val="FFFFFF"/>
        </a:solidFill>
        <a:effectLst/>
      </p:bgPr>
    </p:bg>
    <p:spTree>
      <p:nvGrpSpPr>
        <p:cNvPr id="1" name=""/>
        <p:cNvGrpSpPr/>
        <p:nvPr/>
      </p:nvGrpSpPr>
      <p:grpSpPr>
        <a:xfrm>
          <a:off x="0" y="0"/>
          <a:ext cx="0" cy="0"/>
          <a:chOff x="0" y="0"/>
          <a:chExt cx="0" cy="0"/>
        </a:xfrm>
      </p:grpSpPr>
      <p:sp>
        <p:nvSpPr>
          <p:cNvPr id="14" name="Номер слайда"/>
          <p:cNvSpPr txBox="1">
            <a:spLocks noGrp="1"/>
          </p:cNvSpPr>
          <p:nvPr>
            <p:ph type="sldNum" sz="quarter" idx="2"/>
          </p:nvPr>
        </p:nvSpPr>
        <p:spPr>
          <a:xfrm>
            <a:off x="238673" y="13010554"/>
            <a:ext cx="23690632" cy="513601"/>
          </a:xfrm>
          <a:prstGeom prst="rect">
            <a:avLst/>
          </a:prstGeom>
        </p:spPr>
        <p:txBody>
          <a:bodyPr/>
          <a:lstStyle/>
          <a:p>
            <a:pPr algn="r"/>
            <a:fld id="{86CB4B4D-7CA3-9044-876B-883B54F8677D}" type="slidenum">
              <a:rPr lang="ru-RU" smtClean="0"/>
              <a:pPr algn="r"/>
              <a:t>‹#›</a:t>
            </a:fld>
            <a:endParaRPr lang="ru-RU" dirty="0"/>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Фото — вертикально">
    <p:bg>
      <p:bgPr>
        <a:solidFill>
          <a:srgbClr val="FFFFFF"/>
        </a:solidFill>
        <a:effectLst/>
      </p:bgPr>
    </p:bg>
    <p:spTree>
      <p:nvGrpSpPr>
        <p:cNvPr id="1" name=""/>
        <p:cNvGrpSpPr/>
        <p:nvPr/>
      </p:nvGrpSpPr>
      <p:grpSpPr>
        <a:xfrm>
          <a:off x="0" y="0"/>
          <a:ext cx="0" cy="0"/>
          <a:chOff x="0" y="0"/>
          <a:chExt cx="0" cy="0"/>
        </a:xfrm>
      </p:grpSpPr>
      <p:sp>
        <p:nvSpPr>
          <p:cNvPr id="16" name="Изображение"/>
          <p:cNvSpPr>
            <a:spLocks noGrp="1"/>
          </p:cNvSpPr>
          <p:nvPr>
            <p:ph type="pic" sz="half" idx="13"/>
          </p:nvPr>
        </p:nvSpPr>
        <p:spPr>
          <a:xfrm>
            <a:off x="12495609" y="892968"/>
            <a:ext cx="7500938" cy="11572876"/>
          </a:xfrm>
          <a:prstGeom prst="rect">
            <a:avLst/>
          </a:prstGeom>
        </p:spPr>
        <p:txBody>
          <a:bodyPr lIns="91439" tIns="45719" rIns="91439" bIns="45719" anchor="t">
            <a:noAutofit/>
          </a:bodyPr>
          <a:lstStyle/>
          <a:p>
            <a:endParaRPr/>
          </a:p>
        </p:txBody>
      </p:sp>
      <p:sp>
        <p:nvSpPr>
          <p:cNvPr id="17" name="Текст заголовка"/>
          <p:cNvSpPr txBox="1">
            <a:spLocks noGrp="1"/>
          </p:cNvSpPr>
          <p:nvPr>
            <p:ph type="title"/>
          </p:nvPr>
        </p:nvSpPr>
        <p:spPr>
          <a:xfrm>
            <a:off x="4387453" y="892968"/>
            <a:ext cx="7500938" cy="5607845"/>
          </a:xfrm>
          <a:prstGeom prst="rect">
            <a:avLst/>
          </a:prstGeom>
        </p:spPr>
        <p:txBody>
          <a:bodyPr anchor="b"/>
          <a:lstStyle>
            <a:lvl1pPr>
              <a:defRPr sz="8400"/>
            </a:lvl1pPr>
          </a:lstStyle>
          <a:p>
            <a:r>
              <a:t>Текст заголовка</a:t>
            </a:r>
          </a:p>
        </p:txBody>
      </p:sp>
      <p:sp>
        <p:nvSpPr>
          <p:cNvPr id="18" name="Уровень текста 1…"/>
          <p:cNvSpPr txBox="1">
            <a:spLocks noGrp="1"/>
          </p:cNvSpPr>
          <p:nvPr>
            <p:ph type="body" sz="quarter" idx="1"/>
          </p:nvPr>
        </p:nvSpPr>
        <p:spPr>
          <a:xfrm>
            <a:off x="4387453" y="6697265"/>
            <a:ext cx="7500938" cy="5768579"/>
          </a:xfrm>
          <a:prstGeom prst="rect">
            <a:avLst/>
          </a:prstGeom>
        </p:spPr>
        <p:txBody>
          <a:bodyPr anchor="t"/>
          <a:lstStyle>
            <a:lvl1pPr marL="0" indent="0" algn="ctr">
              <a:spcBef>
                <a:spcPts val="0"/>
              </a:spcBef>
              <a:buSzTx/>
              <a:buNone/>
              <a:defRPr sz="4400"/>
            </a:lvl1pPr>
            <a:lvl2pPr marL="0" indent="228600" algn="ctr">
              <a:spcBef>
                <a:spcPts val="0"/>
              </a:spcBef>
              <a:buSzTx/>
              <a:buNone/>
              <a:defRPr sz="4400"/>
            </a:lvl2pPr>
            <a:lvl3pPr marL="0" indent="457200" algn="ctr">
              <a:spcBef>
                <a:spcPts val="0"/>
              </a:spcBef>
              <a:buSzTx/>
              <a:buNone/>
              <a:defRPr sz="4400"/>
            </a:lvl3pPr>
            <a:lvl4pPr marL="0" indent="685800" algn="ctr">
              <a:spcBef>
                <a:spcPts val="0"/>
              </a:spcBef>
              <a:buSzTx/>
              <a:buNone/>
              <a:defRPr sz="4400"/>
            </a:lvl4pPr>
            <a:lvl5pPr marL="0" indent="914400" algn="ctr">
              <a:spcBef>
                <a:spcPts val="0"/>
              </a:spcBef>
              <a:buSzTx/>
              <a:buNone/>
              <a:defRPr sz="4400"/>
            </a:lvl5p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19"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Заголовок — вверху">
    <p:spTree>
      <p:nvGrpSpPr>
        <p:cNvPr id="1" name=""/>
        <p:cNvGrpSpPr/>
        <p:nvPr/>
      </p:nvGrpSpPr>
      <p:grpSpPr>
        <a:xfrm>
          <a:off x="0" y="0"/>
          <a:ext cx="0" cy="0"/>
          <a:chOff x="0" y="0"/>
          <a:chExt cx="0" cy="0"/>
        </a:xfrm>
      </p:grpSpPr>
      <p:sp>
        <p:nvSpPr>
          <p:cNvPr id="3" name="Номер слайда">
            <a:extLst>
              <a:ext uri="{FF2B5EF4-FFF2-40B4-BE49-F238E27FC236}">
                <a16:creationId xmlns:a16="http://schemas.microsoft.com/office/drawing/2014/main" id="{0DECE59B-4F79-4767-A4C6-36C35FBE902C}"/>
              </a:ext>
            </a:extLst>
          </p:cNvPr>
          <p:cNvSpPr txBox="1">
            <a:spLocks noGrp="1"/>
          </p:cNvSpPr>
          <p:nvPr>
            <p:ph type="sldNum" sz="quarter" idx="2"/>
          </p:nvPr>
        </p:nvSpPr>
        <p:spPr>
          <a:xfrm>
            <a:off x="238673" y="13010554"/>
            <a:ext cx="23690632" cy="513601"/>
          </a:xfrm>
          <a:prstGeom prst="rect">
            <a:avLst/>
          </a:prstGeom>
        </p:spPr>
        <p:txBody>
          <a:bodyPr/>
          <a:lstStyle/>
          <a:p>
            <a:pPr algn="r"/>
            <a:fld id="{86CB4B4D-7CA3-9044-876B-883B54F8677D}" type="slidenum">
              <a:rPr lang="ru-RU" smtClean="0"/>
              <a:pPr algn="r"/>
              <a:t>‹#›</a:t>
            </a:fld>
            <a:endParaRPr lang="ru-RU" dirty="0"/>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Заголовок и пункты">
    <p:bg>
      <p:bgPr>
        <a:solidFill>
          <a:srgbClr val="FFFFFF"/>
        </a:solidFill>
        <a:effectLst/>
      </p:bgPr>
    </p:bg>
    <p:spTree>
      <p:nvGrpSpPr>
        <p:cNvPr id="1" name=""/>
        <p:cNvGrpSpPr/>
        <p:nvPr/>
      </p:nvGrpSpPr>
      <p:grpSpPr>
        <a:xfrm>
          <a:off x="0" y="0"/>
          <a:ext cx="0" cy="0"/>
          <a:chOff x="0" y="0"/>
          <a:chExt cx="0" cy="0"/>
        </a:xfrm>
      </p:grpSpPr>
      <p:sp>
        <p:nvSpPr>
          <p:cNvPr id="23" name="Текст заголовка"/>
          <p:cNvSpPr txBox="1">
            <a:spLocks noGrp="1"/>
          </p:cNvSpPr>
          <p:nvPr>
            <p:ph type="title"/>
          </p:nvPr>
        </p:nvSpPr>
        <p:spPr>
          <a:prstGeom prst="rect">
            <a:avLst/>
          </a:prstGeom>
        </p:spPr>
        <p:txBody>
          <a:bodyPr/>
          <a:lstStyle/>
          <a:p>
            <a:r>
              <a:t>Текст заголовка</a:t>
            </a:r>
          </a:p>
        </p:txBody>
      </p:sp>
      <p:sp>
        <p:nvSpPr>
          <p:cNvPr id="24" name="Уровень текста 1…"/>
          <p:cNvSpPr txBox="1">
            <a:spLocks noGrp="1"/>
          </p:cNvSpPr>
          <p:nvPr>
            <p:ph type="body" idx="1"/>
          </p:nvPr>
        </p:nvSpPr>
        <p:spPr>
          <a:prstGeom prst="rect">
            <a:avLst/>
          </a:prstGeom>
        </p:spPr>
        <p:txBody>
          <a:body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25"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Заголовок, пункты и фото">
    <p:bg>
      <p:bgPr>
        <a:solidFill>
          <a:srgbClr val="FFFFFF"/>
        </a:solidFill>
        <a:effectLst/>
      </p:bgPr>
    </p:bg>
    <p:spTree>
      <p:nvGrpSpPr>
        <p:cNvPr id="1" name=""/>
        <p:cNvGrpSpPr/>
        <p:nvPr/>
      </p:nvGrpSpPr>
      <p:grpSpPr>
        <a:xfrm>
          <a:off x="0" y="0"/>
          <a:ext cx="0" cy="0"/>
          <a:chOff x="0" y="0"/>
          <a:chExt cx="0" cy="0"/>
        </a:xfrm>
      </p:grpSpPr>
      <p:sp>
        <p:nvSpPr>
          <p:cNvPr id="27" name="Изображение"/>
          <p:cNvSpPr>
            <a:spLocks noGrp="1"/>
          </p:cNvSpPr>
          <p:nvPr>
            <p:ph type="pic" sz="quarter" idx="13"/>
          </p:nvPr>
        </p:nvSpPr>
        <p:spPr>
          <a:xfrm>
            <a:off x="12495609" y="3661171"/>
            <a:ext cx="7500938" cy="8840392"/>
          </a:xfrm>
          <a:prstGeom prst="rect">
            <a:avLst/>
          </a:prstGeom>
        </p:spPr>
        <p:txBody>
          <a:bodyPr lIns="91439" tIns="45719" rIns="91439" bIns="45719" anchor="t">
            <a:noAutofit/>
          </a:bodyPr>
          <a:lstStyle/>
          <a:p>
            <a:endParaRPr/>
          </a:p>
        </p:txBody>
      </p:sp>
      <p:sp>
        <p:nvSpPr>
          <p:cNvPr id="28" name="Текст заголовка"/>
          <p:cNvSpPr txBox="1">
            <a:spLocks noGrp="1"/>
          </p:cNvSpPr>
          <p:nvPr>
            <p:ph type="title"/>
          </p:nvPr>
        </p:nvSpPr>
        <p:spPr>
          <a:prstGeom prst="rect">
            <a:avLst/>
          </a:prstGeom>
        </p:spPr>
        <p:txBody>
          <a:bodyPr/>
          <a:lstStyle/>
          <a:p>
            <a:r>
              <a:t>Текст заголовка</a:t>
            </a:r>
          </a:p>
        </p:txBody>
      </p:sp>
      <p:sp>
        <p:nvSpPr>
          <p:cNvPr id="29" name="Уровень текста 1…"/>
          <p:cNvSpPr txBox="1">
            <a:spLocks noGrp="1"/>
          </p:cNvSpPr>
          <p:nvPr>
            <p:ph type="body" sz="quarter" idx="1"/>
          </p:nvPr>
        </p:nvSpPr>
        <p:spPr>
          <a:xfrm>
            <a:off x="4387453" y="3661171"/>
            <a:ext cx="7500938" cy="8840392"/>
          </a:xfrm>
          <a:prstGeom prst="rect">
            <a:avLst/>
          </a:prstGeom>
        </p:spPr>
        <p:txBody>
          <a:bodyPr/>
          <a:lstStyle>
            <a:lvl1pPr marL="465364" indent="-465364">
              <a:spcBef>
                <a:spcPts val="4500"/>
              </a:spcBef>
              <a:defRPr sz="3800"/>
            </a:lvl1pPr>
            <a:lvl2pPr marL="808264" indent="-465364">
              <a:spcBef>
                <a:spcPts val="4500"/>
              </a:spcBef>
              <a:defRPr sz="3800"/>
            </a:lvl2pPr>
            <a:lvl3pPr marL="1151164" indent="-465364">
              <a:spcBef>
                <a:spcPts val="4500"/>
              </a:spcBef>
              <a:defRPr sz="3800"/>
            </a:lvl3pPr>
            <a:lvl4pPr marL="1494064" indent="-465364">
              <a:spcBef>
                <a:spcPts val="4500"/>
              </a:spcBef>
              <a:defRPr sz="3800"/>
            </a:lvl4pPr>
            <a:lvl5pPr marL="1836964" indent="-465364">
              <a:spcBef>
                <a:spcPts val="4500"/>
              </a:spcBef>
              <a:defRPr sz="3800"/>
            </a:lvl5p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30"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Пункты">
    <p:bg>
      <p:bgPr>
        <a:solidFill>
          <a:srgbClr val="FFFFFF"/>
        </a:solidFill>
        <a:effectLst/>
      </p:bgPr>
    </p:bg>
    <p:spTree>
      <p:nvGrpSpPr>
        <p:cNvPr id="1" name=""/>
        <p:cNvGrpSpPr/>
        <p:nvPr/>
      </p:nvGrpSpPr>
      <p:grpSpPr>
        <a:xfrm>
          <a:off x="0" y="0"/>
          <a:ext cx="0" cy="0"/>
          <a:chOff x="0" y="0"/>
          <a:chExt cx="0" cy="0"/>
        </a:xfrm>
      </p:grpSpPr>
      <p:sp>
        <p:nvSpPr>
          <p:cNvPr id="32" name="Уровень текста 1…"/>
          <p:cNvSpPr txBox="1">
            <a:spLocks noGrp="1"/>
          </p:cNvSpPr>
          <p:nvPr>
            <p:ph type="body" idx="1"/>
          </p:nvPr>
        </p:nvSpPr>
        <p:spPr>
          <a:xfrm>
            <a:off x="4387453" y="1785937"/>
            <a:ext cx="15609094" cy="10144126"/>
          </a:xfrm>
          <a:prstGeom prst="rect">
            <a:avLst/>
          </a:prstGeom>
        </p:spPr>
        <p:txBody>
          <a:body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33"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Фото — 3 шт.">
    <p:bg>
      <p:bgPr>
        <a:solidFill>
          <a:srgbClr val="FFFFFF"/>
        </a:solidFill>
        <a:effectLst/>
      </p:bgPr>
    </p:bg>
    <p:spTree>
      <p:nvGrpSpPr>
        <p:cNvPr id="1" name=""/>
        <p:cNvGrpSpPr/>
        <p:nvPr/>
      </p:nvGrpSpPr>
      <p:grpSpPr>
        <a:xfrm>
          <a:off x="0" y="0"/>
          <a:ext cx="0" cy="0"/>
          <a:chOff x="0" y="0"/>
          <a:chExt cx="0" cy="0"/>
        </a:xfrm>
      </p:grpSpPr>
      <p:sp>
        <p:nvSpPr>
          <p:cNvPr id="35" name="Изображение"/>
          <p:cNvSpPr>
            <a:spLocks noGrp="1"/>
          </p:cNvSpPr>
          <p:nvPr>
            <p:ph type="pic" sz="quarter" idx="13"/>
          </p:nvPr>
        </p:nvSpPr>
        <p:spPr>
          <a:xfrm>
            <a:off x="12495609" y="7161609"/>
            <a:ext cx="7500938" cy="5304235"/>
          </a:xfrm>
          <a:prstGeom prst="rect">
            <a:avLst/>
          </a:prstGeom>
        </p:spPr>
        <p:txBody>
          <a:bodyPr lIns="91439" tIns="45719" rIns="91439" bIns="45719" anchor="t">
            <a:noAutofit/>
          </a:bodyPr>
          <a:lstStyle/>
          <a:p>
            <a:endParaRPr/>
          </a:p>
        </p:txBody>
      </p:sp>
      <p:sp>
        <p:nvSpPr>
          <p:cNvPr id="36" name="Изображение"/>
          <p:cNvSpPr>
            <a:spLocks noGrp="1"/>
          </p:cNvSpPr>
          <p:nvPr>
            <p:ph type="pic" sz="quarter" idx="14"/>
          </p:nvPr>
        </p:nvSpPr>
        <p:spPr>
          <a:xfrm>
            <a:off x="12504353" y="1250156"/>
            <a:ext cx="7500939" cy="5304235"/>
          </a:xfrm>
          <a:prstGeom prst="rect">
            <a:avLst/>
          </a:prstGeom>
        </p:spPr>
        <p:txBody>
          <a:bodyPr lIns="91439" tIns="45719" rIns="91439" bIns="45719" anchor="t">
            <a:noAutofit/>
          </a:bodyPr>
          <a:lstStyle/>
          <a:p>
            <a:endParaRPr/>
          </a:p>
        </p:txBody>
      </p:sp>
      <p:sp>
        <p:nvSpPr>
          <p:cNvPr id="37" name="Изображение"/>
          <p:cNvSpPr>
            <a:spLocks noGrp="1"/>
          </p:cNvSpPr>
          <p:nvPr>
            <p:ph type="pic" sz="half" idx="15"/>
          </p:nvPr>
        </p:nvSpPr>
        <p:spPr>
          <a:xfrm>
            <a:off x="4387453" y="1250156"/>
            <a:ext cx="7500938" cy="11215688"/>
          </a:xfrm>
          <a:prstGeom prst="rect">
            <a:avLst/>
          </a:prstGeom>
        </p:spPr>
        <p:txBody>
          <a:bodyPr lIns="91439" tIns="45719" rIns="91439" bIns="45719" anchor="t">
            <a:noAutofit/>
          </a:bodyPr>
          <a:lstStyle/>
          <a:p>
            <a:endParaRPr/>
          </a:p>
        </p:txBody>
      </p:sp>
      <p:sp>
        <p:nvSpPr>
          <p:cNvPr id="38"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253957"/>
        </a:solidFill>
        <a:effectLst/>
      </p:bgPr>
    </p:bg>
    <p:spTree>
      <p:nvGrpSpPr>
        <p:cNvPr id="1" name=""/>
        <p:cNvGrpSpPr/>
        <p:nvPr/>
      </p:nvGrpSpPr>
      <p:grpSpPr>
        <a:xfrm>
          <a:off x="0" y="0"/>
          <a:ext cx="0" cy="0"/>
          <a:chOff x="0" y="0"/>
          <a:chExt cx="0" cy="0"/>
        </a:xfrm>
      </p:grpSpPr>
      <p:sp>
        <p:nvSpPr>
          <p:cNvPr id="2" name="Текст заголовка"/>
          <p:cNvSpPr txBox="1">
            <a:spLocks noGrp="1"/>
          </p:cNvSpPr>
          <p:nvPr>
            <p:ph type="title"/>
          </p:nvPr>
        </p:nvSpPr>
        <p:spPr>
          <a:xfrm>
            <a:off x="4387453" y="625078"/>
            <a:ext cx="15609094" cy="303609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normAutofit/>
          </a:bodyPr>
          <a:lstStyle/>
          <a:p>
            <a:r>
              <a:t>Текст заголовка</a:t>
            </a:r>
          </a:p>
        </p:txBody>
      </p:sp>
      <p:sp>
        <p:nvSpPr>
          <p:cNvPr id="3" name="Уровень текста 1…"/>
          <p:cNvSpPr txBox="1">
            <a:spLocks noGrp="1"/>
          </p:cNvSpPr>
          <p:nvPr>
            <p:ph type="body" idx="1"/>
          </p:nvPr>
        </p:nvSpPr>
        <p:spPr>
          <a:xfrm>
            <a:off x="4387453" y="3661171"/>
            <a:ext cx="15609094" cy="884039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normAutofit/>
          </a:body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4" name="Номер слайда"/>
          <p:cNvSpPr txBox="1">
            <a:spLocks noGrp="1"/>
          </p:cNvSpPr>
          <p:nvPr>
            <p:ph type="sldNum" sz="quarter" idx="2"/>
          </p:nvPr>
        </p:nvSpPr>
        <p:spPr>
          <a:xfrm>
            <a:off x="11935814" y="13010554"/>
            <a:ext cx="494513" cy="511176"/>
          </a:xfrm>
          <a:prstGeom prst="rect">
            <a:avLst/>
          </a:prstGeom>
          <a:ln w="12700">
            <a:miter lim="400000"/>
          </a:ln>
        </p:spPr>
        <p:txBody>
          <a:bodyPr wrap="none" lIns="71437" tIns="71437" rIns="71437" bIns="71437">
            <a:spAutoFit/>
          </a:bodyPr>
          <a:lstStyle>
            <a:lvl1pPr>
              <a:defRPr sz="2400"/>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hf hdr="0" dt="0"/>
  <p:txStyles>
    <p:titleStyle>
      <a:lvl1pPr marL="0" marR="0" indent="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1pPr>
      <a:lvl2pPr marL="0" marR="0" indent="2286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2pPr>
      <a:lvl3pPr marL="0" marR="0" indent="4572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3pPr>
      <a:lvl4pPr marL="0" marR="0" indent="6858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4pPr>
      <a:lvl5pPr marL="0" marR="0" indent="9144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5pPr>
      <a:lvl6pPr marL="0" marR="0" indent="11430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6pPr>
      <a:lvl7pPr marL="0" marR="0" indent="13716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7pPr>
      <a:lvl8pPr marL="0" marR="0" indent="16002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8pPr>
      <a:lvl9pPr marL="0" marR="0" indent="18288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9pPr>
    </p:titleStyle>
    <p:bodyStyle>
      <a:lvl1pPr marL="6173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1pPr>
      <a:lvl2pPr marL="10618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2pPr>
      <a:lvl3pPr marL="15063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3pPr>
      <a:lvl4pPr marL="19508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4pPr>
      <a:lvl5pPr marL="23953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5pPr>
      <a:lvl6pPr marL="28398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6pPr>
      <a:lvl7pPr marL="32843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7pPr>
      <a:lvl8pPr marL="37288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8pPr>
      <a:lvl9pPr marL="41733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9pPr>
    </p:bodyStyle>
    <p:otherStyle>
      <a:lvl1pPr marL="0" marR="0" indent="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1pPr>
      <a:lvl2pPr marL="0" marR="0" indent="2286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2pPr>
      <a:lvl3pPr marL="0" marR="0" indent="4572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3pPr>
      <a:lvl4pPr marL="0" marR="0" indent="6858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4pPr>
      <a:lvl5pPr marL="0" marR="0" indent="9144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5pPr>
      <a:lvl6pPr marL="0" marR="0" indent="11430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6pPr>
      <a:lvl7pPr marL="0" marR="0" indent="13716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7pPr>
      <a:lvl8pPr marL="0" marR="0" indent="16002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8pPr>
      <a:lvl9pPr marL="0" marR="0" indent="18288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slide" Target="slide3.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slide" Target="slide3.xml"/></Relationships>
</file>

<file path=ppt/slides/_rels/slide12.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slide" Target="slide8.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slide" Target="slide9.xml"/><Relationship Id="rId1" Type="http://schemas.openxmlformats.org/officeDocument/2006/relationships/slideLayout" Target="../slideLayouts/slideLayout3.xml"/><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slide" Target="slide3.xml"/></Relationships>
</file>

<file path=ppt/slides/_rels/slide3.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slide" Target="slide6.xml"/><Relationship Id="rId18" Type="http://schemas.openxmlformats.org/officeDocument/2006/relationships/image" Target="../media/image10.png"/><Relationship Id="rId26" Type="http://schemas.openxmlformats.org/officeDocument/2006/relationships/image" Target="../media/image14.png"/><Relationship Id="rId3" Type="http://schemas.openxmlformats.org/officeDocument/2006/relationships/image" Target="../media/image3.png"/><Relationship Id="rId21" Type="http://schemas.openxmlformats.org/officeDocument/2006/relationships/slide" Target="slide10.xml"/><Relationship Id="rId7" Type="http://schemas.openxmlformats.org/officeDocument/2006/relationships/slide" Target="slide2.xml"/><Relationship Id="rId12" Type="http://schemas.openxmlformats.org/officeDocument/2006/relationships/image" Target="../media/image7.png"/><Relationship Id="rId17" Type="http://schemas.openxmlformats.org/officeDocument/2006/relationships/slide" Target="slide8.xml"/><Relationship Id="rId25" Type="http://schemas.openxmlformats.org/officeDocument/2006/relationships/slide" Target="slide11.xml"/><Relationship Id="rId2" Type="http://schemas.openxmlformats.org/officeDocument/2006/relationships/notesSlide" Target="../notesSlides/notesSlide3.xml"/><Relationship Id="rId16" Type="http://schemas.openxmlformats.org/officeDocument/2006/relationships/image" Target="../media/image9.png"/><Relationship Id="rId20" Type="http://schemas.openxmlformats.org/officeDocument/2006/relationships/image" Target="../media/image11.png"/><Relationship Id="rId1" Type="http://schemas.openxmlformats.org/officeDocument/2006/relationships/slideLayout" Target="../slideLayouts/slideLayout3.xml"/><Relationship Id="rId6" Type="http://schemas.openxmlformats.org/officeDocument/2006/relationships/image" Target="../media/image4.png"/><Relationship Id="rId11" Type="http://schemas.openxmlformats.org/officeDocument/2006/relationships/slide" Target="slide5.xml"/><Relationship Id="rId24" Type="http://schemas.openxmlformats.org/officeDocument/2006/relationships/image" Target="../media/image13.png"/><Relationship Id="rId5" Type="http://schemas.openxmlformats.org/officeDocument/2006/relationships/slide" Target="slide1.xml"/><Relationship Id="rId15" Type="http://schemas.openxmlformats.org/officeDocument/2006/relationships/slide" Target="slide7.xml"/><Relationship Id="rId23" Type="http://schemas.openxmlformats.org/officeDocument/2006/relationships/slide" Target="slide12.xml"/><Relationship Id="rId10" Type="http://schemas.openxmlformats.org/officeDocument/2006/relationships/image" Target="../media/image6.png"/><Relationship Id="rId19" Type="http://schemas.openxmlformats.org/officeDocument/2006/relationships/slide" Target="slide9.xml"/><Relationship Id="rId4" Type="http://schemas.openxmlformats.org/officeDocument/2006/relationships/slide" Target="slide3.xml"/><Relationship Id="rId9" Type="http://schemas.openxmlformats.org/officeDocument/2006/relationships/slide" Target="slide4.xml"/><Relationship Id="rId14" Type="http://schemas.openxmlformats.org/officeDocument/2006/relationships/image" Target="../media/image8.png"/><Relationship Id="rId22" Type="http://schemas.openxmlformats.org/officeDocument/2006/relationships/image" Target="../media/image12.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slide" Target="slide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slide" Target="slide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slide" Target="slide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hyperlink" Target="https://bootswatch.com/sandstone/" TargetMode="External"/><Relationship Id="rId4" Type="http://schemas.openxmlformats.org/officeDocument/2006/relationships/slide" Target="slide3.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slide" Target="slide14.xml"/><Relationship Id="rId5" Type="http://schemas.openxmlformats.org/officeDocument/2006/relationships/slide" Target="slide13.xml"/><Relationship Id="rId4" Type="http://schemas.openxmlformats.org/officeDocument/2006/relationships/slide" Target="slide3.xml"/></Relationships>
</file>

<file path=ppt/slides/_rels/slide9.xml.rels><?xml version="1.0" encoding="UTF-8" standalone="yes"?>
<Relationships xmlns="http://schemas.openxmlformats.org/package/2006/relationships"><Relationship Id="rId8" Type="http://schemas.openxmlformats.org/officeDocument/2006/relationships/slide" Target="slide15.xml"/><Relationship Id="rId3" Type="http://schemas.openxmlformats.org/officeDocument/2006/relationships/image" Target="../media/image3.png"/><Relationship Id="rId7"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slide" Target="slide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3366"/>
        </a:solidFill>
        <a:effectLst/>
      </p:bgPr>
    </p:bg>
    <p:spTree>
      <p:nvGrpSpPr>
        <p:cNvPr id="1" name=""/>
        <p:cNvGrpSpPr/>
        <p:nvPr/>
      </p:nvGrpSpPr>
      <p:grpSpPr>
        <a:xfrm>
          <a:off x="0" y="0"/>
          <a:ext cx="0" cy="0"/>
          <a:chOff x="0" y="0"/>
          <a:chExt cx="0" cy="0"/>
        </a:xfrm>
      </p:grpSpPr>
      <p:sp>
        <p:nvSpPr>
          <p:cNvPr id="51" name="Линия"/>
          <p:cNvSpPr/>
          <p:nvPr/>
        </p:nvSpPr>
        <p:spPr>
          <a:xfrm flipV="1">
            <a:off x="10370343" y="1604166"/>
            <a:ext cx="1" cy="2777349"/>
          </a:xfrm>
          <a:prstGeom prst="line">
            <a:avLst/>
          </a:prstGeom>
          <a:ln w="12700">
            <a:solidFill>
              <a:srgbClr val="FFFFFF"/>
            </a:solidFill>
            <a:miter lim="400000"/>
          </a:ln>
        </p:spPr>
        <p:txBody>
          <a:bodyPr lIns="71437" tIns="71437" rIns="71437" bIns="71437" anchor="ctr"/>
          <a:lstStyle/>
          <a:p>
            <a:pPr>
              <a:defRPr sz="3200"/>
            </a:pPr>
            <a:endParaRPr/>
          </a:p>
        </p:txBody>
      </p:sp>
      <p:sp>
        <p:nvSpPr>
          <p:cNvPr id="52" name="Очень крутой…"/>
          <p:cNvSpPr txBox="1"/>
          <p:nvPr/>
        </p:nvSpPr>
        <p:spPr>
          <a:xfrm>
            <a:off x="7050554" y="3726856"/>
            <a:ext cx="12419901" cy="447370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b"/>
          <a:lstStyle/>
          <a:p>
            <a:pPr algn="l">
              <a:defRPr sz="7000" b="1" cap="all">
                <a:solidFill>
                  <a:srgbClr val="253957"/>
                </a:solidFill>
                <a:latin typeface="+mn-lt"/>
                <a:ea typeface="+mn-ea"/>
                <a:cs typeface="+mn-cs"/>
                <a:sym typeface="Arial Narrow"/>
              </a:defRPr>
            </a:pPr>
            <a:r>
              <a:rPr lang="ru-RU" sz="6000" dirty="0">
                <a:solidFill>
                  <a:schemeClr val="tx1"/>
                </a:solidFill>
                <a:latin typeface="PT Astra Sans" panose="020B0603020203020204" pitchFamily="34" charset="-52"/>
                <a:ea typeface="PT Astra Sans" panose="020B0603020203020204" pitchFamily="34" charset="-52"/>
              </a:rPr>
              <a:t>Автоматизация процесса учёта фактических трудозатрат сотрудников ООО «Окта групп»</a:t>
            </a:r>
          </a:p>
        </p:txBody>
      </p:sp>
      <p:sp>
        <p:nvSpPr>
          <p:cNvPr id="54" name="Название подразделения,  лаборатории, факультета и т.д."/>
          <p:cNvSpPr txBox="1"/>
          <p:nvPr/>
        </p:nvSpPr>
        <p:spPr>
          <a:xfrm>
            <a:off x="7116912" y="1390091"/>
            <a:ext cx="14724157" cy="131382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1437" tIns="71437" rIns="71437" bIns="71437" anchor="ctr">
            <a:spAutoFit/>
          </a:bodyPr>
          <a:lstStyle/>
          <a:p>
            <a:pPr algn="l">
              <a:defRPr sz="4200">
                <a:solidFill>
                  <a:srgbClr val="253957"/>
                </a:solidFill>
                <a:latin typeface="+mn-lt"/>
                <a:ea typeface="+mn-ea"/>
                <a:cs typeface="+mn-cs"/>
                <a:sym typeface="Arial Narrow"/>
              </a:defRPr>
            </a:pPr>
            <a:r>
              <a:rPr lang="ru-RU" sz="3800" i="1" dirty="0">
                <a:solidFill>
                  <a:schemeClr val="tx1"/>
                </a:solidFill>
                <a:effectLst/>
                <a:latin typeface="PT Astra Sans" panose="020B0603020203020204" pitchFamily="34" charset="-52"/>
                <a:ea typeface="PT Astra Sans" panose="020B0603020203020204" pitchFamily="34" charset="-52"/>
              </a:rPr>
              <a:t>НИУ ВШЭ Пермь </a:t>
            </a:r>
            <a:r>
              <a:rPr lang="ru-RU" sz="3800" b="0" dirty="0">
                <a:solidFill>
                  <a:schemeClr val="tx1"/>
                </a:solidFill>
                <a:latin typeface="PT Astra Sans" panose="020B0603020203020204" pitchFamily="34" charset="-52"/>
                <a:ea typeface="PT Astra Sans" panose="020B0603020203020204" pitchFamily="34" charset="-52"/>
              </a:rPr>
              <a:t>ПИ-20-2</a:t>
            </a:r>
            <a:endParaRPr lang="ru-RU" sz="3800" i="1" dirty="0">
              <a:solidFill>
                <a:schemeClr val="tx1"/>
              </a:solidFill>
              <a:effectLst/>
              <a:latin typeface="PT Astra Sans" panose="020B0603020203020204" pitchFamily="34" charset="-52"/>
              <a:ea typeface="PT Astra Sans" panose="020B0603020203020204" pitchFamily="34" charset="-52"/>
            </a:endParaRPr>
          </a:p>
          <a:p>
            <a:pPr algn="l">
              <a:defRPr sz="4200">
                <a:solidFill>
                  <a:srgbClr val="253957"/>
                </a:solidFill>
                <a:latin typeface="+mn-lt"/>
                <a:ea typeface="+mn-ea"/>
                <a:cs typeface="+mn-cs"/>
                <a:sym typeface="Arial Narrow"/>
              </a:defRPr>
            </a:pPr>
            <a:r>
              <a:rPr lang="ru-RU" sz="3800" i="1" dirty="0">
                <a:solidFill>
                  <a:schemeClr val="tx1"/>
                </a:solidFill>
                <a:effectLst/>
                <a:latin typeface="PT Astra Sans" panose="020B0603020203020204" pitchFamily="34" charset="-52"/>
                <a:ea typeface="PT Astra Sans" panose="020B0603020203020204" pitchFamily="34" charset="-52"/>
              </a:rPr>
              <a:t>Факультет социально-экономических и компьютерных наук</a:t>
            </a:r>
            <a:endParaRPr lang="ru-RU" sz="3800" dirty="0">
              <a:solidFill>
                <a:schemeClr val="tx1"/>
              </a:solidFill>
              <a:latin typeface="PT Astra Sans" panose="020B0603020203020204" pitchFamily="34" charset="-52"/>
              <a:ea typeface="PT Astra Sans" panose="020B0603020203020204" pitchFamily="34" charset="-52"/>
            </a:endParaRPr>
          </a:p>
        </p:txBody>
      </p:sp>
      <p:pic>
        <p:nvPicPr>
          <p:cNvPr id="56" name="Изображение" descr="Изображение"/>
          <p:cNvPicPr>
            <a:picLocks noChangeAspect="1"/>
          </p:cNvPicPr>
          <p:nvPr/>
        </p:nvPicPr>
        <p:blipFill>
          <a:blip r:embed="rId3"/>
          <a:stretch>
            <a:fillRect/>
          </a:stretch>
        </p:blipFill>
        <p:spPr>
          <a:xfrm>
            <a:off x="1221970" y="1330739"/>
            <a:ext cx="2736119" cy="2645547"/>
          </a:xfrm>
          <a:prstGeom prst="rect">
            <a:avLst/>
          </a:prstGeom>
          <a:ln w="12700">
            <a:miter lim="400000"/>
          </a:ln>
        </p:spPr>
      </p:pic>
      <p:sp>
        <p:nvSpPr>
          <p:cNvPr id="7" name="Заголовок основного текста"/>
          <p:cNvSpPr txBox="1"/>
          <p:nvPr/>
        </p:nvSpPr>
        <p:spPr>
          <a:xfrm>
            <a:off x="7128914" y="8855222"/>
            <a:ext cx="16073438" cy="72301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b"/>
          <a:lstStyle>
            <a:lvl1pPr algn="l">
              <a:defRPr sz="4200" b="1">
                <a:solidFill>
                  <a:srgbClr val="253957"/>
                </a:solidFill>
                <a:latin typeface="+mn-lt"/>
                <a:ea typeface="+mn-ea"/>
                <a:cs typeface="+mn-cs"/>
                <a:sym typeface="Arial Narrow"/>
              </a:defRPr>
            </a:lvl1pPr>
          </a:lstStyle>
          <a:p>
            <a:r>
              <a:rPr lang="ru-RU" sz="3800" b="0" dirty="0">
                <a:solidFill>
                  <a:schemeClr val="tx1"/>
                </a:solidFill>
                <a:latin typeface="PT Astra Sans" panose="020B0603020203020204" pitchFamily="34" charset="-52"/>
                <a:ea typeface="PT Astra Sans" panose="020B0603020203020204" pitchFamily="34" charset="-52"/>
              </a:rPr>
              <a:t>Автор: Зарипзянов Данила Сергеевич</a:t>
            </a:r>
            <a:endParaRPr sz="3800" b="0" dirty="0">
              <a:solidFill>
                <a:schemeClr val="tx1"/>
              </a:solidFill>
              <a:latin typeface="PT Astra Sans" panose="020B0603020203020204" pitchFamily="34" charset="-52"/>
              <a:ea typeface="PT Astra Sans" panose="020B0603020203020204" pitchFamily="34" charset="-52"/>
            </a:endParaRPr>
          </a:p>
        </p:txBody>
      </p:sp>
      <p:sp>
        <p:nvSpPr>
          <p:cNvPr id="10" name="Заголовок основного текста">
            <a:extLst>
              <a:ext uri="{FF2B5EF4-FFF2-40B4-BE49-F238E27FC236}">
                <a16:creationId xmlns:a16="http://schemas.microsoft.com/office/drawing/2014/main" id="{E287A325-1F38-4231-8592-9BEBC59059D2}"/>
              </a:ext>
            </a:extLst>
          </p:cNvPr>
          <p:cNvSpPr txBox="1"/>
          <p:nvPr/>
        </p:nvSpPr>
        <p:spPr>
          <a:xfrm>
            <a:off x="7079432" y="9774738"/>
            <a:ext cx="16073438" cy="179680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b"/>
          <a:lstStyle>
            <a:lvl1pPr algn="l">
              <a:defRPr sz="4200" b="1">
                <a:solidFill>
                  <a:srgbClr val="253957"/>
                </a:solidFill>
                <a:latin typeface="+mn-lt"/>
                <a:ea typeface="+mn-ea"/>
                <a:cs typeface="+mn-cs"/>
                <a:sym typeface="Arial Narrow"/>
              </a:defRPr>
            </a:lvl1pPr>
          </a:lstStyle>
          <a:p>
            <a:r>
              <a:rPr lang="ru-RU" sz="3800" b="0" dirty="0">
                <a:solidFill>
                  <a:schemeClr val="tx1"/>
                </a:solidFill>
                <a:latin typeface="PT Astra Sans" panose="020B0603020203020204" pitchFamily="34" charset="-52"/>
                <a:ea typeface="PT Astra Sans" panose="020B0603020203020204" pitchFamily="34" charset="-52"/>
              </a:rPr>
              <a:t>Научный руководитель: старший преподаватель кафедры информационных технологий в бизнесе факультета экономики, менеджмента и бизнес-информатики Красилич Надежда Владимировна</a:t>
            </a:r>
          </a:p>
        </p:txBody>
      </p:sp>
      <p:sp>
        <p:nvSpPr>
          <p:cNvPr id="11" name="Заголовок основного текста">
            <a:extLst>
              <a:ext uri="{FF2B5EF4-FFF2-40B4-BE49-F238E27FC236}">
                <a16:creationId xmlns:a16="http://schemas.microsoft.com/office/drawing/2014/main" id="{DE8F9791-FEB5-4653-BD02-449ACEE873B6}"/>
              </a:ext>
            </a:extLst>
          </p:cNvPr>
          <p:cNvSpPr txBox="1"/>
          <p:nvPr/>
        </p:nvSpPr>
        <p:spPr>
          <a:xfrm>
            <a:off x="7116912" y="2825643"/>
            <a:ext cx="4066971" cy="71706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b"/>
          <a:lstStyle>
            <a:lvl1pPr algn="l">
              <a:defRPr sz="4200" b="1">
                <a:solidFill>
                  <a:srgbClr val="253957"/>
                </a:solidFill>
                <a:latin typeface="+mn-lt"/>
                <a:ea typeface="+mn-ea"/>
                <a:cs typeface="+mn-cs"/>
                <a:sym typeface="Arial Narrow"/>
              </a:defRPr>
            </a:lvl1pPr>
          </a:lstStyle>
          <a:p>
            <a:r>
              <a:rPr lang="ru-RU" sz="3800" b="0" dirty="0">
                <a:solidFill>
                  <a:schemeClr val="tx1"/>
                </a:solidFill>
                <a:latin typeface="PT Astra Sans" panose="020B0603020203020204" pitchFamily="34" charset="-52"/>
                <a:ea typeface="PT Astra Sans" panose="020B0603020203020204" pitchFamily="34" charset="-52"/>
              </a:rPr>
              <a:t>Учебная практика</a:t>
            </a:r>
            <a:endParaRPr sz="3800" b="0" dirty="0">
              <a:solidFill>
                <a:schemeClr val="tx1"/>
              </a:solidFill>
              <a:latin typeface="PT Astra Sans" panose="020B0603020203020204" pitchFamily="34" charset="-52"/>
              <a:ea typeface="PT Astra Sans" panose="020B0603020203020204" pitchFamily="34" charset="-52"/>
            </a:endParaRPr>
          </a:p>
        </p:txBody>
      </p:sp>
      <p:sp>
        <p:nvSpPr>
          <p:cNvPr id="13" name="Москва, 2017">
            <a:extLst>
              <a:ext uri="{FF2B5EF4-FFF2-40B4-BE49-F238E27FC236}">
                <a16:creationId xmlns:a16="http://schemas.microsoft.com/office/drawing/2014/main" id="{A9454FF6-89B0-40AB-B257-D563D43BBA57}"/>
              </a:ext>
            </a:extLst>
          </p:cNvPr>
          <p:cNvSpPr txBox="1"/>
          <p:nvPr/>
        </p:nvSpPr>
        <p:spPr>
          <a:xfrm>
            <a:off x="13128104" y="12762656"/>
            <a:ext cx="4824536" cy="57515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1437" tIns="71437" rIns="71437" bIns="71437" anchor="ctr">
            <a:spAutoFit/>
          </a:bodyPr>
          <a:lstStyle>
            <a:lvl1pPr algn="l" defTabSz="642937">
              <a:defRPr sz="2800">
                <a:solidFill>
                  <a:srgbClr val="253957"/>
                </a:solidFill>
                <a:latin typeface="+mn-lt"/>
                <a:ea typeface="+mn-ea"/>
                <a:cs typeface="+mn-cs"/>
                <a:sym typeface="Arial Narrow"/>
              </a:defRPr>
            </a:lvl1pPr>
          </a:lstStyle>
          <a:p>
            <a:r>
              <a:rPr lang="ru-RU" dirty="0">
                <a:solidFill>
                  <a:schemeClr val="tx1"/>
                </a:solidFill>
                <a:latin typeface="PT Astra Sans" panose="020B0603020203020204" pitchFamily="34" charset="-52"/>
                <a:ea typeface="PT Astra Sans" panose="020B0603020203020204" pitchFamily="34" charset="-52"/>
              </a:rPr>
              <a:t>Дата выступления: </a:t>
            </a:r>
            <a:r>
              <a:rPr lang="en-US" dirty="0">
                <a:solidFill>
                  <a:schemeClr val="tx1"/>
                </a:solidFill>
                <a:latin typeface="PT Astra Sans" panose="020B0603020203020204" pitchFamily="34" charset="-52"/>
                <a:ea typeface="PT Astra Sans" panose="020B0603020203020204" pitchFamily="34" charset="-52"/>
              </a:rPr>
              <a:t>23</a:t>
            </a:r>
            <a:r>
              <a:rPr lang="ru-RU" dirty="0">
                <a:solidFill>
                  <a:schemeClr val="tx1"/>
                </a:solidFill>
                <a:latin typeface="PT Astra Sans" panose="020B0603020203020204" pitchFamily="34" charset="-52"/>
                <a:ea typeface="PT Astra Sans" panose="020B0603020203020204" pitchFamily="34" charset="-52"/>
              </a:rPr>
              <a:t>.0</a:t>
            </a:r>
            <a:r>
              <a:rPr lang="en-US" dirty="0">
                <a:solidFill>
                  <a:schemeClr val="tx1"/>
                </a:solidFill>
                <a:latin typeface="PT Astra Sans" panose="020B0603020203020204" pitchFamily="34" charset="-52"/>
                <a:ea typeface="PT Astra Sans" panose="020B0603020203020204" pitchFamily="34" charset="-52"/>
              </a:rPr>
              <a:t>6</a:t>
            </a:r>
            <a:r>
              <a:rPr lang="ru-RU" dirty="0">
                <a:solidFill>
                  <a:schemeClr val="tx1"/>
                </a:solidFill>
                <a:latin typeface="PT Astra Sans" panose="020B0603020203020204" pitchFamily="34" charset="-52"/>
                <a:ea typeface="PT Astra Sans" panose="020B0603020203020204" pitchFamily="34" charset="-52"/>
              </a:rPr>
              <a:t>.2022</a:t>
            </a:r>
            <a:endParaRPr dirty="0">
              <a:solidFill>
                <a:schemeClr val="tx1"/>
              </a:solidFill>
              <a:latin typeface="PT Astra Sans" panose="020B0603020203020204" pitchFamily="34" charset="-52"/>
              <a:ea typeface="PT Astra Sans" panose="020B0603020203020204" pitchFamily="34" charset="-52"/>
            </a:endParaRPr>
          </a:p>
        </p:txBody>
      </p:sp>
      <p:sp>
        <p:nvSpPr>
          <p:cNvPr id="14" name="Заголовок основного текста">
            <a:extLst>
              <a:ext uri="{FF2B5EF4-FFF2-40B4-BE49-F238E27FC236}">
                <a16:creationId xmlns:a16="http://schemas.microsoft.com/office/drawing/2014/main" id="{3CD3BA16-47A4-4538-960F-DBF832C1DB31}"/>
              </a:ext>
            </a:extLst>
          </p:cNvPr>
          <p:cNvSpPr txBox="1"/>
          <p:nvPr/>
        </p:nvSpPr>
        <p:spPr>
          <a:xfrm>
            <a:off x="7116912" y="11843003"/>
            <a:ext cx="6299223" cy="71706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b"/>
          <a:lstStyle>
            <a:lvl1pPr algn="l">
              <a:defRPr sz="4200" b="1">
                <a:solidFill>
                  <a:srgbClr val="253957"/>
                </a:solidFill>
                <a:latin typeface="+mn-lt"/>
                <a:ea typeface="+mn-ea"/>
                <a:cs typeface="+mn-cs"/>
                <a:sym typeface="Arial Narrow"/>
              </a:defRPr>
            </a:lvl1pPr>
          </a:lstStyle>
          <a:p>
            <a:r>
              <a:rPr lang="ru-RU" sz="3800" b="0" dirty="0">
                <a:solidFill>
                  <a:schemeClr val="tx1"/>
                </a:solidFill>
                <a:latin typeface="PT Astra Sans" panose="020B0603020203020204" pitchFamily="34" charset="-52"/>
                <a:ea typeface="PT Astra Sans" panose="020B0603020203020204" pitchFamily="34" charset="-52"/>
              </a:rPr>
              <a:t>УДК: 004.514+004.65</a:t>
            </a:r>
            <a:endParaRPr sz="3800" b="0" dirty="0">
              <a:solidFill>
                <a:schemeClr val="tx1"/>
              </a:solidFill>
              <a:latin typeface="PT Astra Sans" panose="020B0603020203020204" pitchFamily="34" charset="-52"/>
              <a:ea typeface="PT Astra Sans" panose="020B0603020203020204" pitchFamily="34" charset="-52"/>
            </a:endParaRPr>
          </a:p>
        </p:txBody>
      </p:sp>
      <p:sp>
        <p:nvSpPr>
          <p:cNvPr id="15" name="Москва, 2017">
            <a:extLst>
              <a:ext uri="{FF2B5EF4-FFF2-40B4-BE49-F238E27FC236}">
                <a16:creationId xmlns:a16="http://schemas.microsoft.com/office/drawing/2014/main" id="{279F1AF5-0FEF-4E86-A358-CA5CBBE24964}"/>
              </a:ext>
            </a:extLst>
          </p:cNvPr>
          <p:cNvSpPr txBox="1"/>
          <p:nvPr/>
        </p:nvSpPr>
        <p:spPr>
          <a:xfrm>
            <a:off x="7116913" y="12762656"/>
            <a:ext cx="4824536" cy="57515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1437" tIns="71437" rIns="71437" bIns="71437" anchor="ctr">
            <a:spAutoFit/>
          </a:bodyPr>
          <a:lstStyle>
            <a:lvl1pPr algn="l" defTabSz="642937">
              <a:defRPr sz="2800">
                <a:solidFill>
                  <a:srgbClr val="253957"/>
                </a:solidFill>
                <a:latin typeface="+mn-lt"/>
                <a:ea typeface="+mn-ea"/>
                <a:cs typeface="+mn-cs"/>
                <a:sym typeface="Arial Narrow"/>
              </a:defRPr>
            </a:lvl1pPr>
          </a:lstStyle>
          <a:p>
            <a:r>
              <a:rPr lang="ru-RU" dirty="0">
                <a:solidFill>
                  <a:schemeClr val="tx1"/>
                </a:solidFill>
                <a:latin typeface="PT Astra Sans" panose="020B0603020203020204" pitchFamily="34" charset="-52"/>
                <a:ea typeface="PT Astra Sans" panose="020B0603020203020204" pitchFamily="34" charset="-52"/>
              </a:rPr>
              <a:t>Защита учебной практики</a:t>
            </a:r>
            <a:endParaRPr dirty="0">
              <a:solidFill>
                <a:schemeClr val="tx1"/>
              </a:solidFill>
              <a:latin typeface="PT Astra Sans" panose="020B0603020203020204" pitchFamily="34" charset="-52"/>
              <a:ea typeface="PT Astra Sans" panose="020B0603020203020204" pitchFamily="34" charset="-52"/>
            </a:endParaRP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pic>
        <p:nvPicPr>
          <p:cNvPr id="63" name="Изображение" descr="Изображение"/>
          <p:cNvPicPr>
            <a:picLocks noChangeAspect="1"/>
          </p:cNvPicPr>
          <p:nvPr/>
        </p:nvPicPr>
        <p:blipFill>
          <a:blip r:embed="rId3"/>
          <a:stretch>
            <a:fillRect/>
          </a:stretch>
        </p:blipFill>
        <p:spPr>
          <a:xfrm>
            <a:off x="1226606" y="586180"/>
            <a:ext cx="1199579" cy="1199579"/>
          </a:xfrm>
          <a:prstGeom prst="rect">
            <a:avLst/>
          </a:prstGeom>
          <a:ln w="12700">
            <a:miter lim="400000"/>
          </a:ln>
        </p:spPr>
      </p:pic>
      <p:sp>
        <p:nvSpPr>
          <p:cNvPr id="10" name="Прямоугольник 9"/>
          <p:cNvSpPr/>
          <p:nvPr/>
        </p:nvSpPr>
        <p:spPr>
          <a:xfrm>
            <a:off x="19147322" y="2256959"/>
            <a:ext cx="3557838" cy="861774"/>
          </a:xfrm>
          <a:prstGeom prst="rect">
            <a:avLst/>
          </a:prstGeom>
        </p:spPr>
        <p:txBody>
          <a:bodyPr wrap="square">
            <a:spAutoFit/>
          </a:bodyPr>
          <a:lstStyle/>
          <a:p>
            <a:pPr algn="l"/>
            <a:r>
              <a:rPr lang="ru-RU" dirty="0">
                <a:solidFill>
                  <a:schemeClr val="tx1"/>
                </a:solidFill>
                <a:latin typeface="PT Astra Sans" panose="020B0603020203020204" pitchFamily="34" charset="-52"/>
                <a:ea typeface="PT Astra Sans" panose="020B0603020203020204" pitchFamily="34" charset="-52"/>
                <a:hlinkClick r:id="rId4" action="ppaction://hlinksldjump">
                  <a:extLst>
                    <a:ext uri="{A12FA001-AC4F-418D-AE19-62706E023703}">
                      <ahyp:hlinkClr xmlns:ahyp="http://schemas.microsoft.com/office/drawing/2018/hyperlinkcolor" val="tx"/>
                    </a:ext>
                  </a:extLst>
                </a:hlinkClick>
              </a:rPr>
              <a:t>Оглавление</a:t>
            </a:r>
            <a:endParaRPr lang="ru-RU" dirty="0">
              <a:solidFill>
                <a:schemeClr val="tx1"/>
              </a:solidFill>
              <a:latin typeface="PT Astra Sans" panose="020B0603020203020204" pitchFamily="34" charset="-52"/>
              <a:ea typeface="PT Astra Sans" panose="020B0603020203020204" pitchFamily="34" charset="-52"/>
            </a:endParaRPr>
          </a:p>
        </p:txBody>
      </p:sp>
      <p:sp>
        <p:nvSpPr>
          <p:cNvPr id="3" name="Номер слайда 2">
            <a:extLst>
              <a:ext uri="{FF2B5EF4-FFF2-40B4-BE49-F238E27FC236}">
                <a16:creationId xmlns:a16="http://schemas.microsoft.com/office/drawing/2014/main" id="{7AC1C4F9-3A07-412A-8B4A-B2B4B93339D7}"/>
              </a:ext>
            </a:extLst>
          </p:cNvPr>
          <p:cNvSpPr>
            <a:spLocks noGrp="1"/>
          </p:cNvSpPr>
          <p:nvPr>
            <p:ph type="sldNum" sz="quarter" idx="2"/>
          </p:nvPr>
        </p:nvSpPr>
        <p:spPr>
          <a:xfrm>
            <a:off x="21848356" y="12886166"/>
            <a:ext cx="1022715" cy="513601"/>
          </a:xfrm>
        </p:spPr>
        <p:txBody>
          <a:bodyPr/>
          <a:lstStyle/>
          <a:p>
            <a:fld id="{86CB4B4D-7CA3-9044-876B-883B54F8677D}" type="slidenum">
              <a:rPr lang="ru-RU" smtClean="0">
                <a:solidFill>
                  <a:schemeClr val="tx1"/>
                </a:solidFill>
                <a:latin typeface="PT Astra Sans" panose="020B0603020203020204" pitchFamily="34" charset="-52"/>
                <a:ea typeface="PT Astra Sans" panose="020B0603020203020204" pitchFamily="34" charset="-52"/>
              </a:rPr>
              <a:t>10</a:t>
            </a:fld>
            <a:r>
              <a:rPr lang="ru-RU" dirty="0">
                <a:solidFill>
                  <a:schemeClr val="tx1"/>
                </a:solidFill>
                <a:latin typeface="PT Astra Sans" panose="020B0603020203020204" pitchFamily="34" charset="-52"/>
                <a:ea typeface="PT Astra Sans" panose="020B0603020203020204" pitchFamily="34" charset="-52"/>
              </a:rPr>
              <a:t> / 12</a:t>
            </a:r>
          </a:p>
        </p:txBody>
      </p:sp>
      <p:sp>
        <p:nvSpPr>
          <p:cNvPr id="14" name="Название подразделения, лаборатории, факультета и т.д.">
            <a:extLst>
              <a:ext uri="{FF2B5EF4-FFF2-40B4-BE49-F238E27FC236}">
                <a16:creationId xmlns:a16="http://schemas.microsoft.com/office/drawing/2014/main" id="{B13E2E30-4667-4CF7-8769-733332B5FDF1}"/>
              </a:ext>
            </a:extLst>
          </p:cNvPr>
          <p:cNvSpPr txBox="1"/>
          <p:nvPr/>
        </p:nvSpPr>
        <p:spPr>
          <a:xfrm>
            <a:off x="15864408" y="12886166"/>
            <a:ext cx="4968552" cy="513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1437" tIns="71437" rIns="71437" bIns="71437" anchor="ctr">
            <a:spAutoFit/>
          </a:bodyPr>
          <a:lstStyle>
            <a:lvl1pPr algn="r">
              <a:defRPr sz="2400">
                <a:solidFill>
                  <a:srgbClr val="253957"/>
                </a:solidFill>
                <a:latin typeface="+mn-lt"/>
                <a:ea typeface="+mn-ea"/>
                <a:cs typeface="+mn-cs"/>
                <a:sym typeface="Arial Narrow"/>
              </a:defRPr>
            </a:lvl1pPr>
          </a:lstStyle>
          <a:p>
            <a:pPr algn="l"/>
            <a:r>
              <a:rPr lang="ru-RU" dirty="0">
                <a:solidFill>
                  <a:schemeClr val="tx1"/>
                </a:solidFill>
                <a:latin typeface="PT Astra Sans" panose="020B0603020203020204" pitchFamily="34" charset="-52"/>
                <a:ea typeface="PT Astra Sans" panose="020B0603020203020204" pitchFamily="34" charset="-52"/>
              </a:rPr>
              <a:t>Документация</a:t>
            </a:r>
          </a:p>
        </p:txBody>
      </p:sp>
      <p:sp>
        <p:nvSpPr>
          <p:cNvPr id="16" name="Очень крутой заголовок…">
            <a:extLst>
              <a:ext uri="{FF2B5EF4-FFF2-40B4-BE49-F238E27FC236}">
                <a16:creationId xmlns:a16="http://schemas.microsoft.com/office/drawing/2014/main" id="{67779824-6A09-4447-829B-07C38AC637D6}"/>
              </a:ext>
            </a:extLst>
          </p:cNvPr>
          <p:cNvSpPr txBox="1"/>
          <p:nvPr/>
        </p:nvSpPr>
        <p:spPr>
          <a:xfrm>
            <a:off x="2455856" y="659922"/>
            <a:ext cx="11881320" cy="106512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sz="6000" dirty="0">
                <a:solidFill>
                  <a:schemeClr val="tx1"/>
                </a:solidFill>
                <a:latin typeface="PT Astra Sans" panose="020B0603020203020204" pitchFamily="34" charset="-52"/>
                <a:ea typeface="PT Astra Sans" panose="020B0603020203020204" pitchFamily="34" charset="-52"/>
              </a:rPr>
              <a:t>документация</a:t>
            </a:r>
            <a:endParaRPr sz="6000" dirty="0">
              <a:solidFill>
                <a:schemeClr val="tx1"/>
              </a:solidFill>
              <a:latin typeface="PT Astra Sans" panose="020B0603020203020204" pitchFamily="34" charset="-52"/>
              <a:ea typeface="PT Astra Sans" panose="020B0603020203020204" pitchFamily="34" charset="-52"/>
            </a:endParaRPr>
          </a:p>
        </p:txBody>
      </p:sp>
      <p:sp>
        <p:nvSpPr>
          <p:cNvPr id="29" name="Название подразделения, лаборатории, факультета и т.д.">
            <a:extLst>
              <a:ext uri="{FF2B5EF4-FFF2-40B4-BE49-F238E27FC236}">
                <a16:creationId xmlns:a16="http://schemas.microsoft.com/office/drawing/2014/main" id="{F6044435-444E-45BB-A47E-40A596A9C058}"/>
              </a:ext>
            </a:extLst>
          </p:cNvPr>
          <p:cNvSpPr txBox="1"/>
          <p:nvPr/>
        </p:nvSpPr>
        <p:spPr>
          <a:xfrm>
            <a:off x="1209448" y="12886167"/>
            <a:ext cx="9326368" cy="513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1437" tIns="71437" rIns="71437" bIns="71437" anchor="ctr">
            <a:spAutoFit/>
          </a:bodyPr>
          <a:lstStyle>
            <a:lvl1pPr algn="r">
              <a:defRPr sz="2400">
                <a:solidFill>
                  <a:srgbClr val="253957"/>
                </a:solidFill>
                <a:latin typeface="+mn-lt"/>
                <a:ea typeface="+mn-ea"/>
                <a:cs typeface="+mn-cs"/>
                <a:sym typeface="Arial Narrow"/>
              </a:defRPr>
            </a:lvl1pPr>
          </a:lstStyle>
          <a:p>
            <a:pPr algn="l"/>
            <a:r>
              <a:rPr lang="ru-RU" dirty="0">
                <a:solidFill>
                  <a:schemeClr val="tx1"/>
                </a:solidFill>
                <a:latin typeface="PT Astra Sans" panose="020B0603020203020204" pitchFamily="34" charset="-52"/>
                <a:ea typeface="PT Astra Sans" panose="020B0603020203020204" pitchFamily="34" charset="-52"/>
              </a:rPr>
              <a:t>Авторы: Зарипзянов Данила Сергеевич</a:t>
            </a:r>
            <a:r>
              <a:rPr lang="en-US" dirty="0">
                <a:solidFill>
                  <a:schemeClr val="tx1"/>
                </a:solidFill>
                <a:latin typeface="PT Astra Sans" panose="020B0603020203020204" pitchFamily="34" charset="-52"/>
                <a:ea typeface="PT Astra Sans" panose="020B0603020203020204" pitchFamily="34" charset="-52"/>
              </a:rPr>
              <a:t> (</a:t>
            </a:r>
            <a:r>
              <a:rPr lang="en-US" b="0" i="0" dirty="0">
                <a:solidFill>
                  <a:schemeClr val="tx1"/>
                </a:solidFill>
                <a:effectLst/>
                <a:latin typeface="PT Astra Sans" panose="020B0603020203020204" pitchFamily="34" charset="-52"/>
                <a:ea typeface="PT Astra Sans" panose="020B0603020203020204" pitchFamily="34" charset="-52"/>
              </a:rPr>
              <a:t>dszaripzyanov@edu.hse.ru)</a:t>
            </a:r>
            <a:endParaRPr lang="ru-RU" dirty="0">
              <a:solidFill>
                <a:schemeClr val="tx1"/>
              </a:solidFill>
              <a:latin typeface="PT Astra Sans" panose="020B0603020203020204" pitchFamily="34" charset="-52"/>
              <a:ea typeface="PT Astra Sans" panose="020B0603020203020204" pitchFamily="34" charset="-52"/>
            </a:endParaRPr>
          </a:p>
        </p:txBody>
      </p:sp>
      <p:sp>
        <p:nvSpPr>
          <p:cNvPr id="22"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extLst>
              <a:ext uri="{FF2B5EF4-FFF2-40B4-BE49-F238E27FC236}">
                <a16:creationId xmlns:a16="http://schemas.microsoft.com/office/drawing/2014/main" id="{698BDB6E-9613-4297-AB6C-667FD10F0B03}"/>
              </a:ext>
            </a:extLst>
          </p:cNvPr>
          <p:cNvSpPr txBox="1"/>
          <p:nvPr/>
        </p:nvSpPr>
        <p:spPr>
          <a:xfrm>
            <a:off x="1198786" y="5360032"/>
            <a:ext cx="21506374" cy="409025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spcBef>
                <a:spcPts val="2800"/>
              </a:spcBef>
              <a:defRPr sz="2800">
                <a:solidFill>
                  <a:srgbClr val="253957"/>
                </a:solidFill>
                <a:latin typeface="+mn-lt"/>
                <a:ea typeface="+mn-ea"/>
                <a:cs typeface="+mn-cs"/>
                <a:sym typeface="Arial Narrow"/>
              </a:defRPr>
            </a:pPr>
            <a:r>
              <a:rPr lang="ru-RU" sz="3200" dirty="0">
                <a:solidFill>
                  <a:schemeClr val="tx1"/>
                </a:solidFill>
                <a:latin typeface="PT Astra Sans" panose="020B0603020203020204" pitchFamily="34" charset="-52"/>
                <a:ea typeface="PT Astra Sans" panose="020B0603020203020204" pitchFamily="34" charset="-52"/>
                <a:sym typeface="Arial Narrow"/>
              </a:rPr>
              <a:t>Необходимые документы:</a:t>
            </a:r>
          </a:p>
          <a:p>
            <a:pPr marL="514350" indent="-514350" algn="l">
              <a:spcBef>
                <a:spcPts val="2800"/>
              </a:spcBef>
              <a:buFont typeface="+mj-lt"/>
              <a:buAutoNum type="arabicPeriod"/>
              <a:defRPr sz="2800">
                <a:solidFill>
                  <a:srgbClr val="253957"/>
                </a:solidFill>
                <a:latin typeface="+mn-lt"/>
                <a:ea typeface="+mn-ea"/>
                <a:cs typeface="+mn-cs"/>
                <a:sym typeface="Arial Narrow"/>
              </a:defRPr>
            </a:pPr>
            <a:r>
              <a:rPr lang="ru-RU" sz="3200" dirty="0">
                <a:solidFill>
                  <a:schemeClr val="tx1"/>
                </a:solidFill>
                <a:latin typeface="PT Astra Sans" panose="020B0603020203020204" pitchFamily="34" charset="-52"/>
                <a:ea typeface="PT Astra Sans" panose="020B0603020203020204" pitchFamily="34" charset="-52"/>
                <a:sym typeface="Arial Narrow"/>
              </a:rPr>
              <a:t>Отчёт</a:t>
            </a:r>
          </a:p>
          <a:p>
            <a:pPr marL="514350" indent="-514350" algn="l">
              <a:spcBef>
                <a:spcPts val="2800"/>
              </a:spcBef>
              <a:buFont typeface="+mj-lt"/>
              <a:buAutoNum type="arabicPeriod"/>
              <a:defRPr sz="2800">
                <a:solidFill>
                  <a:srgbClr val="253957"/>
                </a:solidFill>
                <a:latin typeface="+mn-lt"/>
                <a:ea typeface="+mn-ea"/>
                <a:cs typeface="+mn-cs"/>
                <a:sym typeface="Arial Narrow"/>
              </a:defRPr>
            </a:pPr>
            <a:r>
              <a:rPr lang="ru-RU" sz="3200" dirty="0">
                <a:solidFill>
                  <a:schemeClr val="tx1"/>
                </a:solidFill>
                <a:latin typeface="PT Astra Sans" panose="020B0603020203020204" pitchFamily="34" charset="-52"/>
                <a:ea typeface="PT Astra Sans" panose="020B0603020203020204" pitchFamily="34" charset="-52"/>
                <a:sym typeface="Arial Narrow"/>
              </a:rPr>
              <a:t>Техническое задание</a:t>
            </a:r>
          </a:p>
          <a:p>
            <a:pPr marL="514350" indent="-514350" algn="l">
              <a:spcBef>
                <a:spcPts val="2800"/>
              </a:spcBef>
              <a:buFont typeface="+mj-lt"/>
              <a:buAutoNum type="arabicPeriod"/>
              <a:defRPr sz="2800">
                <a:solidFill>
                  <a:srgbClr val="253957"/>
                </a:solidFill>
                <a:latin typeface="+mn-lt"/>
                <a:ea typeface="+mn-ea"/>
                <a:cs typeface="+mn-cs"/>
                <a:sym typeface="Arial Narrow"/>
              </a:defRPr>
            </a:pPr>
            <a:r>
              <a:rPr lang="ru-RU" sz="3200" dirty="0">
                <a:solidFill>
                  <a:schemeClr val="tx1"/>
                </a:solidFill>
                <a:latin typeface="PT Astra Sans" panose="020B0603020203020204" pitchFamily="34" charset="-52"/>
                <a:ea typeface="PT Astra Sans" panose="020B0603020203020204" pitchFamily="34" charset="-52"/>
                <a:sym typeface="Arial Narrow"/>
              </a:rPr>
              <a:t>Руководство пользователя</a:t>
            </a:r>
          </a:p>
          <a:p>
            <a:pPr marL="514350" indent="-514350" algn="l">
              <a:spcBef>
                <a:spcPts val="2800"/>
              </a:spcBef>
              <a:buFont typeface="+mj-lt"/>
              <a:buAutoNum type="arabicPeriod"/>
              <a:defRPr sz="2800">
                <a:solidFill>
                  <a:srgbClr val="253957"/>
                </a:solidFill>
                <a:latin typeface="+mn-lt"/>
                <a:ea typeface="+mn-ea"/>
                <a:cs typeface="+mn-cs"/>
                <a:sym typeface="Arial Narrow"/>
              </a:defRPr>
            </a:pPr>
            <a:r>
              <a:rPr lang="ru-RU" sz="3200" dirty="0">
                <a:solidFill>
                  <a:schemeClr val="tx1"/>
                </a:solidFill>
                <a:latin typeface="PT Astra Sans" panose="020B0603020203020204" pitchFamily="34" charset="-52"/>
                <a:ea typeface="PT Astra Sans" panose="020B0603020203020204" pitchFamily="34" charset="-52"/>
                <a:sym typeface="Arial Narrow"/>
              </a:rPr>
              <a:t>Индивидуальное задание</a:t>
            </a:r>
          </a:p>
          <a:p>
            <a:pPr algn="l">
              <a:spcBef>
                <a:spcPts val="2800"/>
              </a:spcBef>
              <a:defRPr sz="2800">
                <a:solidFill>
                  <a:srgbClr val="253957"/>
                </a:solidFill>
                <a:latin typeface="+mn-lt"/>
                <a:ea typeface="+mn-ea"/>
                <a:cs typeface="+mn-cs"/>
                <a:sym typeface="Arial Narrow"/>
              </a:defRPr>
            </a:pPr>
            <a:endParaRPr lang="ru-RU" sz="3200" dirty="0">
              <a:solidFill>
                <a:schemeClr val="tx1"/>
              </a:solidFill>
              <a:latin typeface="PT Astra Sans" panose="020B0603020203020204" pitchFamily="34" charset="-52"/>
              <a:ea typeface="PT Astra Sans" panose="020B0603020203020204" pitchFamily="34" charset="-52"/>
            </a:endParaRPr>
          </a:p>
        </p:txBody>
      </p:sp>
      <p:sp>
        <p:nvSpPr>
          <p:cNvPr id="12" name="Название подразделения, лаборатории, факультета и т.д.">
            <a:extLst>
              <a:ext uri="{FF2B5EF4-FFF2-40B4-BE49-F238E27FC236}">
                <a16:creationId xmlns:a16="http://schemas.microsoft.com/office/drawing/2014/main" id="{639BB3B2-9906-43C9-BDEB-4353F9967E68}"/>
              </a:ext>
            </a:extLst>
          </p:cNvPr>
          <p:cNvSpPr txBox="1"/>
          <p:nvPr/>
        </p:nvSpPr>
        <p:spPr>
          <a:xfrm>
            <a:off x="15432360" y="757698"/>
            <a:ext cx="7272800" cy="88293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a:solidFill>
                  <a:schemeClr val="tx1"/>
                </a:solidFill>
                <a:latin typeface="PT Astra Sans" panose="020B0603020203020204" pitchFamily="34" charset="-52"/>
                <a:ea typeface="PT Astra Sans" panose="020B0603020203020204" pitchFamily="34" charset="-52"/>
              </a:rPr>
              <a:t>Автоматизация процесса учёта фактических трудозатрат сотрудников ООО «ОКТА ГРУПП»</a:t>
            </a:r>
          </a:p>
        </p:txBody>
      </p:sp>
      <p:sp>
        <p:nvSpPr>
          <p:cNvPr id="15" name="Название подразделения, лаборатории, факультета и т.д.">
            <a:extLst>
              <a:ext uri="{FF2B5EF4-FFF2-40B4-BE49-F238E27FC236}">
                <a16:creationId xmlns:a16="http://schemas.microsoft.com/office/drawing/2014/main" id="{73E1226E-1957-43F6-A520-932D01188206}"/>
              </a:ext>
            </a:extLst>
          </p:cNvPr>
          <p:cNvSpPr txBox="1"/>
          <p:nvPr/>
        </p:nvSpPr>
        <p:spPr>
          <a:xfrm>
            <a:off x="18528696" y="1573641"/>
            <a:ext cx="4176464" cy="513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a:solidFill>
                  <a:schemeClr val="tx1"/>
                </a:solidFill>
                <a:latin typeface="PT Astra Sans" panose="020B0603020203020204" pitchFamily="34" charset="-52"/>
                <a:ea typeface="PT Astra Sans" panose="020B0603020203020204" pitchFamily="34" charset="-52"/>
              </a:rPr>
              <a:t>Дата выступления: 23.06.2022</a:t>
            </a:r>
          </a:p>
        </p:txBody>
      </p:sp>
    </p:spTree>
    <p:extLst>
      <p:ext uri="{BB962C8B-B14F-4D97-AF65-F5344CB8AC3E}">
        <p14:creationId xmlns:p14="http://schemas.microsoft.com/office/powerpoint/2010/main" val="2983738067"/>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pic>
        <p:nvPicPr>
          <p:cNvPr id="63" name="Изображение" descr="Изображение"/>
          <p:cNvPicPr>
            <a:picLocks noChangeAspect="1"/>
          </p:cNvPicPr>
          <p:nvPr/>
        </p:nvPicPr>
        <p:blipFill>
          <a:blip r:embed="rId3"/>
          <a:stretch>
            <a:fillRect/>
          </a:stretch>
        </p:blipFill>
        <p:spPr>
          <a:xfrm>
            <a:off x="1226606" y="586180"/>
            <a:ext cx="1199579" cy="1199579"/>
          </a:xfrm>
          <a:prstGeom prst="rect">
            <a:avLst/>
          </a:prstGeom>
          <a:ln w="12700">
            <a:miter lim="400000"/>
          </a:ln>
        </p:spPr>
      </p:pic>
      <p:sp>
        <p:nvSpPr>
          <p:cNvPr id="10" name="Прямоугольник 9"/>
          <p:cNvSpPr/>
          <p:nvPr/>
        </p:nvSpPr>
        <p:spPr>
          <a:xfrm>
            <a:off x="19147322" y="2256959"/>
            <a:ext cx="3557838" cy="861774"/>
          </a:xfrm>
          <a:prstGeom prst="rect">
            <a:avLst/>
          </a:prstGeom>
        </p:spPr>
        <p:txBody>
          <a:bodyPr wrap="square">
            <a:spAutoFit/>
          </a:bodyPr>
          <a:lstStyle/>
          <a:p>
            <a:pPr algn="l"/>
            <a:r>
              <a:rPr lang="ru-RU" dirty="0">
                <a:solidFill>
                  <a:schemeClr val="tx1"/>
                </a:solidFill>
                <a:latin typeface="PT Astra Sans" panose="020B0603020203020204" pitchFamily="34" charset="-52"/>
                <a:ea typeface="PT Astra Sans" panose="020B0603020203020204" pitchFamily="34" charset="-52"/>
                <a:hlinkClick r:id="rId4" action="ppaction://hlinksldjump">
                  <a:extLst>
                    <a:ext uri="{A12FA001-AC4F-418D-AE19-62706E023703}">
                      <ahyp:hlinkClr xmlns:ahyp="http://schemas.microsoft.com/office/drawing/2018/hyperlinkcolor" val="tx"/>
                    </a:ext>
                  </a:extLst>
                </a:hlinkClick>
              </a:rPr>
              <a:t>Оглавление</a:t>
            </a:r>
            <a:endParaRPr lang="ru-RU" dirty="0">
              <a:solidFill>
                <a:schemeClr val="tx1"/>
              </a:solidFill>
              <a:latin typeface="PT Astra Sans" panose="020B0603020203020204" pitchFamily="34" charset="-52"/>
              <a:ea typeface="PT Astra Sans" panose="020B0603020203020204" pitchFamily="34" charset="-52"/>
            </a:endParaRPr>
          </a:p>
        </p:txBody>
      </p:sp>
      <p:sp>
        <p:nvSpPr>
          <p:cNvPr id="3" name="Номер слайда 2">
            <a:extLst>
              <a:ext uri="{FF2B5EF4-FFF2-40B4-BE49-F238E27FC236}">
                <a16:creationId xmlns:a16="http://schemas.microsoft.com/office/drawing/2014/main" id="{7AC1C4F9-3A07-412A-8B4A-B2B4B93339D7}"/>
              </a:ext>
            </a:extLst>
          </p:cNvPr>
          <p:cNvSpPr>
            <a:spLocks noGrp="1"/>
          </p:cNvSpPr>
          <p:nvPr>
            <p:ph type="sldNum" sz="quarter" idx="2"/>
          </p:nvPr>
        </p:nvSpPr>
        <p:spPr>
          <a:xfrm>
            <a:off x="21848356" y="12886166"/>
            <a:ext cx="1022715" cy="513601"/>
          </a:xfrm>
        </p:spPr>
        <p:txBody>
          <a:bodyPr/>
          <a:lstStyle/>
          <a:p>
            <a:fld id="{86CB4B4D-7CA3-9044-876B-883B54F8677D}" type="slidenum">
              <a:rPr lang="ru-RU" smtClean="0">
                <a:solidFill>
                  <a:schemeClr val="tx1"/>
                </a:solidFill>
                <a:latin typeface="PT Astra Sans" panose="020B0603020203020204" pitchFamily="34" charset="-52"/>
                <a:ea typeface="PT Astra Sans" panose="020B0603020203020204" pitchFamily="34" charset="-52"/>
              </a:rPr>
              <a:t>11</a:t>
            </a:fld>
            <a:r>
              <a:rPr lang="ru-RU" dirty="0">
                <a:solidFill>
                  <a:schemeClr val="tx1"/>
                </a:solidFill>
                <a:latin typeface="PT Astra Sans" panose="020B0603020203020204" pitchFamily="34" charset="-52"/>
                <a:ea typeface="PT Astra Sans" panose="020B0603020203020204" pitchFamily="34" charset="-52"/>
              </a:rPr>
              <a:t> / 12</a:t>
            </a:r>
          </a:p>
        </p:txBody>
      </p:sp>
      <p:sp>
        <p:nvSpPr>
          <p:cNvPr id="14" name="Название подразделения, лаборатории, факультета и т.д.">
            <a:extLst>
              <a:ext uri="{FF2B5EF4-FFF2-40B4-BE49-F238E27FC236}">
                <a16:creationId xmlns:a16="http://schemas.microsoft.com/office/drawing/2014/main" id="{B13E2E30-4667-4CF7-8769-733332B5FDF1}"/>
              </a:ext>
            </a:extLst>
          </p:cNvPr>
          <p:cNvSpPr txBox="1"/>
          <p:nvPr/>
        </p:nvSpPr>
        <p:spPr>
          <a:xfrm>
            <a:off x="16440472" y="12886166"/>
            <a:ext cx="4392488" cy="513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1437" tIns="71437" rIns="71437" bIns="71437" anchor="ctr">
            <a:spAutoFit/>
          </a:bodyPr>
          <a:lstStyle>
            <a:lvl1pPr algn="r">
              <a:defRPr sz="2400">
                <a:solidFill>
                  <a:srgbClr val="253957"/>
                </a:solidFill>
                <a:latin typeface="+mn-lt"/>
                <a:ea typeface="+mn-ea"/>
                <a:cs typeface="+mn-cs"/>
                <a:sym typeface="Arial Narrow"/>
              </a:defRPr>
            </a:lvl1pPr>
          </a:lstStyle>
          <a:p>
            <a:pPr algn="l"/>
            <a:r>
              <a:rPr lang="ru-RU" dirty="0">
                <a:solidFill>
                  <a:schemeClr val="tx1"/>
                </a:solidFill>
                <a:latin typeface="PT Astra Sans" panose="020B0603020203020204" pitchFamily="34" charset="-52"/>
                <a:ea typeface="PT Astra Sans" panose="020B0603020203020204" pitchFamily="34" charset="-52"/>
              </a:rPr>
              <a:t>Результаты и заключение</a:t>
            </a:r>
          </a:p>
        </p:txBody>
      </p:sp>
      <p:sp>
        <p:nvSpPr>
          <p:cNvPr id="12"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extLst>
              <a:ext uri="{FF2B5EF4-FFF2-40B4-BE49-F238E27FC236}">
                <a16:creationId xmlns:a16="http://schemas.microsoft.com/office/drawing/2014/main" id="{8122840E-5AF1-4E10-A626-07D3DD339844}"/>
              </a:ext>
            </a:extLst>
          </p:cNvPr>
          <p:cNvSpPr txBox="1"/>
          <p:nvPr/>
        </p:nvSpPr>
        <p:spPr>
          <a:xfrm>
            <a:off x="1226606" y="5045646"/>
            <a:ext cx="21506374" cy="8280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spcBef>
                <a:spcPts val="2800"/>
              </a:spcBef>
              <a:defRPr sz="2800">
                <a:solidFill>
                  <a:srgbClr val="253957"/>
                </a:solidFill>
                <a:latin typeface="+mn-lt"/>
                <a:ea typeface="+mn-ea"/>
                <a:cs typeface="+mn-cs"/>
                <a:sym typeface="Arial Narrow"/>
              </a:defRPr>
            </a:pPr>
            <a:r>
              <a:rPr lang="ru-RU" sz="3200" dirty="0">
                <a:solidFill>
                  <a:schemeClr val="tx1"/>
                </a:solidFill>
                <a:latin typeface="PT Astra Sans" panose="020B0603020203020204" pitchFamily="34" charset="-52"/>
                <a:ea typeface="PT Astra Sans" panose="020B0603020203020204" pitchFamily="34" charset="-52"/>
                <a:sym typeface="Arial Narrow"/>
              </a:rPr>
              <a:t>1. Создана база данных для информационной системы</a:t>
            </a:r>
          </a:p>
          <a:p>
            <a:pPr algn="l">
              <a:spcBef>
                <a:spcPts val="2800"/>
              </a:spcBef>
              <a:defRPr sz="2800">
                <a:solidFill>
                  <a:srgbClr val="253957"/>
                </a:solidFill>
                <a:latin typeface="+mn-lt"/>
                <a:ea typeface="+mn-ea"/>
                <a:cs typeface="+mn-cs"/>
                <a:sym typeface="Arial Narrow"/>
              </a:defRPr>
            </a:pPr>
            <a:endParaRPr lang="ru-RU" sz="3200" dirty="0">
              <a:solidFill>
                <a:schemeClr val="tx1"/>
              </a:solidFill>
              <a:latin typeface="PT Astra Sans" panose="020B0603020203020204" pitchFamily="34" charset="-52"/>
              <a:ea typeface="PT Astra Sans" panose="020B0603020203020204" pitchFamily="34" charset="-52"/>
            </a:endParaRPr>
          </a:p>
        </p:txBody>
      </p:sp>
      <p:sp>
        <p:nvSpPr>
          <p:cNvPr id="16"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extLst>
              <a:ext uri="{FF2B5EF4-FFF2-40B4-BE49-F238E27FC236}">
                <a16:creationId xmlns:a16="http://schemas.microsoft.com/office/drawing/2014/main" id="{D7D844D3-11FE-46EB-8066-103D31DC019C}"/>
              </a:ext>
            </a:extLst>
          </p:cNvPr>
          <p:cNvSpPr txBox="1"/>
          <p:nvPr/>
        </p:nvSpPr>
        <p:spPr>
          <a:xfrm>
            <a:off x="1226606" y="6731526"/>
            <a:ext cx="21506374" cy="8280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spcBef>
                <a:spcPts val="2800"/>
              </a:spcBef>
              <a:defRPr sz="2800">
                <a:solidFill>
                  <a:srgbClr val="253957"/>
                </a:solidFill>
                <a:latin typeface="+mn-lt"/>
                <a:ea typeface="+mn-ea"/>
                <a:cs typeface="+mn-cs"/>
                <a:sym typeface="Arial Narrow"/>
              </a:defRPr>
            </a:pPr>
            <a:r>
              <a:rPr lang="ru-RU" sz="3200" dirty="0">
                <a:solidFill>
                  <a:schemeClr val="tx1"/>
                </a:solidFill>
                <a:latin typeface="PT Astra Sans" panose="020B0603020203020204" pitchFamily="34" charset="-52"/>
                <a:ea typeface="PT Astra Sans" panose="020B0603020203020204" pitchFamily="34" charset="-52"/>
              </a:rPr>
              <a:t>3. Созданы все необходимые интерфейсы</a:t>
            </a:r>
          </a:p>
        </p:txBody>
      </p:sp>
      <p:sp>
        <p:nvSpPr>
          <p:cNvPr id="17"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extLst>
              <a:ext uri="{FF2B5EF4-FFF2-40B4-BE49-F238E27FC236}">
                <a16:creationId xmlns:a16="http://schemas.microsoft.com/office/drawing/2014/main" id="{C8274459-D1EB-4EA4-A808-2CA0A8FAAE43}"/>
              </a:ext>
            </a:extLst>
          </p:cNvPr>
          <p:cNvSpPr txBox="1"/>
          <p:nvPr/>
        </p:nvSpPr>
        <p:spPr>
          <a:xfrm>
            <a:off x="1226606" y="7571146"/>
            <a:ext cx="21506374" cy="8280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spcBef>
                <a:spcPts val="2800"/>
              </a:spcBef>
              <a:defRPr sz="2800">
                <a:solidFill>
                  <a:srgbClr val="253957"/>
                </a:solidFill>
                <a:latin typeface="+mn-lt"/>
                <a:ea typeface="+mn-ea"/>
                <a:cs typeface="+mn-cs"/>
                <a:sym typeface="Arial Narrow"/>
              </a:defRPr>
            </a:pPr>
            <a:r>
              <a:rPr lang="ru-RU" sz="3200" dirty="0">
                <a:solidFill>
                  <a:schemeClr val="tx1"/>
                </a:solidFill>
                <a:latin typeface="PT Astra Sans" panose="020B0603020203020204" pitchFamily="34" charset="-52"/>
                <a:ea typeface="PT Astra Sans" panose="020B0603020203020204" pitchFamily="34" charset="-52"/>
              </a:rPr>
              <a:t>4. Реализованы все функции, которые были обозначены в техническом задании</a:t>
            </a:r>
          </a:p>
        </p:txBody>
      </p:sp>
      <p:sp>
        <p:nvSpPr>
          <p:cNvPr id="18"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extLst>
              <a:ext uri="{FF2B5EF4-FFF2-40B4-BE49-F238E27FC236}">
                <a16:creationId xmlns:a16="http://schemas.microsoft.com/office/drawing/2014/main" id="{E17F9DB0-B0A8-4CF5-96C6-7F9E5A0F9FD5}"/>
              </a:ext>
            </a:extLst>
          </p:cNvPr>
          <p:cNvSpPr txBox="1"/>
          <p:nvPr/>
        </p:nvSpPr>
        <p:spPr>
          <a:xfrm>
            <a:off x="1226606" y="8396629"/>
            <a:ext cx="21506374" cy="8280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spcBef>
                <a:spcPts val="2800"/>
              </a:spcBef>
              <a:defRPr sz="2800">
                <a:solidFill>
                  <a:srgbClr val="253957"/>
                </a:solidFill>
                <a:latin typeface="+mn-lt"/>
                <a:ea typeface="+mn-ea"/>
                <a:cs typeface="+mn-cs"/>
                <a:sym typeface="Arial Narrow"/>
              </a:defRPr>
            </a:pPr>
            <a:r>
              <a:rPr lang="ru-RU" sz="3200" dirty="0">
                <a:solidFill>
                  <a:schemeClr val="tx1"/>
                </a:solidFill>
                <a:latin typeface="PT Astra Sans" panose="020B0603020203020204" pitchFamily="34" charset="-52"/>
                <a:ea typeface="PT Astra Sans" panose="020B0603020203020204" pitchFamily="34" charset="-52"/>
              </a:rPr>
              <a:t>5. Программа является отказоустойчивой, корректно обрабатывает неверные действия пользователя</a:t>
            </a:r>
          </a:p>
        </p:txBody>
      </p:sp>
      <p:sp>
        <p:nvSpPr>
          <p:cNvPr id="23" name="Название подразделения, лаборатории, факультета и т.д.">
            <a:extLst>
              <a:ext uri="{FF2B5EF4-FFF2-40B4-BE49-F238E27FC236}">
                <a16:creationId xmlns:a16="http://schemas.microsoft.com/office/drawing/2014/main" id="{3D176A0C-5109-4C62-9F88-F9FBB97FB048}"/>
              </a:ext>
            </a:extLst>
          </p:cNvPr>
          <p:cNvSpPr txBox="1"/>
          <p:nvPr/>
        </p:nvSpPr>
        <p:spPr>
          <a:xfrm>
            <a:off x="1209448" y="12886167"/>
            <a:ext cx="9326368" cy="513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1437" tIns="71437" rIns="71437" bIns="71437" anchor="ctr">
            <a:spAutoFit/>
          </a:bodyPr>
          <a:lstStyle>
            <a:lvl1pPr algn="r">
              <a:defRPr sz="2400">
                <a:solidFill>
                  <a:srgbClr val="253957"/>
                </a:solidFill>
                <a:latin typeface="+mn-lt"/>
                <a:ea typeface="+mn-ea"/>
                <a:cs typeface="+mn-cs"/>
                <a:sym typeface="Arial Narrow"/>
              </a:defRPr>
            </a:lvl1pPr>
          </a:lstStyle>
          <a:p>
            <a:pPr algn="l"/>
            <a:r>
              <a:rPr lang="ru-RU" dirty="0">
                <a:solidFill>
                  <a:schemeClr val="tx1"/>
                </a:solidFill>
                <a:latin typeface="PT Astra Sans" panose="020B0603020203020204" pitchFamily="34" charset="-52"/>
                <a:ea typeface="PT Astra Sans" panose="020B0603020203020204" pitchFamily="34" charset="-52"/>
              </a:rPr>
              <a:t>Авторы: Зарипзянов Данила Сергеевич</a:t>
            </a:r>
            <a:r>
              <a:rPr lang="en-US" dirty="0">
                <a:solidFill>
                  <a:schemeClr val="tx1"/>
                </a:solidFill>
                <a:latin typeface="PT Astra Sans" panose="020B0603020203020204" pitchFamily="34" charset="-52"/>
                <a:ea typeface="PT Astra Sans" panose="020B0603020203020204" pitchFamily="34" charset="-52"/>
              </a:rPr>
              <a:t> (</a:t>
            </a:r>
            <a:r>
              <a:rPr lang="en-US" b="0" i="0" dirty="0">
                <a:solidFill>
                  <a:schemeClr val="tx1"/>
                </a:solidFill>
                <a:effectLst/>
                <a:latin typeface="PT Astra Sans" panose="020B0603020203020204" pitchFamily="34" charset="-52"/>
                <a:ea typeface="PT Astra Sans" panose="020B0603020203020204" pitchFamily="34" charset="-52"/>
              </a:rPr>
              <a:t>dszaripzyanov@edu.hse.ru)</a:t>
            </a:r>
            <a:endParaRPr lang="ru-RU" dirty="0">
              <a:solidFill>
                <a:schemeClr val="tx1"/>
              </a:solidFill>
              <a:latin typeface="PT Astra Sans" panose="020B0603020203020204" pitchFamily="34" charset="-52"/>
              <a:ea typeface="PT Astra Sans" panose="020B0603020203020204" pitchFamily="34" charset="-52"/>
            </a:endParaRPr>
          </a:p>
        </p:txBody>
      </p:sp>
      <p:sp>
        <p:nvSpPr>
          <p:cNvPr id="24" name="Очень крутой заголовок…">
            <a:extLst>
              <a:ext uri="{FF2B5EF4-FFF2-40B4-BE49-F238E27FC236}">
                <a16:creationId xmlns:a16="http://schemas.microsoft.com/office/drawing/2014/main" id="{8B7D73FE-86B5-4ACB-AD87-32F0D5C2D43D}"/>
              </a:ext>
            </a:extLst>
          </p:cNvPr>
          <p:cNvSpPr txBox="1"/>
          <p:nvPr/>
        </p:nvSpPr>
        <p:spPr>
          <a:xfrm>
            <a:off x="2488256" y="630168"/>
            <a:ext cx="12296032" cy="101382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sz="6000" dirty="0">
                <a:solidFill>
                  <a:schemeClr val="tx1"/>
                </a:solidFill>
                <a:latin typeface="PT Astra Sans" panose="020B0603020203020204" pitchFamily="34" charset="-52"/>
                <a:ea typeface="PT Astra Sans" panose="020B0603020203020204" pitchFamily="34" charset="-52"/>
              </a:rPr>
              <a:t>Результаты и заключение</a:t>
            </a:r>
            <a:endParaRPr sz="6000" dirty="0">
              <a:solidFill>
                <a:schemeClr val="tx1"/>
              </a:solidFill>
              <a:latin typeface="PT Astra Sans" panose="020B0603020203020204" pitchFamily="34" charset="-52"/>
              <a:ea typeface="PT Astra Sans" panose="020B0603020203020204" pitchFamily="34" charset="-52"/>
            </a:endParaRPr>
          </a:p>
        </p:txBody>
      </p:sp>
      <p:sp>
        <p:nvSpPr>
          <p:cNvPr id="20"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extLst>
              <a:ext uri="{FF2B5EF4-FFF2-40B4-BE49-F238E27FC236}">
                <a16:creationId xmlns:a16="http://schemas.microsoft.com/office/drawing/2014/main" id="{C008D4FB-70E4-46AC-9449-FAE0A4C76163}"/>
              </a:ext>
            </a:extLst>
          </p:cNvPr>
          <p:cNvSpPr txBox="1"/>
          <p:nvPr/>
        </p:nvSpPr>
        <p:spPr>
          <a:xfrm>
            <a:off x="1226606" y="5889389"/>
            <a:ext cx="21506374" cy="8280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spcBef>
                <a:spcPts val="2800"/>
              </a:spcBef>
              <a:defRPr sz="2800">
                <a:solidFill>
                  <a:srgbClr val="253957"/>
                </a:solidFill>
                <a:latin typeface="+mn-lt"/>
                <a:ea typeface="+mn-ea"/>
                <a:cs typeface="+mn-cs"/>
                <a:sym typeface="Arial Narrow"/>
              </a:defRPr>
            </a:pPr>
            <a:r>
              <a:rPr lang="ru-RU" sz="3200" dirty="0">
                <a:solidFill>
                  <a:schemeClr val="tx1"/>
                </a:solidFill>
                <a:latin typeface="PT Astra Sans" panose="020B0603020203020204" pitchFamily="34" charset="-52"/>
                <a:ea typeface="PT Astra Sans" panose="020B0603020203020204" pitchFamily="34" charset="-52"/>
              </a:rPr>
              <a:t>2. Реализованы аутентификация и авторизация</a:t>
            </a:r>
          </a:p>
        </p:txBody>
      </p:sp>
      <p:sp>
        <p:nvSpPr>
          <p:cNvPr id="22"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extLst>
              <a:ext uri="{FF2B5EF4-FFF2-40B4-BE49-F238E27FC236}">
                <a16:creationId xmlns:a16="http://schemas.microsoft.com/office/drawing/2014/main" id="{4E5D2D56-5D8B-425A-8A0E-99C77EE12D8D}"/>
              </a:ext>
            </a:extLst>
          </p:cNvPr>
          <p:cNvSpPr txBox="1"/>
          <p:nvPr/>
        </p:nvSpPr>
        <p:spPr>
          <a:xfrm>
            <a:off x="1226606" y="9227083"/>
            <a:ext cx="21506374" cy="8280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spcBef>
                <a:spcPts val="2800"/>
              </a:spcBef>
              <a:defRPr sz="2800">
                <a:solidFill>
                  <a:srgbClr val="253957"/>
                </a:solidFill>
                <a:latin typeface="+mn-lt"/>
                <a:ea typeface="+mn-ea"/>
                <a:cs typeface="+mn-cs"/>
                <a:sym typeface="Arial Narrow"/>
              </a:defRPr>
            </a:pPr>
            <a:r>
              <a:rPr lang="ru-RU" sz="3200" dirty="0">
                <a:solidFill>
                  <a:schemeClr val="tx1"/>
                </a:solidFill>
                <a:latin typeface="PT Astra Sans" panose="020B0603020203020204" pitchFamily="34" charset="-52"/>
                <a:ea typeface="PT Astra Sans" panose="020B0603020203020204" pitchFamily="34" charset="-52"/>
              </a:rPr>
              <a:t>6. Документация в полном объёме подготовлена</a:t>
            </a:r>
          </a:p>
        </p:txBody>
      </p:sp>
      <p:sp>
        <p:nvSpPr>
          <p:cNvPr id="25" name="Название подразделения, лаборатории, факультета и т.д.">
            <a:extLst>
              <a:ext uri="{FF2B5EF4-FFF2-40B4-BE49-F238E27FC236}">
                <a16:creationId xmlns:a16="http://schemas.microsoft.com/office/drawing/2014/main" id="{97F4D0E4-97B4-4C6D-A4A2-A17ED922D633}"/>
              </a:ext>
            </a:extLst>
          </p:cNvPr>
          <p:cNvSpPr txBox="1"/>
          <p:nvPr/>
        </p:nvSpPr>
        <p:spPr>
          <a:xfrm>
            <a:off x="15432360" y="757698"/>
            <a:ext cx="7272800" cy="88293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a:solidFill>
                  <a:schemeClr val="tx1"/>
                </a:solidFill>
                <a:latin typeface="PT Astra Sans" panose="020B0603020203020204" pitchFamily="34" charset="-52"/>
                <a:ea typeface="PT Astra Sans" panose="020B0603020203020204" pitchFamily="34" charset="-52"/>
              </a:rPr>
              <a:t>Автоматизация процесса учёта фактических трудозатрат сотрудников ООО «ОКТА ГРУПП»</a:t>
            </a:r>
          </a:p>
        </p:txBody>
      </p:sp>
      <p:sp>
        <p:nvSpPr>
          <p:cNvPr id="26" name="Название подразделения, лаборатории, факультета и т.д.">
            <a:extLst>
              <a:ext uri="{FF2B5EF4-FFF2-40B4-BE49-F238E27FC236}">
                <a16:creationId xmlns:a16="http://schemas.microsoft.com/office/drawing/2014/main" id="{47A9D41A-12B3-4482-9CBB-6B1A7496E439}"/>
              </a:ext>
            </a:extLst>
          </p:cNvPr>
          <p:cNvSpPr txBox="1"/>
          <p:nvPr/>
        </p:nvSpPr>
        <p:spPr>
          <a:xfrm>
            <a:off x="18528696" y="1573641"/>
            <a:ext cx="4176464" cy="513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a:solidFill>
                  <a:schemeClr val="tx1"/>
                </a:solidFill>
                <a:latin typeface="PT Astra Sans" panose="020B0603020203020204" pitchFamily="34" charset="-52"/>
                <a:ea typeface="PT Astra Sans" panose="020B0603020203020204" pitchFamily="34" charset="-52"/>
              </a:rPr>
              <a:t>Дата выступления: 23.06.2022</a:t>
            </a:r>
          </a:p>
        </p:txBody>
      </p:sp>
    </p:spTree>
    <p:extLst>
      <p:ext uri="{BB962C8B-B14F-4D97-AF65-F5344CB8AC3E}">
        <p14:creationId xmlns:p14="http://schemas.microsoft.com/office/powerpoint/2010/main" val="2491063297"/>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03366"/>
        </a:solidFill>
        <a:effectLst/>
      </p:bgPr>
    </p:bg>
    <p:spTree>
      <p:nvGrpSpPr>
        <p:cNvPr id="1" name=""/>
        <p:cNvGrpSpPr/>
        <p:nvPr/>
      </p:nvGrpSpPr>
      <p:grpSpPr>
        <a:xfrm>
          <a:off x="0" y="0"/>
          <a:ext cx="0" cy="0"/>
          <a:chOff x="0" y="0"/>
          <a:chExt cx="0" cy="0"/>
        </a:xfrm>
      </p:grpSpPr>
      <p:sp>
        <p:nvSpPr>
          <p:cNvPr id="100" name="Адрес: ТехтТехтТехтТехтТехтТехтТехтТехтТехтТехтТехтТехтТехт"/>
          <p:cNvSpPr txBox="1"/>
          <p:nvPr/>
        </p:nvSpPr>
        <p:spPr>
          <a:xfrm>
            <a:off x="3623048" y="10820494"/>
            <a:ext cx="4618139" cy="513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1437" tIns="71437" rIns="71437" bIns="71437" anchor="ctr">
            <a:spAutoFit/>
          </a:bodyPr>
          <a:lstStyle>
            <a:lvl1pPr algn="r" defTabSz="642937">
              <a:defRPr sz="2400">
                <a:solidFill>
                  <a:srgbClr val="FFFFFF"/>
                </a:solidFill>
                <a:latin typeface="+mn-lt"/>
                <a:ea typeface="+mn-ea"/>
                <a:cs typeface="+mn-cs"/>
                <a:sym typeface="Arial Narrow"/>
              </a:defRPr>
            </a:lvl1pPr>
          </a:lstStyle>
          <a:p>
            <a:pPr algn="l"/>
            <a:r>
              <a:rPr lang="en-US" dirty="0">
                <a:latin typeface="PT Astra Sans" panose="020B0603020203020204" pitchFamily="34" charset="-52"/>
                <a:ea typeface="PT Astra Sans" panose="020B0603020203020204" pitchFamily="34" charset="-52"/>
              </a:rPr>
              <a:t>Email: </a:t>
            </a:r>
            <a:r>
              <a:rPr lang="en-US" b="0" i="0" dirty="0">
                <a:solidFill>
                  <a:schemeClr val="bg1"/>
                </a:solidFill>
                <a:effectLst/>
                <a:latin typeface="PT Astra Sans" panose="020B0603020203020204" pitchFamily="34" charset="-52"/>
                <a:ea typeface="PT Astra Sans" panose="020B0603020203020204" pitchFamily="34" charset="-52"/>
              </a:rPr>
              <a:t>dszaripzyanov@edu.hse.ru</a:t>
            </a:r>
            <a:endParaRPr dirty="0">
              <a:solidFill>
                <a:schemeClr val="bg1"/>
              </a:solidFill>
              <a:latin typeface="PT Astra Sans" panose="020B0603020203020204" pitchFamily="34" charset="-52"/>
              <a:ea typeface="PT Astra Sans" panose="020B0603020203020204" pitchFamily="34" charset="-52"/>
            </a:endParaRPr>
          </a:p>
        </p:txBody>
      </p:sp>
      <p:pic>
        <p:nvPicPr>
          <p:cNvPr id="103" name="Изображение" descr="Изображение"/>
          <p:cNvPicPr>
            <a:picLocks noChangeAspect="1"/>
          </p:cNvPicPr>
          <p:nvPr/>
        </p:nvPicPr>
        <p:blipFill>
          <a:blip r:embed="rId2"/>
          <a:stretch>
            <a:fillRect/>
          </a:stretch>
        </p:blipFill>
        <p:spPr>
          <a:xfrm>
            <a:off x="1094991" y="1457400"/>
            <a:ext cx="3195850" cy="3090059"/>
          </a:xfrm>
          <a:prstGeom prst="rect">
            <a:avLst/>
          </a:prstGeom>
          <a:ln w="12700">
            <a:miter lim="400000"/>
          </a:ln>
        </p:spPr>
      </p:pic>
      <p:sp>
        <p:nvSpPr>
          <p:cNvPr id="3" name="Номер слайда 2">
            <a:extLst>
              <a:ext uri="{FF2B5EF4-FFF2-40B4-BE49-F238E27FC236}">
                <a16:creationId xmlns:a16="http://schemas.microsoft.com/office/drawing/2014/main" id="{A9B37507-B7B4-4275-99F9-43C7FD9C1D19}"/>
              </a:ext>
            </a:extLst>
          </p:cNvPr>
          <p:cNvSpPr>
            <a:spLocks noGrp="1"/>
          </p:cNvSpPr>
          <p:nvPr>
            <p:ph type="sldNum" sz="quarter" idx="2"/>
          </p:nvPr>
        </p:nvSpPr>
        <p:spPr>
          <a:xfrm>
            <a:off x="21863398" y="12906672"/>
            <a:ext cx="1075614" cy="513601"/>
          </a:xfrm>
        </p:spPr>
        <p:txBody>
          <a:bodyPr/>
          <a:lstStyle/>
          <a:p>
            <a:fld id="{86CB4B4D-7CA3-9044-876B-883B54F8677D}" type="slidenum">
              <a:rPr lang="ru-RU" smtClean="0">
                <a:solidFill>
                  <a:schemeClr val="bg1"/>
                </a:solidFill>
              </a:rPr>
              <a:t>12</a:t>
            </a:fld>
            <a:r>
              <a:rPr lang="ru-RU" dirty="0">
                <a:solidFill>
                  <a:schemeClr val="bg1"/>
                </a:solidFill>
              </a:rPr>
              <a:t> / 12</a:t>
            </a:r>
          </a:p>
        </p:txBody>
      </p:sp>
      <p:sp>
        <p:nvSpPr>
          <p:cNvPr id="7" name="Адрес: ТехтТехтТехтТехтТехтТехтТехтТехтТехтТехтТехтТехтТехт">
            <a:extLst>
              <a:ext uri="{FF2B5EF4-FFF2-40B4-BE49-F238E27FC236}">
                <a16:creationId xmlns:a16="http://schemas.microsoft.com/office/drawing/2014/main" id="{A48F7298-1C8E-4472-B321-59948822D198}"/>
              </a:ext>
            </a:extLst>
          </p:cNvPr>
          <p:cNvSpPr txBox="1"/>
          <p:nvPr/>
        </p:nvSpPr>
        <p:spPr>
          <a:xfrm>
            <a:off x="1102768" y="10170368"/>
            <a:ext cx="4618139" cy="513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1437" tIns="71437" rIns="71437" bIns="71437" anchor="ctr">
            <a:spAutoFit/>
          </a:bodyPr>
          <a:lstStyle>
            <a:lvl1pPr algn="r" defTabSz="642937">
              <a:defRPr sz="2400">
                <a:solidFill>
                  <a:srgbClr val="FFFFFF"/>
                </a:solidFill>
                <a:latin typeface="+mn-lt"/>
                <a:ea typeface="+mn-ea"/>
                <a:cs typeface="+mn-cs"/>
                <a:sym typeface="Arial Narrow"/>
              </a:defRPr>
            </a:lvl1pPr>
          </a:lstStyle>
          <a:p>
            <a:pPr algn="l"/>
            <a:r>
              <a:rPr lang="ru-RU" dirty="0">
                <a:solidFill>
                  <a:schemeClr val="bg1"/>
                </a:solidFill>
                <a:latin typeface="PT Astra Sans" panose="020B0603020203020204" pitchFamily="34" charset="-52"/>
                <a:ea typeface="PT Astra Sans" panose="020B0603020203020204" pitchFamily="34" charset="-52"/>
              </a:rPr>
              <a:t>Контактная информация</a:t>
            </a:r>
            <a:endParaRPr dirty="0">
              <a:solidFill>
                <a:schemeClr val="bg1"/>
              </a:solidFill>
              <a:latin typeface="PT Astra Sans" panose="020B0603020203020204" pitchFamily="34" charset="-52"/>
              <a:ea typeface="PT Astra Sans" panose="020B0603020203020204" pitchFamily="34" charset="-52"/>
            </a:endParaRPr>
          </a:p>
        </p:txBody>
      </p:sp>
      <p:sp>
        <p:nvSpPr>
          <p:cNvPr id="8" name="Адрес: ТехтТехтТехтТехтТехтТехтТехтТехтТехтТехтТехтТехтТехт">
            <a:extLst>
              <a:ext uri="{FF2B5EF4-FFF2-40B4-BE49-F238E27FC236}">
                <a16:creationId xmlns:a16="http://schemas.microsoft.com/office/drawing/2014/main" id="{62644861-2F7A-426C-B5E5-52C0F7649DA9}"/>
              </a:ext>
            </a:extLst>
          </p:cNvPr>
          <p:cNvSpPr txBox="1"/>
          <p:nvPr/>
        </p:nvSpPr>
        <p:spPr>
          <a:xfrm>
            <a:off x="1102768" y="10820494"/>
            <a:ext cx="2376264" cy="513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1437" tIns="71437" rIns="71437" bIns="71437" anchor="ctr">
            <a:spAutoFit/>
          </a:bodyPr>
          <a:lstStyle>
            <a:lvl1pPr algn="r" defTabSz="642937">
              <a:defRPr sz="2400">
                <a:solidFill>
                  <a:srgbClr val="FFFFFF"/>
                </a:solidFill>
                <a:latin typeface="+mn-lt"/>
                <a:ea typeface="+mn-ea"/>
                <a:cs typeface="+mn-cs"/>
                <a:sym typeface="Arial Narrow"/>
              </a:defRPr>
            </a:lvl1pPr>
          </a:lstStyle>
          <a:p>
            <a:pPr algn="l"/>
            <a:r>
              <a:rPr lang="ru-RU" dirty="0">
                <a:solidFill>
                  <a:schemeClr val="bg1"/>
                </a:solidFill>
                <a:latin typeface="PT Astra Sans" panose="020B0603020203020204" pitchFamily="34" charset="-52"/>
                <a:ea typeface="PT Astra Sans" panose="020B0603020203020204" pitchFamily="34" charset="-52"/>
              </a:rPr>
              <a:t>Зарипзянов Д. С.</a:t>
            </a:r>
            <a:endParaRPr dirty="0">
              <a:solidFill>
                <a:schemeClr val="bg1"/>
              </a:solidFill>
              <a:latin typeface="PT Astra Sans" panose="020B0603020203020204" pitchFamily="34" charset="-52"/>
              <a:ea typeface="PT Astra Sans" panose="020B0603020203020204" pitchFamily="34" charset="-52"/>
            </a:endParaRPr>
          </a:p>
        </p:txBody>
      </p:sp>
      <p:sp>
        <p:nvSpPr>
          <p:cNvPr id="14" name="Прямоугольник 13">
            <a:extLst>
              <a:ext uri="{FF2B5EF4-FFF2-40B4-BE49-F238E27FC236}">
                <a16:creationId xmlns:a16="http://schemas.microsoft.com/office/drawing/2014/main" id="{DDAA96F0-F5CE-48FD-A54B-D0EB36034D7B}"/>
              </a:ext>
            </a:extLst>
          </p:cNvPr>
          <p:cNvSpPr/>
          <p:nvPr/>
        </p:nvSpPr>
        <p:spPr>
          <a:xfrm>
            <a:off x="19147322" y="2256959"/>
            <a:ext cx="3557838" cy="861774"/>
          </a:xfrm>
          <a:prstGeom prst="rect">
            <a:avLst/>
          </a:prstGeom>
        </p:spPr>
        <p:txBody>
          <a:bodyPr wrap="square">
            <a:spAutoFit/>
          </a:bodyPr>
          <a:lstStyle/>
          <a:p>
            <a:pPr algn="l"/>
            <a:r>
              <a:rPr lang="ru-RU" dirty="0">
                <a:solidFill>
                  <a:schemeClr val="bg1"/>
                </a:solidFill>
                <a:latin typeface="PT Astra Sans" panose="020B0603020203020204" pitchFamily="34" charset="-52"/>
                <a:ea typeface="PT Astra Sans" panose="020B0603020203020204" pitchFamily="34" charset="-52"/>
                <a:hlinkClick r:id="rId3" action="ppaction://hlinksldjump">
                  <a:extLst>
                    <a:ext uri="{A12FA001-AC4F-418D-AE19-62706E023703}">
                      <ahyp:hlinkClr xmlns:ahyp="http://schemas.microsoft.com/office/drawing/2018/hyperlinkcolor" val="tx"/>
                    </a:ext>
                  </a:extLst>
                </a:hlinkClick>
              </a:rPr>
              <a:t>Оглавление</a:t>
            </a:r>
            <a:endParaRPr lang="ru-RU" dirty="0">
              <a:solidFill>
                <a:schemeClr val="bg1"/>
              </a:solidFill>
              <a:latin typeface="PT Astra Sans" panose="020B0603020203020204" pitchFamily="34" charset="-52"/>
              <a:ea typeface="PT Astra Sans" panose="020B0603020203020204" pitchFamily="34" charset="-52"/>
            </a:endParaRPr>
          </a:p>
        </p:txBody>
      </p:sp>
      <p:sp>
        <p:nvSpPr>
          <p:cNvPr id="13" name="Адрес: ТехтТехтТехтТехтТехтТехтТехтТехтТехтТехтТехтТехтТехт">
            <a:extLst>
              <a:ext uri="{FF2B5EF4-FFF2-40B4-BE49-F238E27FC236}">
                <a16:creationId xmlns:a16="http://schemas.microsoft.com/office/drawing/2014/main" id="{9770A59E-4C80-45CB-A061-00A99F142698}"/>
              </a:ext>
            </a:extLst>
          </p:cNvPr>
          <p:cNvSpPr txBox="1"/>
          <p:nvPr/>
        </p:nvSpPr>
        <p:spPr>
          <a:xfrm>
            <a:off x="7181910" y="5097904"/>
            <a:ext cx="10020180" cy="229870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1437" tIns="71437" rIns="71437" bIns="71437" anchor="ctr">
            <a:spAutoFit/>
          </a:bodyPr>
          <a:lstStyle>
            <a:lvl1pPr algn="r" defTabSz="642937">
              <a:defRPr sz="2400">
                <a:solidFill>
                  <a:srgbClr val="FFFFFF"/>
                </a:solidFill>
                <a:latin typeface="+mn-lt"/>
                <a:ea typeface="+mn-ea"/>
                <a:cs typeface="+mn-cs"/>
                <a:sym typeface="Arial Narrow"/>
              </a:defRPr>
            </a:lvl1pPr>
          </a:lstStyle>
          <a:p>
            <a:pPr algn="ctr"/>
            <a:r>
              <a:rPr lang="ru-RU" sz="7000" dirty="0">
                <a:solidFill>
                  <a:schemeClr val="bg1"/>
                </a:solidFill>
                <a:latin typeface="PT Astra Sans" panose="020B0603020203020204" pitchFamily="34" charset="-52"/>
                <a:ea typeface="PT Astra Sans" panose="020B0603020203020204" pitchFamily="34" charset="-52"/>
              </a:rPr>
              <a:t>Спасибо за внимание!</a:t>
            </a:r>
          </a:p>
          <a:p>
            <a:pPr algn="ctr"/>
            <a:r>
              <a:rPr lang="ru-RU" sz="7000" dirty="0">
                <a:solidFill>
                  <a:schemeClr val="bg1"/>
                </a:solidFill>
                <a:latin typeface="PT Astra Sans" panose="020B0603020203020204" pitchFamily="34" charset="-52"/>
                <a:ea typeface="PT Astra Sans" panose="020B0603020203020204" pitchFamily="34" charset="-52"/>
              </a:rPr>
              <a:t>Задавайте ваши вопросы!</a:t>
            </a:r>
            <a:endParaRPr sz="7000" dirty="0">
              <a:solidFill>
                <a:schemeClr val="bg1"/>
              </a:solidFill>
              <a:latin typeface="PT Astra Sans" panose="020B0603020203020204" pitchFamily="34" charset="-52"/>
              <a:ea typeface="PT Astra Sans" panose="020B0603020203020204" pitchFamily="34" charset="-52"/>
            </a:endParaRP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93AF8A2-8073-4FF4-B9CE-46F00F3337B9}"/>
              </a:ext>
            </a:extLst>
          </p:cNvPr>
          <p:cNvSpPr>
            <a:spLocks noGrp="1"/>
          </p:cNvSpPr>
          <p:nvPr>
            <p:ph type="sldNum" sz="quarter" idx="2"/>
          </p:nvPr>
        </p:nvSpPr>
        <p:spPr/>
        <p:txBody>
          <a:bodyPr/>
          <a:lstStyle/>
          <a:p>
            <a:pPr algn="r"/>
            <a:fld id="{86CB4B4D-7CA3-9044-876B-883B54F8677D}" type="slidenum">
              <a:rPr lang="ru-RU" smtClean="0"/>
              <a:pPr algn="r"/>
              <a:t>13</a:t>
            </a:fld>
            <a:endParaRPr lang="ru-RU" dirty="0"/>
          </a:p>
        </p:txBody>
      </p:sp>
      <p:sp>
        <p:nvSpPr>
          <p:cNvPr id="8" name="Прямоугольник 9">
            <a:extLst>
              <a:ext uri="{FF2B5EF4-FFF2-40B4-BE49-F238E27FC236}">
                <a16:creationId xmlns:a16="http://schemas.microsoft.com/office/drawing/2014/main" id="{54E13BB9-ADC9-41E4-838A-F111005AA06D}"/>
              </a:ext>
            </a:extLst>
          </p:cNvPr>
          <p:cNvSpPr/>
          <p:nvPr/>
        </p:nvSpPr>
        <p:spPr>
          <a:xfrm>
            <a:off x="22116655" y="208087"/>
            <a:ext cx="1829654" cy="861774"/>
          </a:xfrm>
          <a:prstGeom prst="rect">
            <a:avLst/>
          </a:prstGeom>
        </p:spPr>
        <p:txBody>
          <a:bodyPr wrap="square">
            <a:spAutoFit/>
          </a:bodyPr>
          <a:lstStyle/>
          <a:p>
            <a:pPr algn="l"/>
            <a:r>
              <a:rPr lang="ru-RU" u="sng" dirty="0">
                <a:solidFill>
                  <a:schemeClr val="tx1"/>
                </a:solidFill>
                <a:latin typeface="PT Astra Sans" panose="020B0603020203020204" pitchFamily="34" charset="-52"/>
                <a:ea typeface="PT Astra Sans" panose="020B0603020203020204" pitchFamily="34" charset="-52"/>
                <a:hlinkClick r:id="rId2" action="ppaction://hlinksldjump">
                  <a:extLst>
                    <a:ext uri="{A12FA001-AC4F-418D-AE19-62706E023703}">
                      <ahyp:hlinkClr xmlns:ahyp="http://schemas.microsoft.com/office/drawing/2018/hyperlinkcolor" val="tx"/>
                    </a:ext>
                  </a:extLst>
                </a:hlinkClick>
              </a:rPr>
              <a:t>Назад</a:t>
            </a:r>
            <a:endParaRPr lang="ru-RU" u="sng" dirty="0">
              <a:solidFill>
                <a:schemeClr val="tx1"/>
              </a:solidFill>
              <a:latin typeface="PT Astra Sans" panose="020B0603020203020204" pitchFamily="34" charset="-52"/>
              <a:ea typeface="PT Astra Sans" panose="020B0603020203020204" pitchFamily="34" charset="-52"/>
            </a:endParaRPr>
          </a:p>
        </p:txBody>
      </p:sp>
      <p:pic>
        <p:nvPicPr>
          <p:cNvPr id="4" name="Picture 3" descr="Diagram&#10;&#10;Description automatically generated">
            <a:extLst>
              <a:ext uri="{FF2B5EF4-FFF2-40B4-BE49-F238E27FC236}">
                <a16:creationId xmlns:a16="http://schemas.microsoft.com/office/drawing/2014/main" id="{5D7F8014-4DC1-4720-9895-404EA9C681E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0"/>
            <a:ext cx="21959377" cy="13716000"/>
          </a:xfrm>
          <a:prstGeom prst="rect">
            <a:avLst/>
          </a:prstGeom>
        </p:spPr>
      </p:pic>
    </p:spTree>
    <p:extLst>
      <p:ext uri="{BB962C8B-B14F-4D97-AF65-F5344CB8AC3E}">
        <p14:creationId xmlns:p14="http://schemas.microsoft.com/office/powerpoint/2010/main" val="2447497834"/>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93AF8A2-8073-4FF4-B9CE-46F00F3337B9}"/>
              </a:ext>
            </a:extLst>
          </p:cNvPr>
          <p:cNvSpPr>
            <a:spLocks noGrp="1"/>
          </p:cNvSpPr>
          <p:nvPr>
            <p:ph type="sldNum" sz="quarter" idx="2"/>
          </p:nvPr>
        </p:nvSpPr>
        <p:spPr/>
        <p:txBody>
          <a:bodyPr/>
          <a:lstStyle/>
          <a:p>
            <a:pPr algn="r"/>
            <a:fld id="{86CB4B4D-7CA3-9044-876B-883B54F8677D}" type="slidenum">
              <a:rPr lang="ru-RU" smtClean="0"/>
              <a:pPr algn="r"/>
              <a:t>14</a:t>
            </a:fld>
            <a:endParaRPr lang="ru-RU" dirty="0"/>
          </a:p>
        </p:txBody>
      </p:sp>
      <p:pic>
        <p:nvPicPr>
          <p:cNvPr id="7" name="Picture 6">
            <a:extLst>
              <a:ext uri="{FF2B5EF4-FFF2-40B4-BE49-F238E27FC236}">
                <a16:creationId xmlns:a16="http://schemas.microsoft.com/office/drawing/2014/main" id="{5058074E-573B-492F-A4F5-8F2A3BF496DA}"/>
              </a:ext>
            </a:extLst>
          </p:cNvPr>
          <p:cNvPicPr>
            <a:picLocks noChangeAspect="1"/>
          </p:cNvPicPr>
          <p:nvPr/>
        </p:nvPicPr>
        <p:blipFill>
          <a:blip r:embed="rId2"/>
          <a:stretch>
            <a:fillRect/>
          </a:stretch>
        </p:blipFill>
        <p:spPr>
          <a:xfrm>
            <a:off x="211597" y="0"/>
            <a:ext cx="20386710" cy="13716000"/>
          </a:xfrm>
          <a:prstGeom prst="rect">
            <a:avLst/>
          </a:prstGeom>
        </p:spPr>
      </p:pic>
      <p:sp>
        <p:nvSpPr>
          <p:cNvPr id="8" name="Прямоугольник 9">
            <a:extLst>
              <a:ext uri="{FF2B5EF4-FFF2-40B4-BE49-F238E27FC236}">
                <a16:creationId xmlns:a16="http://schemas.microsoft.com/office/drawing/2014/main" id="{54E13BB9-ADC9-41E4-838A-F111005AA06D}"/>
              </a:ext>
            </a:extLst>
          </p:cNvPr>
          <p:cNvSpPr/>
          <p:nvPr/>
        </p:nvSpPr>
        <p:spPr>
          <a:xfrm>
            <a:off x="22116655" y="208087"/>
            <a:ext cx="1829654" cy="861774"/>
          </a:xfrm>
          <a:prstGeom prst="rect">
            <a:avLst/>
          </a:prstGeom>
        </p:spPr>
        <p:txBody>
          <a:bodyPr wrap="square">
            <a:spAutoFit/>
          </a:bodyPr>
          <a:lstStyle/>
          <a:p>
            <a:pPr algn="l"/>
            <a:r>
              <a:rPr lang="ru-RU" u="sng" dirty="0">
                <a:solidFill>
                  <a:schemeClr val="tx1"/>
                </a:solidFill>
                <a:latin typeface="PT Astra Sans" panose="020B0603020203020204" pitchFamily="34" charset="-52"/>
                <a:ea typeface="PT Astra Sans" panose="020B0603020203020204" pitchFamily="34" charset="-52"/>
                <a:hlinkClick r:id="rId3" action="ppaction://hlinksldjump">
                  <a:extLst>
                    <a:ext uri="{A12FA001-AC4F-418D-AE19-62706E023703}">
                      <ahyp:hlinkClr xmlns:ahyp="http://schemas.microsoft.com/office/drawing/2018/hyperlinkcolor" val="tx"/>
                    </a:ext>
                  </a:extLst>
                </a:hlinkClick>
              </a:rPr>
              <a:t>Назад</a:t>
            </a:r>
            <a:endParaRPr lang="ru-RU" u="sng" dirty="0">
              <a:solidFill>
                <a:schemeClr val="tx1"/>
              </a:solidFill>
              <a:latin typeface="PT Astra Sans" panose="020B0603020203020204" pitchFamily="34" charset="-52"/>
              <a:ea typeface="PT Astra Sans" panose="020B0603020203020204" pitchFamily="34" charset="-52"/>
            </a:endParaRPr>
          </a:p>
        </p:txBody>
      </p:sp>
    </p:spTree>
    <p:extLst>
      <p:ext uri="{BB962C8B-B14F-4D97-AF65-F5344CB8AC3E}">
        <p14:creationId xmlns:p14="http://schemas.microsoft.com/office/powerpoint/2010/main" val="3134953439"/>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93AF8A2-8073-4FF4-B9CE-46F00F3337B9}"/>
              </a:ext>
            </a:extLst>
          </p:cNvPr>
          <p:cNvSpPr>
            <a:spLocks noGrp="1"/>
          </p:cNvSpPr>
          <p:nvPr>
            <p:ph type="sldNum" sz="quarter" idx="2"/>
          </p:nvPr>
        </p:nvSpPr>
        <p:spPr/>
        <p:txBody>
          <a:bodyPr/>
          <a:lstStyle/>
          <a:p>
            <a:pPr algn="r"/>
            <a:fld id="{86CB4B4D-7CA3-9044-876B-883B54F8677D}" type="slidenum">
              <a:rPr lang="ru-RU" smtClean="0"/>
              <a:pPr algn="r"/>
              <a:t>15</a:t>
            </a:fld>
            <a:endParaRPr lang="ru-RU" dirty="0"/>
          </a:p>
        </p:txBody>
      </p:sp>
      <p:sp>
        <p:nvSpPr>
          <p:cNvPr id="8" name="Прямоугольник 9">
            <a:extLst>
              <a:ext uri="{FF2B5EF4-FFF2-40B4-BE49-F238E27FC236}">
                <a16:creationId xmlns:a16="http://schemas.microsoft.com/office/drawing/2014/main" id="{54E13BB9-ADC9-41E4-838A-F111005AA06D}"/>
              </a:ext>
            </a:extLst>
          </p:cNvPr>
          <p:cNvSpPr/>
          <p:nvPr/>
        </p:nvSpPr>
        <p:spPr>
          <a:xfrm>
            <a:off x="22116655" y="208087"/>
            <a:ext cx="1829654" cy="861774"/>
          </a:xfrm>
          <a:prstGeom prst="rect">
            <a:avLst/>
          </a:prstGeom>
        </p:spPr>
        <p:txBody>
          <a:bodyPr wrap="square">
            <a:spAutoFit/>
          </a:bodyPr>
          <a:lstStyle/>
          <a:p>
            <a:pPr algn="l"/>
            <a:r>
              <a:rPr lang="ru-RU" u="sng" dirty="0">
                <a:solidFill>
                  <a:schemeClr val="tx1"/>
                </a:solidFill>
                <a:latin typeface="PT Astra Sans" panose="020B0603020203020204" pitchFamily="34" charset="-52"/>
                <a:ea typeface="PT Astra Sans" panose="020B0603020203020204" pitchFamily="34" charset="-52"/>
                <a:hlinkClick r:id="rId2" action="ppaction://hlinksldjump">
                  <a:extLst>
                    <a:ext uri="{A12FA001-AC4F-418D-AE19-62706E023703}">
                      <ahyp:hlinkClr xmlns:ahyp="http://schemas.microsoft.com/office/drawing/2018/hyperlinkcolor" val="tx"/>
                    </a:ext>
                  </a:extLst>
                </a:hlinkClick>
              </a:rPr>
              <a:t>Назад</a:t>
            </a:r>
            <a:endParaRPr lang="ru-RU" u="sng" dirty="0">
              <a:solidFill>
                <a:schemeClr val="tx1"/>
              </a:solidFill>
              <a:latin typeface="PT Astra Sans" panose="020B0603020203020204" pitchFamily="34" charset="-52"/>
              <a:ea typeface="PT Astra Sans" panose="020B0603020203020204" pitchFamily="34" charset="-52"/>
            </a:endParaRPr>
          </a:p>
        </p:txBody>
      </p:sp>
      <p:grpSp>
        <p:nvGrpSpPr>
          <p:cNvPr id="3" name="Group 2">
            <a:extLst>
              <a:ext uri="{FF2B5EF4-FFF2-40B4-BE49-F238E27FC236}">
                <a16:creationId xmlns:a16="http://schemas.microsoft.com/office/drawing/2014/main" id="{6479C76B-E504-1509-442F-8BC4152B866C}"/>
              </a:ext>
            </a:extLst>
          </p:cNvPr>
          <p:cNvGrpSpPr/>
          <p:nvPr/>
        </p:nvGrpSpPr>
        <p:grpSpPr>
          <a:xfrm>
            <a:off x="437691" y="191845"/>
            <a:ext cx="9142797" cy="10996180"/>
            <a:chOff x="437691" y="191845"/>
            <a:chExt cx="9142797" cy="10996180"/>
          </a:xfrm>
        </p:grpSpPr>
        <p:pic>
          <p:nvPicPr>
            <p:cNvPr id="5" name="Picture 4" descr="Diagram&#10;&#10;Description automatically generated">
              <a:extLst>
                <a:ext uri="{FF2B5EF4-FFF2-40B4-BE49-F238E27FC236}">
                  <a16:creationId xmlns:a16="http://schemas.microsoft.com/office/drawing/2014/main" id="{5B11AC46-B949-47E8-F7FE-75A93B6F78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7691" y="191845"/>
              <a:ext cx="9142797" cy="10482579"/>
            </a:xfrm>
            <a:prstGeom prst="rect">
              <a:avLst/>
            </a:prstGeom>
          </p:spPr>
        </p:pic>
        <p:sp>
          <p:nvSpPr>
            <p:cNvPr id="9" name="TextBox 8">
              <a:extLst>
                <a:ext uri="{FF2B5EF4-FFF2-40B4-BE49-F238E27FC236}">
                  <a16:creationId xmlns:a16="http://schemas.microsoft.com/office/drawing/2014/main" id="{579D1923-CCC1-6A58-C32E-B686DE22AEE0}"/>
                </a:ext>
              </a:extLst>
            </p:cNvPr>
            <p:cNvSpPr txBox="1"/>
            <p:nvPr/>
          </p:nvSpPr>
          <p:spPr>
            <a:xfrm>
              <a:off x="1800685" y="10674424"/>
              <a:ext cx="6416820" cy="5136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lang="ru-RU" sz="2400" b="1" i="1" dirty="0">
                  <a:latin typeface="PT Astra Sans" panose="020B0603020203020204"/>
                </a:rPr>
                <a:t>Рисунок 4 – Пример диаграммы активностей</a:t>
              </a:r>
              <a:endParaRPr kumimoji="0" lang="ru-RU" sz="2400" b="1" i="1" u="none" strike="noStrike" cap="none" spc="0" normalizeH="0" baseline="0" dirty="0">
                <a:ln>
                  <a:noFill/>
                </a:ln>
                <a:solidFill>
                  <a:srgbClr val="000000"/>
                </a:solidFill>
                <a:effectLst/>
                <a:uFillTx/>
                <a:latin typeface="PT Astra Sans" panose="020B0603020203020204"/>
                <a:sym typeface="Helvetica Light"/>
              </a:endParaRPr>
            </a:p>
          </p:txBody>
        </p:sp>
      </p:grpSp>
      <p:grpSp>
        <p:nvGrpSpPr>
          <p:cNvPr id="4" name="Group 3">
            <a:extLst>
              <a:ext uri="{FF2B5EF4-FFF2-40B4-BE49-F238E27FC236}">
                <a16:creationId xmlns:a16="http://schemas.microsoft.com/office/drawing/2014/main" id="{48092091-6241-2672-683A-B8B42251CB7A}"/>
              </a:ext>
            </a:extLst>
          </p:cNvPr>
          <p:cNvGrpSpPr/>
          <p:nvPr/>
        </p:nvGrpSpPr>
        <p:grpSpPr>
          <a:xfrm>
            <a:off x="10103768" y="1385392"/>
            <a:ext cx="10877116" cy="7874310"/>
            <a:chOff x="10103768" y="1385392"/>
            <a:chExt cx="10877116" cy="7874310"/>
          </a:xfrm>
        </p:grpSpPr>
        <p:pic>
          <p:nvPicPr>
            <p:cNvPr id="6" name="Picture 5">
              <a:extLst>
                <a:ext uri="{FF2B5EF4-FFF2-40B4-BE49-F238E27FC236}">
                  <a16:creationId xmlns:a16="http://schemas.microsoft.com/office/drawing/2014/main" id="{7C00BC00-8423-694F-4470-23896992AF48}"/>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0103768" y="1385392"/>
              <a:ext cx="10877116" cy="7328207"/>
            </a:xfrm>
            <a:prstGeom prst="rect">
              <a:avLst/>
            </a:prstGeom>
            <a:noFill/>
            <a:ln>
              <a:noFill/>
            </a:ln>
          </p:spPr>
        </p:pic>
        <p:sp>
          <p:nvSpPr>
            <p:cNvPr id="10" name="TextBox 9">
              <a:extLst>
                <a:ext uri="{FF2B5EF4-FFF2-40B4-BE49-F238E27FC236}">
                  <a16:creationId xmlns:a16="http://schemas.microsoft.com/office/drawing/2014/main" id="{EB208680-0C3E-F497-736A-E170274E02F8}"/>
                </a:ext>
              </a:extLst>
            </p:cNvPr>
            <p:cNvSpPr txBox="1"/>
            <p:nvPr/>
          </p:nvSpPr>
          <p:spPr>
            <a:xfrm>
              <a:off x="12405250" y="8746101"/>
              <a:ext cx="6274152" cy="5136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lang="ru-RU" sz="2400" b="1" i="1" dirty="0">
                  <a:latin typeface="PT Astra Sans" panose="020B0603020203020204"/>
                </a:rPr>
                <a:t>Рисунок 5 – Пример прототипа интерфейса</a:t>
              </a:r>
              <a:endParaRPr kumimoji="0" lang="ru-RU" sz="2400" b="1" i="1" u="none" strike="noStrike" cap="none" spc="0" normalizeH="0" baseline="0" dirty="0">
                <a:ln>
                  <a:noFill/>
                </a:ln>
                <a:solidFill>
                  <a:srgbClr val="000000"/>
                </a:solidFill>
                <a:effectLst/>
                <a:uFillTx/>
                <a:latin typeface="PT Astra Sans" panose="020B0603020203020204"/>
                <a:sym typeface="Helvetica Light"/>
              </a:endParaRPr>
            </a:p>
          </p:txBody>
        </p:sp>
      </p:grpSp>
    </p:spTree>
    <p:extLst>
      <p:ext uri="{BB962C8B-B14F-4D97-AF65-F5344CB8AC3E}">
        <p14:creationId xmlns:p14="http://schemas.microsoft.com/office/powerpoint/2010/main" val="1567852153"/>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2542928" y="624709"/>
            <a:ext cx="7705875" cy="114891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sz="6000" dirty="0">
                <a:solidFill>
                  <a:schemeClr val="tx1"/>
                </a:solidFill>
                <a:latin typeface="PT Astra Sans" panose="020B0603020203020204" pitchFamily="34" charset="-52"/>
                <a:ea typeface="PT Astra Sans" panose="020B0603020203020204" pitchFamily="34" charset="-52"/>
              </a:rPr>
              <a:t>План доклада</a:t>
            </a:r>
            <a:endParaRPr sz="6000" dirty="0">
              <a:solidFill>
                <a:schemeClr val="tx1"/>
              </a:solidFill>
              <a:latin typeface="PT Astra Sans" panose="020B0603020203020204" pitchFamily="34" charset="-52"/>
              <a:ea typeface="PT Astra Sans" panose="020B0603020203020204" pitchFamily="34" charset="-52"/>
            </a:endParaRPr>
          </a:p>
        </p:txBody>
      </p:sp>
      <p:sp>
        <p:nvSpPr>
          <p:cNvPr id="60"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231387" y="5314958"/>
            <a:ext cx="21506374" cy="8280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spcBef>
                <a:spcPts val="2800"/>
              </a:spcBef>
              <a:defRPr sz="2800">
                <a:solidFill>
                  <a:srgbClr val="253957"/>
                </a:solidFill>
                <a:latin typeface="+mn-lt"/>
                <a:ea typeface="+mn-ea"/>
                <a:cs typeface="+mn-cs"/>
                <a:sym typeface="Arial Narrow"/>
              </a:defRPr>
            </a:pPr>
            <a:r>
              <a:rPr lang="ru-RU" sz="4000" dirty="0">
                <a:solidFill>
                  <a:schemeClr val="tx1"/>
                </a:solidFill>
                <a:latin typeface="PT Astra Sans" panose="020B0603020203020204" pitchFamily="34" charset="-52"/>
                <a:ea typeface="PT Astra Sans" panose="020B0603020203020204" pitchFamily="34" charset="-52"/>
              </a:rPr>
              <a:t>1. Объект и предмет исследования</a:t>
            </a:r>
          </a:p>
        </p:txBody>
      </p:sp>
      <p:sp>
        <p:nvSpPr>
          <p:cNvPr id="62" name="Название подразделения, лаборатории, факультета и т.д."/>
          <p:cNvSpPr txBox="1"/>
          <p:nvPr/>
        </p:nvSpPr>
        <p:spPr>
          <a:xfrm>
            <a:off x="15432360" y="757698"/>
            <a:ext cx="7272800" cy="88293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a:solidFill>
                  <a:schemeClr val="tx1"/>
                </a:solidFill>
                <a:latin typeface="PT Astra Sans" panose="020B0603020203020204" pitchFamily="34" charset="-52"/>
                <a:ea typeface="PT Astra Sans" panose="020B0603020203020204" pitchFamily="34" charset="-52"/>
              </a:rPr>
              <a:t>Автоматизация процесса учёта фактических трудозатрат сотрудников ООО «ОКТА ГРУПП»</a:t>
            </a:r>
          </a:p>
        </p:txBody>
      </p:sp>
      <p:pic>
        <p:nvPicPr>
          <p:cNvPr id="63" name="Изображение" descr="Изображение"/>
          <p:cNvPicPr>
            <a:picLocks noChangeAspect="1"/>
          </p:cNvPicPr>
          <p:nvPr/>
        </p:nvPicPr>
        <p:blipFill>
          <a:blip r:embed="rId3"/>
          <a:stretch>
            <a:fillRect/>
          </a:stretch>
        </p:blipFill>
        <p:spPr>
          <a:xfrm>
            <a:off x="1226606" y="586180"/>
            <a:ext cx="1199579" cy="1199579"/>
          </a:xfrm>
          <a:prstGeom prst="rect">
            <a:avLst/>
          </a:prstGeom>
          <a:ln w="12700">
            <a:miter lim="400000"/>
          </a:ln>
        </p:spPr>
      </p:pic>
      <p:sp>
        <p:nvSpPr>
          <p:cNvPr id="3" name="Номер слайда 2">
            <a:extLst>
              <a:ext uri="{FF2B5EF4-FFF2-40B4-BE49-F238E27FC236}">
                <a16:creationId xmlns:a16="http://schemas.microsoft.com/office/drawing/2014/main" id="{7AC1C4F9-3A07-412A-8B4A-B2B4B93339D7}"/>
              </a:ext>
            </a:extLst>
          </p:cNvPr>
          <p:cNvSpPr>
            <a:spLocks noGrp="1"/>
          </p:cNvSpPr>
          <p:nvPr>
            <p:ph type="sldNum" sz="quarter" idx="2"/>
          </p:nvPr>
        </p:nvSpPr>
        <p:spPr>
          <a:xfrm>
            <a:off x="21926101" y="12886166"/>
            <a:ext cx="867224" cy="513601"/>
          </a:xfrm>
        </p:spPr>
        <p:txBody>
          <a:bodyPr/>
          <a:lstStyle/>
          <a:p>
            <a:fld id="{86CB4B4D-7CA3-9044-876B-883B54F8677D}" type="slidenum">
              <a:rPr lang="ru-RU" smtClean="0">
                <a:solidFill>
                  <a:schemeClr val="tx1"/>
                </a:solidFill>
                <a:latin typeface="PT Astra Sans" panose="020B0603020203020204" pitchFamily="34" charset="-52"/>
                <a:ea typeface="PT Astra Sans" panose="020B0603020203020204" pitchFamily="34" charset="-52"/>
              </a:rPr>
              <a:t>2</a:t>
            </a:fld>
            <a:r>
              <a:rPr lang="ru-RU" dirty="0">
                <a:solidFill>
                  <a:schemeClr val="tx1"/>
                </a:solidFill>
                <a:latin typeface="PT Astra Sans" panose="020B0603020203020204" pitchFamily="34" charset="-52"/>
                <a:ea typeface="PT Astra Sans" panose="020B0603020203020204" pitchFamily="34" charset="-52"/>
              </a:rPr>
              <a:t> / 12</a:t>
            </a:r>
          </a:p>
        </p:txBody>
      </p:sp>
      <p:sp>
        <p:nvSpPr>
          <p:cNvPr id="12" name="Название подразделения, лаборатории, факультета и т.д.">
            <a:extLst>
              <a:ext uri="{FF2B5EF4-FFF2-40B4-BE49-F238E27FC236}">
                <a16:creationId xmlns:a16="http://schemas.microsoft.com/office/drawing/2014/main" id="{4BC1BAD3-19D3-4FE6-9757-72420257CA24}"/>
              </a:ext>
            </a:extLst>
          </p:cNvPr>
          <p:cNvSpPr txBox="1"/>
          <p:nvPr/>
        </p:nvSpPr>
        <p:spPr>
          <a:xfrm>
            <a:off x="18528696" y="1573641"/>
            <a:ext cx="4176464" cy="513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a:solidFill>
                  <a:schemeClr val="tx1"/>
                </a:solidFill>
                <a:latin typeface="PT Astra Sans" panose="020B0603020203020204" pitchFamily="34" charset="-52"/>
                <a:ea typeface="PT Astra Sans" panose="020B0603020203020204" pitchFamily="34" charset="-52"/>
              </a:rPr>
              <a:t>Дата выступления: 23.06.2022</a:t>
            </a:r>
          </a:p>
        </p:txBody>
      </p:sp>
      <p:sp>
        <p:nvSpPr>
          <p:cNvPr id="14"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extLst>
              <a:ext uri="{FF2B5EF4-FFF2-40B4-BE49-F238E27FC236}">
                <a16:creationId xmlns:a16="http://schemas.microsoft.com/office/drawing/2014/main" id="{6575FFD2-DDD3-45D9-8F0B-3843D62E392F}"/>
              </a:ext>
            </a:extLst>
          </p:cNvPr>
          <p:cNvSpPr txBox="1"/>
          <p:nvPr/>
        </p:nvSpPr>
        <p:spPr>
          <a:xfrm>
            <a:off x="1231387" y="6142958"/>
            <a:ext cx="21506374" cy="8280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spcBef>
                <a:spcPts val="2800"/>
              </a:spcBef>
              <a:defRPr sz="2800">
                <a:solidFill>
                  <a:srgbClr val="253957"/>
                </a:solidFill>
                <a:latin typeface="+mn-lt"/>
                <a:ea typeface="+mn-ea"/>
                <a:cs typeface="+mn-cs"/>
                <a:sym typeface="Arial Narrow"/>
              </a:defRPr>
            </a:pPr>
            <a:r>
              <a:rPr lang="ru-RU" sz="4000" dirty="0">
                <a:solidFill>
                  <a:schemeClr val="tx1"/>
                </a:solidFill>
                <a:latin typeface="PT Astra Sans" panose="020B0603020203020204" pitchFamily="34" charset="-52"/>
                <a:ea typeface="PT Astra Sans" panose="020B0603020203020204" pitchFamily="34" charset="-52"/>
              </a:rPr>
              <a:t>2. Цель и задачи</a:t>
            </a:r>
          </a:p>
        </p:txBody>
      </p:sp>
      <p:sp>
        <p:nvSpPr>
          <p:cNvPr id="15"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extLst>
              <a:ext uri="{FF2B5EF4-FFF2-40B4-BE49-F238E27FC236}">
                <a16:creationId xmlns:a16="http://schemas.microsoft.com/office/drawing/2014/main" id="{90EDB89C-E2A1-423D-B1DA-2DBC824E7C79}"/>
              </a:ext>
            </a:extLst>
          </p:cNvPr>
          <p:cNvSpPr txBox="1"/>
          <p:nvPr/>
        </p:nvSpPr>
        <p:spPr>
          <a:xfrm>
            <a:off x="1231387" y="6970958"/>
            <a:ext cx="21506374" cy="8280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spcBef>
                <a:spcPts val="2800"/>
              </a:spcBef>
              <a:defRPr sz="2800">
                <a:solidFill>
                  <a:srgbClr val="253957"/>
                </a:solidFill>
                <a:latin typeface="+mn-lt"/>
                <a:ea typeface="+mn-ea"/>
                <a:cs typeface="+mn-cs"/>
                <a:sym typeface="Arial Narrow"/>
              </a:defRPr>
            </a:pPr>
            <a:r>
              <a:rPr lang="ru-RU" sz="4000" dirty="0">
                <a:solidFill>
                  <a:schemeClr val="tx1"/>
                </a:solidFill>
                <a:latin typeface="PT Astra Sans" panose="020B0603020203020204" pitchFamily="34" charset="-52"/>
                <a:ea typeface="PT Astra Sans" panose="020B0603020203020204" pitchFamily="34" charset="-52"/>
              </a:rPr>
              <a:t>3. Реализация</a:t>
            </a:r>
          </a:p>
        </p:txBody>
      </p:sp>
      <p:sp>
        <p:nvSpPr>
          <p:cNvPr id="16"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extLst>
              <a:ext uri="{FF2B5EF4-FFF2-40B4-BE49-F238E27FC236}">
                <a16:creationId xmlns:a16="http://schemas.microsoft.com/office/drawing/2014/main" id="{198D5BA9-E459-4116-AC23-9973C79904B8}"/>
              </a:ext>
            </a:extLst>
          </p:cNvPr>
          <p:cNvSpPr txBox="1"/>
          <p:nvPr/>
        </p:nvSpPr>
        <p:spPr>
          <a:xfrm>
            <a:off x="1231387" y="7798958"/>
            <a:ext cx="21506374" cy="8280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spcBef>
                <a:spcPts val="2800"/>
              </a:spcBef>
              <a:defRPr sz="2800">
                <a:solidFill>
                  <a:srgbClr val="253957"/>
                </a:solidFill>
                <a:latin typeface="+mn-lt"/>
                <a:ea typeface="+mn-ea"/>
                <a:cs typeface="+mn-cs"/>
                <a:sym typeface="Arial Narrow"/>
              </a:defRPr>
            </a:pPr>
            <a:r>
              <a:rPr lang="ru-RU" sz="4000" dirty="0">
                <a:solidFill>
                  <a:schemeClr val="tx1"/>
                </a:solidFill>
                <a:latin typeface="PT Astra Sans" panose="020B0603020203020204" pitchFamily="34" charset="-52"/>
                <a:ea typeface="PT Astra Sans" panose="020B0603020203020204" pitchFamily="34" charset="-52"/>
                <a:sym typeface="Arial Narrow"/>
              </a:rPr>
              <a:t>4. Документация</a:t>
            </a:r>
          </a:p>
        </p:txBody>
      </p:sp>
      <p:sp>
        <p:nvSpPr>
          <p:cNvPr id="19" name="Прямоугольник 18">
            <a:extLst>
              <a:ext uri="{FF2B5EF4-FFF2-40B4-BE49-F238E27FC236}">
                <a16:creationId xmlns:a16="http://schemas.microsoft.com/office/drawing/2014/main" id="{94CCEC18-7015-431A-AB80-A3478D186B47}"/>
              </a:ext>
            </a:extLst>
          </p:cNvPr>
          <p:cNvSpPr/>
          <p:nvPr/>
        </p:nvSpPr>
        <p:spPr>
          <a:xfrm>
            <a:off x="19147322" y="2256959"/>
            <a:ext cx="3557838" cy="861774"/>
          </a:xfrm>
          <a:prstGeom prst="rect">
            <a:avLst/>
          </a:prstGeom>
        </p:spPr>
        <p:txBody>
          <a:bodyPr wrap="square">
            <a:spAutoFit/>
          </a:bodyPr>
          <a:lstStyle/>
          <a:p>
            <a:pPr algn="l"/>
            <a:r>
              <a:rPr lang="ru-RU" dirty="0">
                <a:solidFill>
                  <a:schemeClr val="tx1"/>
                </a:solidFill>
                <a:latin typeface="PT Astra Sans" panose="020B0603020203020204" pitchFamily="34" charset="-52"/>
                <a:ea typeface="PT Astra Sans" panose="020B0603020203020204" pitchFamily="34" charset="-52"/>
                <a:hlinkClick r:id="rId4" action="ppaction://hlinksldjump">
                  <a:extLst>
                    <a:ext uri="{A12FA001-AC4F-418D-AE19-62706E023703}">
                      <ahyp:hlinkClr xmlns:ahyp="http://schemas.microsoft.com/office/drawing/2018/hyperlinkcolor" val="tx"/>
                    </a:ext>
                  </a:extLst>
                </a:hlinkClick>
              </a:rPr>
              <a:t>Оглавление</a:t>
            </a:r>
            <a:endParaRPr lang="ru-RU" dirty="0">
              <a:solidFill>
                <a:schemeClr val="tx1"/>
              </a:solidFill>
              <a:latin typeface="PT Astra Sans" panose="020B0603020203020204" pitchFamily="34" charset="-52"/>
              <a:ea typeface="PT Astra Sans" panose="020B0603020203020204" pitchFamily="34" charset="-52"/>
            </a:endParaRPr>
          </a:p>
        </p:txBody>
      </p:sp>
      <p:sp>
        <p:nvSpPr>
          <p:cNvPr id="20" name="Название подразделения, лаборатории, факультета и т.д.">
            <a:extLst>
              <a:ext uri="{FF2B5EF4-FFF2-40B4-BE49-F238E27FC236}">
                <a16:creationId xmlns:a16="http://schemas.microsoft.com/office/drawing/2014/main" id="{332580E7-B39F-40DF-A39F-CB2E1F4F6E44}"/>
              </a:ext>
            </a:extLst>
          </p:cNvPr>
          <p:cNvSpPr txBox="1"/>
          <p:nvPr/>
        </p:nvSpPr>
        <p:spPr>
          <a:xfrm>
            <a:off x="1209448" y="12886167"/>
            <a:ext cx="9326368" cy="513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1437" tIns="71437" rIns="71437" bIns="71437" anchor="ctr">
            <a:spAutoFit/>
          </a:bodyPr>
          <a:lstStyle>
            <a:lvl1pPr algn="r">
              <a:defRPr sz="2400">
                <a:solidFill>
                  <a:srgbClr val="253957"/>
                </a:solidFill>
                <a:latin typeface="+mn-lt"/>
                <a:ea typeface="+mn-ea"/>
                <a:cs typeface="+mn-cs"/>
                <a:sym typeface="Arial Narrow"/>
              </a:defRPr>
            </a:lvl1pPr>
          </a:lstStyle>
          <a:p>
            <a:pPr algn="l"/>
            <a:r>
              <a:rPr lang="ru-RU" dirty="0">
                <a:solidFill>
                  <a:schemeClr val="tx1"/>
                </a:solidFill>
                <a:latin typeface="PT Astra Sans" panose="020B0603020203020204" pitchFamily="34" charset="-52"/>
                <a:ea typeface="PT Astra Sans" panose="020B0603020203020204" pitchFamily="34" charset="-52"/>
              </a:rPr>
              <a:t>Автор: Зарипзянов Данила Сергеевич</a:t>
            </a:r>
            <a:r>
              <a:rPr lang="en-US" dirty="0">
                <a:solidFill>
                  <a:schemeClr val="tx1"/>
                </a:solidFill>
                <a:latin typeface="PT Astra Sans" panose="020B0603020203020204" pitchFamily="34" charset="-52"/>
                <a:ea typeface="PT Astra Sans" panose="020B0603020203020204" pitchFamily="34" charset="-52"/>
              </a:rPr>
              <a:t> (</a:t>
            </a:r>
            <a:r>
              <a:rPr lang="en-US" b="0" i="0" dirty="0">
                <a:solidFill>
                  <a:schemeClr val="tx1"/>
                </a:solidFill>
                <a:effectLst/>
                <a:latin typeface="PT Astra Sans" panose="020B0603020203020204" pitchFamily="34" charset="-52"/>
                <a:ea typeface="PT Astra Sans" panose="020B0603020203020204" pitchFamily="34" charset="-52"/>
              </a:rPr>
              <a:t>dszaripzyanov@edu.hse.ru)</a:t>
            </a:r>
            <a:r>
              <a:rPr lang="ru-RU" dirty="0">
                <a:solidFill>
                  <a:schemeClr val="tx1"/>
                </a:solidFill>
                <a:latin typeface="PT Astra Sans" panose="020B0603020203020204" pitchFamily="34" charset="-52"/>
                <a:ea typeface="PT Astra Sans" panose="020B0603020203020204" pitchFamily="34" charset="-52"/>
              </a:rPr>
              <a:t> </a:t>
            </a:r>
          </a:p>
        </p:txBody>
      </p:sp>
      <p:sp>
        <p:nvSpPr>
          <p:cNvPr id="21" name="Название подразделения, лаборатории, факультета и т.д.">
            <a:extLst>
              <a:ext uri="{FF2B5EF4-FFF2-40B4-BE49-F238E27FC236}">
                <a16:creationId xmlns:a16="http://schemas.microsoft.com/office/drawing/2014/main" id="{FB164F91-DD57-440A-B2BC-75C16D2CD556}"/>
              </a:ext>
            </a:extLst>
          </p:cNvPr>
          <p:cNvSpPr txBox="1"/>
          <p:nvPr/>
        </p:nvSpPr>
        <p:spPr>
          <a:xfrm>
            <a:off x="16440472" y="12886166"/>
            <a:ext cx="4392488" cy="513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1437" tIns="71437" rIns="71437" bIns="71437" anchor="ctr">
            <a:spAutoFit/>
          </a:bodyPr>
          <a:lstStyle>
            <a:lvl1pPr algn="r">
              <a:defRPr sz="2400">
                <a:solidFill>
                  <a:srgbClr val="253957"/>
                </a:solidFill>
                <a:latin typeface="+mn-lt"/>
                <a:ea typeface="+mn-ea"/>
                <a:cs typeface="+mn-cs"/>
                <a:sym typeface="Arial Narrow"/>
              </a:defRPr>
            </a:lvl1pPr>
          </a:lstStyle>
          <a:p>
            <a:pPr algn="l"/>
            <a:r>
              <a:rPr lang="ru-RU" dirty="0">
                <a:solidFill>
                  <a:schemeClr val="tx1"/>
                </a:solidFill>
                <a:latin typeface="PT Astra Sans" panose="020B0603020203020204" pitchFamily="34" charset="-52"/>
                <a:ea typeface="PT Astra Sans" panose="020B0603020203020204" pitchFamily="34" charset="-52"/>
              </a:rPr>
              <a:t>План доклада</a:t>
            </a:r>
          </a:p>
        </p:txBody>
      </p:sp>
      <p:sp>
        <p:nvSpPr>
          <p:cNvPr id="17"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extLst>
              <a:ext uri="{FF2B5EF4-FFF2-40B4-BE49-F238E27FC236}">
                <a16:creationId xmlns:a16="http://schemas.microsoft.com/office/drawing/2014/main" id="{185F83A0-B59E-D1DF-EC0B-B08B65E2BB75}"/>
              </a:ext>
            </a:extLst>
          </p:cNvPr>
          <p:cNvSpPr txBox="1"/>
          <p:nvPr/>
        </p:nvSpPr>
        <p:spPr>
          <a:xfrm>
            <a:off x="1198786" y="8619941"/>
            <a:ext cx="21506374" cy="8280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spcBef>
                <a:spcPts val="2800"/>
              </a:spcBef>
              <a:defRPr sz="2800">
                <a:solidFill>
                  <a:srgbClr val="253957"/>
                </a:solidFill>
                <a:latin typeface="+mn-lt"/>
                <a:ea typeface="+mn-ea"/>
                <a:cs typeface="+mn-cs"/>
                <a:sym typeface="Arial Narrow"/>
              </a:defRPr>
            </a:pPr>
            <a:r>
              <a:rPr lang="en-US" sz="4000" dirty="0">
                <a:solidFill>
                  <a:schemeClr val="tx1"/>
                </a:solidFill>
                <a:latin typeface="PT Astra Sans" panose="020B0603020203020204" pitchFamily="34" charset="-52"/>
                <a:ea typeface="PT Astra Sans" panose="020B0603020203020204" pitchFamily="34" charset="-52"/>
                <a:sym typeface="Arial Narrow"/>
              </a:rPr>
              <a:t>5</a:t>
            </a:r>
            <a:r>
              <a:rPr lang="ru-RU" sz="4000" dirty="0">
                <a:solidFill>
                  <a:schemeClr val="tx1"/>
                </a:solidFill>
                <a:latin typeface="PT Astra Sans" panose="020B0603020203020204" pitchFamily="34" charset="-52"/>
                <a:ea typeface="PT Astra Sans" panose="020B0603020203020204" pitchFamily="34" charset="-52"/>
                <a:sym typeface="Arial Narrow"/>
              </a:rPr>
              <a:t>. Результаты и заключение</a:t>
            </a:r>
          </a:p>
        </p:txBody>
      </p:sp>
    </p:spTree>
    <p:extLst>
      <p:ext uri="{BB962C8B-B14F-4D97-AF65-F5344CB8AC3E}">
        <p14:creationId xmlns:p14="http://schemas.microsoft.com/office/powerpoint/2010/main" val="1704735400"/>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Прямоугольник 6">
            <a:extLst>
              <a:ext uri="{FF2B5EF4-FFF2-40B4-BE49-F238E27FC236}">
                <a16:creationId xmlns:a16="http://schemas.microsoft.com/office/drawing/2014/main" id="{28AAC1C6-354A-446A-A020-AC4859A3DEBA}"/>
              </a:ext>
            </a:extLst>
          </p:cNvPr>
          <p:cNvSpPr/>
          <p:nvPr/>
        </p:nvSpPr>
        <p:spPr>
          <a:xfrm>
            <a:off x="1223595" y="3773086"/>
            <a:ext cx="21648119" cy="8208910"/>
          </a:xfrm>
          <a:prstGeom prst="rect">
            <a:avLst/>
          </a:prstGeom>
          <a:solidFill>
            <a:srgbClr val="F9F9F9"/>
          </a:solidFill>
          <a:ln w="12700" cap="flat">
            <a:solidFill>
              <a:srgbClr val="F9F9F9"/>
            </a:solidFill>
            <a:miter lim="400000"/>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sym typeface="Helvetica Light"/>
            </a:endParaRPr>
          </a:p>
        </p:txBody>
      </p:sp>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pic>
        <p:nvPicPr>
          <p:cNvPr id="63" name="Изображение" descr="Изображение"/>
          <p:cNvPicPr>
            <a:picLocks noChangeAspect="1"/>
          </p:cNvPicPr>
          <p:nvPr/>
        </p:nvPicPr>
        <p:blipFill>
          <a:blip r:embed="rId3"/>
          <a:stretch>
            <a:fillRect/>
          </a:stretch>
        </p:blipFill>
        <p:spPr>
          <a:xfrm>
            <a:off x="1226606" y="586180"/>
            <a:ext cx="1199579" cy="1199579"/>
          </a:xfrm>
          <a:prstGeom prst="rect">
            <a:avLst/>
          </a:prstGeom>
          <a:ln w="12700">
            <a:miter lim="400000"/>
          </a:ln>
        </p:spPr>
      </p:pic>
      <p:sp>
        <p:nvSpPr>
          <p:cNvPr id="3" name="Номер слайда 2">
            <a:extLst>
              <a:ext uri="{FF2B5EF4-FFF2-40B4-BE49-F238E27FC236}">
                <a16:creationId xmlns:a16="http://schemas.microsoft.com/office/drawing/2014/main" id="{7AC1C4F9-3A07-412A-8B4A-B2B4B93339D7}"/>
              </a:ext>
            </a:extLst>
          </p:cNvPr>
          <p:cNvSpPr>
            <a:spLocks noGrp="1"/>
          </p:cNvSpPr>
          <p:nvPr>
            <p:ph type="sldNum" sz="quarter" idx="2"/>
          </p:nvPr>
        </p:nvSpPr>
        <p:spPr>
          <a:xfrm>
            <a:off x="21926101" y="12886166"/>
            <a:ext cx="867224" cy="513601"/>
          </a:xfrm>
        </p:spPr>
        <p:txBody>
          <a:bodyPr/>
          <a:lstStyle/>
          <a:p>
            <a:fld id="{86CB4B4D-7CA3-9044-876B-883B54F8677D}" type="slidenum">
              <a:rPr lang="ru-RU" smtClean="0">
                <a:solidFill>
                  <a:schemeClr val="tx1"/>
                </a:solidFill>
                <a:latin typeface="PT Astra Sans" panose="020B0603020203020204" pitchFamily="34" charset="-52"/>
                <a:ea typeface="PT Astra Sans" panose="020B0603020203020204" pitchFamily="34" charset="-52"/>
              </a:rPr>
              <a:t>3</a:t>
            </a:fld>
            <a:r>
              <a:rPr lang="ru-RU" dirty="0">
                <a:solidFill>
                  <a:schemeClr val="tx1"/>
                </a:solidFill>
                <a:latin typeface="PT Astra Sans" panose="020B0603020203020204" pitchFamily="34" charset="-52"/>
                <a:ea typeface="PT Astra Sans" panose="020B0603020203020204" pitchFamily="34" charset="-52"/>
              </a:rPr>
              <a:t> / 12</a:t>
            </a:r>
          </a:p>
        </p:txBody>
      </p:sp>
      <p:sp>
        <p:nvSpPr>
          <p:cNvPr id="28" name="Прямоугольник 27">
            <a:extLst>
              <a:ext uri="{FF2B5EF4-FFF2-40B4-BE49-F238E27FC236}">
                <a16:creationId xmlns:a16="http://schemas.microsoft.com/office/drawing/2014/main" id="{17F6D564-E77B-4F74-967A-992281F60393}"/>
              </a:ext>
            </a:extLst>
          </p:cNvPr>
          <p:cNvSpPr/>
          <p:nvPr/>
        </p:nvSpPr>
        <p:spPr>
          <a:xfrm>
            <a:off x="19147322" y="2256959"/>
            <a:ext cx="3557838" cy="861774"/>
          </a:xfrm>
          <a:prstGeom prst="rect">
            <a:avLst/>
          </a:prstGeom>
        </p:spPr>
        <p:txBody>
          <a:bodyPr wrap="square">
            <a:spAutoFit/>
          </a:bodyPr>
          <a:lstStyle/>
          <a:p>
            <a:pPr algn="l"/>
            <a:r>
              <a:rPr lang="ru-RU" dirty="0">
                <a:solidFill>
                  <a:schemeClr val="tx1"/>
                </a:solidFill>
                <a:latin typeface="PT Astra Sans" panose="020B0603020203020204" pitchFamily="34" charset="-52"/>
                <a:ea typeface="PT Astra Sans" panose="020B0603020203020204" pitchFamily="34" charset="-52"/>
                <a:hlinkClick r:id="rId4" action="ppaction://hlinksldjump">
                  <a:extLst>
                    <a:ext uri="{A12FA001-AC4F-418D-AE19-62706E023703}">
                      <ahyp:hlinkClr xmlns:ahyp="http://schemas.microsoft.com/office/drawing/2018/hyperlinkcolor" val="tx"/>
                    </a:ext>
                  </a:extLst>
                </a:hlinkClick>
              </a:rPr>
              <a:t>Оглавление</a:t>
            </a:r>
            <a:endParaRPr lang="ru-RU" dirty="0">
              <a:solidFill>
                <a:schemeClr val="tx1"/>
              </a:solidFill>
              <a:latin typeface="PT Astra Sans" panose="020B0603020203020204" pitchFamily="34" charset="-52"/>
              <a:ea typeface="PT Astra Sans" panose="020B0603020203020204" pitchFamily="34" charset="-52"/>
            </a:endParaRPr>
          </a:p>
        </p:txBody>
      </p:sp>
      <p:sp>
        <p:nvSpPr>
          <p:cNvPr id="38" name="Название подразделения, лаборатории, факультета и т.д.">
            <a:extLst>
              <a:ext uri="{FF2B5EF4-FFF2-40B4-BE49-F238E27FC236}">
                <a16:creationId xmlns:a16="http://schemas.microsoft.com/office/drawing/2014/main" id="{01F66D4D-D7DA-4275-9539-29C37CBA38FE}"/>
              </a:ext>
            </a:extLst>
          </p:cNvPr>
          <p:cNvSpPr txBox="1"/>
          <p:nvPr/>
        </p:nvSpPr>
        <p:spPr>
          <a:xfrm>
            <a:off x="16440472" y="12886166"/>
            <a:ext cx="4392488" cy="513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1437" tIns="71437" rIns="71437" bIns="71437" anchor="ctr">
            <a:spAutoFit/>
          </a:bodyPr>
          <a:lstStyle>
            <a:lvl1pPr algn="r">
              <a:defRPr sz="2400">
                <a:solidFill>
                  <a:srgbClr val="253957"/>
                </a:solidFill>
                <a:latin typeface="+mn-lt"/>
                <a:ea typeface="+mn-ea"/>
                <a:cs typeface="+mn-cs"/>
                <a:sym typeface="Arial Narrow"/>
              </a:defRPr>
            </a:lvl1pPr>
          </a:lstStyle>
          <a:p>
            <a:pPr algn="l"/>
            <a:r>
              <a:rPr lang="ru-RU" dirty="0">
                <a:solidFill>
                  <a:schemeClr val="tx1"/>
                </a:solidFill>
                <a:latin typeface="PT Astra Sans" panose="020B0603020203020204" pitchFamily="34" charset="-52"/>
                <a:ea typeface="PT Astra Sans" panose="020B0603020203020204" pitchFamily="34" charset="-52"/>
              </a:rPr>
              <a:t>Оглавление</a:t>
            </a:r>
          </a:p>
        </p:txBody>
      </p:sp>
      <p:sp>
        <p:nvSpPr>
          <p:cNvPr id="68" name="TextBox 67">
            <a:extLst>
              <a:ext uri="{FF2B5EF4-FFF2-40B4-BE49-F238E27FC236}">
                <a16:creationId xmlns:a16="http://schemas.microsoft.com/office/drawing/2014/main" id="{2D562FB6-F550-4C38-80A0-3BAC0FE352DF}"/>
              </a:ext>
            </a:extLst>
          </p:cNvPr>
          <p:cNvSpPr txBox="1"/>
          <p:nvPr/>
        </p:nvSpPr>
        <p:spPr>
          <a:xfrm>
            <a:off x="21561470" y="7040675"/>
            <a:ext cx="254458" cy="60593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kumimoji="0" lang="ru-RU" sz="3000" b="0" i="0" u="none" strike="noStrike" cap="none" spc="0" normalizeH="0" baseline="0" dirty="0">
                <a:ln>
                  <a:noFill/>
                </a:ln>
                <a:solidFill>
                  <a:schemeClr val="bg1"/>
                </a:solidFill>
                <a:effectLst/>
                <a:uFillTx/>
                <a:sym typeface="Helvetica Light"/>
              </a:rPr>
              <a:t>9</a:t>
            </a:r>
          </a:p>
        </p:txBody>
      </p:sp>
      <p:sp>
        <p:nvSpPr>
          <p:cNvPr id="80" name="Очень крутой заголовок…">
            <a:extLst>
              <a:ext uri="{FF2B5EF4-FFF2-40B4-BE49-F238E27FC236}">
                <a16:creationId xmlns:a16="http://schemas.microsoft.com/office/drawing/2014/main" id="{F9CFF843-A5FC-41FB-B744-FAE57FA4CA43}"/>
              </a:ext>
            </a:extLst>
          </p:cNvPr>
          <p:cNvSpPr txBox="1"/>
          <p:nvPr/>
        </p:nvSpPr>
        <p:spPr>
          <a:xfrm>
            <a:off x="2542928" y="624709"/>
            <a:ext cx="7705875" cy="114891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sz="6000" dirty="0">
                <a:solidFill>
                  <a:schemeClr val="tx1"/>
                </a:solidFill>
                <a:latin typeface="PT Astra Sans" panose="020B0603020203020204" pitchFamily="34" charset="-52"/>
                <a:ea typeface="PT Astra Sans" panose="020B0603020203020204" pitchFamily="34" charset="-52"/>
              </a:rPr>
              <a:t>Оглавление</a:t>
            </a:r>
            <a:endParaRPr sz="6000" dirty="0">
              <a:solidFill>
                <a:schemeClr val="tx1"/>
              </a:solidFill>
              <a:latin typeface="PT Astra Sans" panose="020B0603020203020204" pitchFamily="34" charset="-52"/>
              <a:ea typeface="PT Astra Sans" panose="020B0603020203020204" pitchFamily="34" charset="-52"/>
            </a:endParaRPr>
          </a:p>
        </p:txBody>
      </p:sp>
      <p:sp>
        <p:nvSpPr>
          <p:cNvPr id="81" name="Название подразделения, лаборатории, факультета и т.д.">
            <a:extLst>
              <a:ext uri="{FF2B5EF4-FFF2-40B4-BE49-F238E27FC236}">
                <a16:creationId xmlns:a16="http://schemas.microsoft.com/office/drawing/2014/main" id="{42474563-FB21-4A56-AD8D-56AF209A7FD8}"/>
              </a:ext>
            </a:extLst>
          </p:cNvPr>
          <p:cNvSpPr txBox="1"/>
          <p:nvPr/>
        </p:nvSpPr>
        <p:spPr>
          <a:xfrm>
            <a:off x="1209448" y="12886167"/>
            <a:ext cx="9326368" cy="513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1437" tIns="71437" rIns="71437" bIns="71437" anchor="ctr">
            <a:spAutoFit/>
          </a:bodyPr>
          <a:lstStyle>
            <a:lvl1pPr algn="r">
              <a:defRPr sz="2400">
                <a:solidFill>
                  <a:srgbClr val="253957"/>
                </a:solidFill>
                <a:latin typeface="+mn-lt"/>
                <a:ea typeface="+mn-ea"/>
                <a:cs typeface="+mn-cs"/>
                <a:sym typeface="Arial Narrow"/>
              </a:defRPr>
            </a:lvl1pPr>
          </a:lstStyle>
          <a:p>
            <a:pPr algn="l"/>
            <a:r>
              <a:rPr lang="ru-RU" dirty="0">
                <a:solidFill>
                  <a:schemeClr val="tx1"/>
                </a:solidFill>
                <a:latin typeface="PT Astra Sans" panose="020B0603020203020204" pitchFamily="34" charset="-52"/>
                <a:ea typeface="PT Astra Sans" panose="020B0603020203020204" pitchFamily="34" charset="-52"/>
              </a:rPr>
              <a:t>Авторы: Зарипзянов Данила Сергеевич</a:t>
            </a:r>
            <a:r>
              <a:rPr lang="en-US" dirty="0">
                <a:solidFill>
                  <a:schemeClr val="tx1"/>
                </a:solidFill>
                <a:latin typeface="PT Astra Sans" panose="020B0603020203020204" pitchFamily="34" charset="-52"/>
                <a:ea typeface="PT Astra Sans" panose="020B0603020203020204" pitchFamily="34" charset="-52"/>
              </a:rPr>
              <a:t> (</a:t>
            </a:r>
            <a:r>
              <a:rPr lang="en-US" b="0" i="0" dirty="0">
                <a:solidFill>
                  <a:schemeClr val="tx1"/>
                </a:solidFill>
                <a:effectLst/>
                <a:latin typeface="PT Astra Sans" panose="020B0603020203020204" pitchFamily="34" charset="-52"/>
                <a:ea typeface="PT Astra Sans" panose="020B0603020203020204" pitchFamily="34" charset="-52"/>
              </a:rPr>
              <a:t>dszaripzyanov@edu.hse.ru)</a:t>
            </a:r>
            <a:endParaRPr lang="ru-RU" dirty="0">
              <a:solidFill>
                <a:schemeClr val="tx1"/>
              </a:solidFill>
              <a:latin typeface="PT Astra Sans" panose="020B0603020203020204" pitchFamily="34" charset="-52"/>
              <a:ea typeface="PT Astra Sans" panose="020B0603020203020204" pitchFamily="34" charset="-52"/>
            </a:endParaRPr>
          </a:p>
        </p:txBody>
      </p:sp>
      <p:sp>
        <p:nvSpPr>
          <p:cNvPr id="48" name="Название подразделения, лаборатории, факультета и т.д.">
            <a:extLst>
              <a:ext uri="{FF2B5EF4-FFF2-40B4-BE49-F238E27FC236}">
                <a16:creationId xmlns:a16="http://schemas.microsoft.com/office/drawing/2014/main" id="{94794380-F251-42EF-8A90-38FDB37FF3CB}"/>
              </a:ext>
            </a:extLst>
          </p:cNvPr>
          <p:cNvSpPr txBox="1"/>
          <p:nvPr/>
        </p:nvSpPr>
        <p:spPr>
          <a:xfrm>
            <a:off x="15432360" y="757698"/>
            <a:ext cx="7272800" cy="88293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a:solidFill>
                  <a:schemeClr val="tx1"/>
                </a:solidFill>
                <a:latin typeface="PT Astra Sans" panose="020B0603020203020204" pitchFamily="34" charset="-52"/>
                <a:ea typeface="PT Astra Sans" panose="020B0603020203020204" pitchFamily="34" charset="-52"/>
              </a:rPr>
              <a:t>Автоматизация процесса учёта фактических трудозатрат сотрудников ООО «ОКТА ГРУПП»</a:t>
            </a:r>
          </a:p>
        </p:txBody>
      </p:sp>
      <p:sp>
        <p:nvSpPr>
          <p:cNvPr id="49" name="Название подразделения, лаборатории, факультета и т.д.">
            <a:extLst>
              <a:ext uri="{FF2B5EF4-FFF2-40B4-BE49-F238E27FC236}">
                <a16:creationId xmlns:a16="http://schemas.microsoft.com/office/drawing/2014/main" id="{2B091BF6-12EF-403A-B621-2687124DAD06}"/>
              </a:ext>
            </a:extLst>
          </p:cNvPr>
          <p:cNvSpPr txBox="1"/>
          <p:nvPr/>
        </p:nvSpPr>
        <p:spPr>
          <a:xfrm>
            <a:off x="18528696" y="1573641"/>
            <a:ext cx="4176464" cy="513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a:solidFill>
                  <a:schemeClr val="tx1"/>
                </a:solidFill>
                <a:latin typeface="PT Astra Sans" panose="020B0603020203020204" pitchFamily="34" charset="-52"/>
                <a:ea typeface="PT Astra Sans" panose="020B0603020203020204" pitchFamily="34" charset="-52"/>
              </a:rPr>
              <a:t>Дата выступления: 23.06.2022</a:t>
            </a:r>
          </a:p>
        </p:txBody>
      </p:sp>
      <p:grpSp>
        <p:nvGrpSpPr>
          <p:cNvPr id="10" name="Group 9">
            <a:extLst>
              <a:ext uri="{FF2B5EF4-FFF2-40B4-BE49-F238E27FC236}">
                <a16:creationId xmlns:a16="http://schemas.microsoft.com/office/drawing/2014/main" id="{5A633BEA-C94D-6D5C-1E10-C6F3710E0A39}"/>
              </a:ext>
            </a:extLst>
          </p:cNvPr>
          <p:cNvGrpSpPr/>
          <p:nvPr/>
        </p:nvGrpSpPr>
        <p:grpSpPr>
          <a:xfrm>
            <a:off x="1929925" y="4116714"/>
            <a:ext cx="3923398" cy="2206017"/>
            <a:chOff x="1937024" y="4056814"/>
            <a:chExt cx="3923398" cy="2206017"/>
          </a:xfrm>
        </p:grpSpPr>
        <p:pic>
          <p:nvPicPr>
            <p:cNvPr id="5" name="Picture 4">
              <a:hlinkClick r:id="rId5" action="ppaction://hlinksldjump"/>
              <a:extLst>
                <a:ext uri="{FF2B5EF4-FFF2-40B4-BE49-F238E27FC236}">
                  <a16:creationId xmlns:a16="http://schemas.microsoft.com/office/drawing/2014/main" id="{14ABABDB-2F5A-74C7-1FD5-9E557A1274FF}"/>
                </a:ext>
              </a:extLst>
            </p:cNvPr>
            <p:cNvPicPr>
              <a:picLocks noChangeAspect="1"/>
            </p:cNvPicPr>
            <p:nvPr/>
          </p:nvPicPr>
          <p:blipFill>
            <a:blip r:embed="rId6"/>
            <a:stretch>
              <a:fillRect/>
            </a:stretch>
          </p:blipFill>
          <p:spPr>
            <a:xfrm>
              <a:off x="1937024" y="4056814"/>
              <a:ext cx="3923398" cy="2206017"/>
            </a:xfrm>
            <a:prstGeom prst="rect">
              <a:avLst/>
            </a:prstGeom>
          </p:spPr>
        </p:pic>
        <p:sp>
          <p:nvSpPr>
            <p:cNvPr id="50" name="TextBox 49">
              <a:extLst>
                <a:ext uri="{FF2B5EF4-FFF2-40B4-BE49-F238E27FC236}">
                  <a16:creationId xmlns:a16="http://schemas.microsoft.com/office/drawing/2014/main" id="{9403A321-CEB7-4FF3-8DDB-8BB0042D4B13}"/>
                </a:ext>
              </a:extLst>
            </p:cNvPr>
            <p:cNvSpPr txBox="1"/>
            <p:nvPr/>
          </p:nvSpPr>
          <p:spPr>
            <a:xfrm>
              <a:off x="5325552" y="4856856"/>
              <a:ext cx="254458" cy="60593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kumimoji="0" lang="ru-RU" sz="3000" b="0" i="0" u="none" strike="noStrike" cap="none" spc="0" normalizeH="0" baseline="0" dirty="0">
                  <a:ln>
                    <a:noFill/>
                  </a:ln>
                  <a:solidFill>
                    <a:srgbClr val="000000"/>
                  </a:solidFill>
                  <a:effectLst/>
                  <a:uFillTx/>
                  <a:latin typeface="PT Astra Sans" panose="020B0603020203020204" pitchFamily="34" charset="-52"/>
                  <a:ea typeface="PT Astra Sans" panose="020B0603020203020204" pitchFamily="34" charset="-52"/>
                  <a:sym typeface="Helvetica Light"/>
                </a:rPr>
                <a:t>1</a:t>
              </a:r>
            </a:p>
          </p:txBody>
        </p:sp>
      </p:grpSp>
      <p:grpSp>
        <p:nvGrpSpPr>
          <p:cNvPr id="9" name="Group 8">
            <a:extLst>
              <a:ext uri="{FF2B5EF4-FFF2-40B4-BE49-F238E27FC236}">
                <a16:creationId xmlns:a16="http://schemas.microsoft.com/office/drawing/2014/main" id="{48ED871A-2B55-6DC1-D06F-6560846134EE}"/>
              </a:ext>
            </a:extLst>
          </p:cNvPr>
          <p:cNvGrpSpPr/>
          <p:nvPr/>
        </p:nvGrpSpPr>
        <p:grpSpPr>
          <a:xfrm>
            <a:off x="7232282" y="4108731"/>
            <a:ext cx="3937596" cy="2214000"/>
            <a:chOff x="7232538" y="4166196"/>
            <a:chExt cx="3937596" cy="2214000"/>
          </a:xfrm>
        </p:grpSpPr>
        <p:pic>
          <p:nvPicPr>
            <p:cNvPr id="8" name="Picture 7">
              <a:hlinkClick r:id="rId7" action="ppaction://hlinksldjump"/>
              <a:extLst>
                <a:ext uri="{FF2B5EF4-FFF2-40B4-BE49-F238E27FC236}">
                  <a16:creationId xmlns:a16="http://schemas.microsoft.com/office/drawing/2014/main" id="{FF30C2A2-A23C-E23F-30A5-4149B924C30A}"/>
                </a:ext>
              </a:extLst>
            </p:cNvPr>
            <p:cNvPicPr>
              <a:picLocks noChangeAspect="1"/>
            </p:cNvPicPr>
            <p:nvPr/>
          </p:nvPicPr>
          <p:blipFill>
            <a:blip r:embed="rId8"/>
            <a:stretch>
              <a:fillRect/>
            </a:stretch>
          </p:blipFill>
          <p:spPr>
            <a:xfrm>
              <a:off x="7232538" y="4166196"/>
              <a:ext cx="3937596" cy="2214000"/>
            </a:xfrm>
            <a:prstGeom prst="rect">
              <a:avLst/>
            </a:prstGeom>
          </p:spPr>
        </p:pic>
        <p:sp>
          <p:nvSpPr>
            <p:cNvPr id="54" name="TextBox 53">
              <a:extLst>
                <a:ext uri="{FF2B5EF4-FFF2-40B4-BE49-F238E27FC236}">
                  <a16:creationId xmlns:a16="http://schemas.microsoft.com/office/drawing/2014/main" id="{C09E71EA-75EA-4381-B6FC-2994B02607D9}"/>
                </a:ext>
              </a:extLst>
            </p:cNvPr>
            <p:cNvSpPr txBox="1"/>
            <p:nvPr/>
          </p:nvSpPr>
          <p:spPr>
            <a:xfrm>
              <a:off x="10647802" y="4857153"/>
              <a:ext cx="254458" cy="60593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lang="ru-RU" sz="3000" dirty="0">
                  <a:latin typeface="PT Astra Sans" panose="020B0603020203020204" pitchFamily="34" charset="-52"/>
                  <a:ea typeface="PT Astra Sans" panose="020B0603020203020204" pitchFamily="34" charset="-52"/>
                </a:rPr>
                <a:t>2</a:t>
              </a:r>
              <a:endParaRPr kumimoji="0" lang="ru-RU" sz="3000" b="0" i="0" u="none" strike="noStrike" cap="none" spc="0" normalizeH="0" baseline="0" dirty="0">
                <a:ln>
                  <a:noFill/>
                </a:ln>
                <a:solidFill>
                  <a:srgbClr val="000000"/>
                </a:solidFill>
                <a:effectLst/>
                <a:uFillTx/>
                <a:latin typeface="PT Astra Sans" panose="020B0603020203020204" pitchFamily="34" charset="-52"/>
                <a:ea typeface="PT Astra Sans" panose="020B0603020203020204" pitchFamily="34" charset="-52"/>
                <a:sym typeface="Helvetica Light"/>
              </a:endParaRPr>
            </a:p>
          </p:txBody>
        </p:sp>
      </p:grpSp>
      <p:grpSp>
        <p:nvGrpSpPr>
          <p:cNvPr id="12" name="Group 11">
            <a:extLst>
              <a:ext uri="{FF2B5EF4-FFF2-40B4-BE49-F238E27FC236}">
                <a16:creationId xmlns:a16="http://schemas.microsoft.com/office/drawing/2014/main" id="{D14DE057-64DE-2FD4-509C-AAA579F040C6}"/>
              </a:ext>
            </a:extLst>
          </p:cNvPr>
          <p:cNvGrpSpPr/>
          <p:nvPr/>
        </p:nvGrpSpPr>
        <p:grpSpPr>
          <a:xfrm>
            <a:off x="12620449" y="4108732"/>
            <a:ext cx="3937595" cy="2213999"/>
            <a:chOff x="12611006" y="4190136"/>
            <a:chExt cx="3937595" cy="2213999"/>
          </a:xfrm>
        </p:grpSpPr>
        <p:pic>
          <p:nvPicPr>
            <p:cNvPr id="11" name="Picture 10">
              <a:hlinkClick r:id="rId9" action="ppaction://hlinksldjump"/>
              <a:extLst>
                <a:ext uri="{FF2B5EF4-FFF2-40B4-BE49-F238E27FC236}">
                  <a16:creationId xmlns:a16="http://schemas.microsoft.com/office/drawing/2014/main" id="{2D43A956-8136-592B-E201-74307095EF20}"/>
                </a:ext>
              </a:extLst>
            </p:cNvPr>
            <p:cNvPicPr>
              <a:picLocks noChangeAspect="1"/>
            </p:cNvPicPr>
            <p:nvPr/>
          </p:nvPicPr>
          <p:blipFill>
            <a:blip r:embed="rId10"/>
            <a:stretch>
              <a:fillRect/>
            </a:stretch>
          </p:blipFill>
          <p:spPr>
            <a:xfrm>
              <a:off x="12611006" y="4190136"/>
              <a:ext cx="3937595" cy="2213999"/>
            </a:xfrm>
            <a:prstGeom prst="rect">
              <a:avLst/>
            </a:prstGeom>
          </p:spPr>
        </p:pic>
        <p:sp>
          <p:nvSpPr>
            <p:cNvPr id="59" name="TextBox 58">
              <a:extLst>
                <a:ext uri="{FF2B5EF4-FFF2-40B4-BE49-F238E27FC236}">
                  <a16:creationId xmlns:a16="http://schemas.microsoft.com/office/drawing/2014/main" id="{04EB337D-1345-427F-B5CC-ECEECE54B308}"/>
                </a:ext>
              </a:extLst>
            </p:cNvPr>
            <p:cNvSpPr txBox="1"/>
            <p:nvPr/>
          </p:nvSpPr>
          <p:spPr>
            <a:xfrm>
              <a:off x="16186014" y="4769768"/>
              <a:ext cx="254458" cy="60593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kumimoji="0" lang="ru-RU" sz="3000" b="0" i="0" u="none" strike="noStrike" cap="none" spc="0" normalizeH="0" baseline="0" dirty="0">
                  <a:ln>
                    <a:noFill/>
                  </a:ln>
                  <a:solidFill>
                    <a:srgbClr val="000000"/>
                  </a:solidFill>
                  <a:effectLst/>
                  <a:uFillTx/>
                  <a:latin typeface="PT Astra Sans" panose="020B0603020203020204" pitchFamily="34" charset="-52"/>
                  <a:ea typeface="PT Astra Sans" panose="020B0603020203020204" pitchFamily="34" charset="-52"/>
                  <a:sym typeface="Helvetica Light"/>
                </a:rPr>
                <a:t>4</a:t>
              </a:r>
            </a:p>
          </p:txBody>
        </p:sp>
      </p:grpSp>
      <p:grpSp>
        <p:nvGrpSpPr>
          <p:cNvPr id="16" name="Group 15">
            <a:extLst>
              <a:ext uri="{FF2B5EF4-FFF2-40B4-BE49-F238E27FC236}">
                <a16:creationId xmlns:a16="http://schemas.microsoft.com/office/drawing/2014/main" id="{D4496E5D-AA70-8011-A6F0-8BFD7AD733B5}"/>
              </a:ext>
            </a:extLst>
          </p:cNvPr>
          <p:cNvGrpSpPr/>
          <p:nvPr/>
        </p:nvGrpSpPr>
        <p:grpSpPr>
          <a:xfrm>
            <a:off x="17878333" y="4108732"/>
            <a:ext cx="3937595" cy="2213999"/>
            <a:chOff x="17878333" y="4192113"/>
            <a:chExt cx="3937595" cy="2213999"/>
          </a:xfrm>
        </p:grpSpPr>
        <p:pic>
          <p:nvPicPr>
            <p:cNvPr id="15" name="Picture 14">
              <a:hlinkClick r:id="rId11" action="ppaction://hlinksldjump"/>
              <a:extLst>
                <a:ext uri="{FF2B5EF4-FFF2-40B4-BE49-F238E27FC236}">
                  <a16:creationId xmlns:a16="http://schemas.microsoft.com/office/drawing/2014/main" id="{C3522643-EFEF-90FD-A7E8-746E50EB256F}"/>
                </a:ext>
              </a:extLst>
            </p:cNvPr>
            <p:cNvPicPr>
              <a:picLocks noChangeAspect="1"/>
            </p:cNvPicPr>
            <p:nvPr/>
          </p:nvPicPr>
          <p:blipFill>
            <a:blip r:embed="rId12"/>
            <a:stretch>
              <a:fillRect/>
            </a:stretch>
          </p:blipFill>
          <p:spPr>
            <a:xfrm>
              <a:off x="17878333" y="4192113"/>
              <a:ext cx="3937595" cy="2213999"/>
            </a:xfrm>
            <a:prstGeom prst="rect">
              <a:avLst/>
            </a:prstGeom>
          </p:spPr>
        </p:pic>
        <p:sp>
          <p:nvSpPr>
            <p:cNvPr id="69" name="TextBox 68">
              <a:extLst>
                <a:ext uri="{FF2B5EF4-FFF2-40B4-BE49-F238E27FC236}">
                  <a16:creationId xmlns:a16="http://schemas.microsoft.com/office/drawing/2014/main" id="{2B4E7E14-06A8-4C47-AA0B-CA47029DDF07}"/>
                </a:ext>
              </a:extLst>
            </p:cNvPr>
            <p:cNvSpPr txBox="1"/>
            <p:nvPr/>
          </p:nvSpPr>
          <p:spPr>
            <a:xfrm>
              <a:off x="21432088" y="4739307"/>
              <a:ext cx="254458" cy="60593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kumimoji="0" lang="ru-RU" sz="3000" b="0" i="0" u="none" strike="noStrike" cap="none" spc="0" normalizeH="0" baseline="0" dirty="0">
                  <a:ln>
                    <a:noFill/>
                  </a:ln>
                  <a:solidFill>
                    <a:srgbClr val="000000"/>
                  </a:solidFill>
                  <a:effectLst/>
                  <a:uFillTx/>
                  <a:latin typeface="PT Astra Sans" panose="020B0603020203020204" pitchFamily="34" charset="-52"/>
                  <a:ea typeface="PT Astra Sans" panose="020B0603020203020204" pitchFamily="34" charset="-52"/>
                  <a:sym typeface="Helvetica Light"/>
                </a:rPr>
                <a:t>5</a:t>
              </a:r>
            </a:p>
          </p:txBody>
        </p:sp>
      </p:grpSp>
      <p:grpSp>
        <p:nvGrpSpPr>
          <p:cNvPr id="13" name="Group 12">
            <a:extLst>
              <a:ext uri="{FF2B5EF4-FFF2-40B4-BE49-F238E27FC236}">
                <a16:creationId xmlns:a16="http://schemas.microsoft.com/office/drawing/2014/main" id="{6FAB1626-5545-C040-C1F5-5DD45214DF8B}"/>
              </a:ext>
            </a:extLst>
          </p:cNvPr>
          <p:cNvGrpSpPr/>
          <p:nvPr/>
        </p:nvGrpSpPr>
        <p:grpSpPr>
          <a:xfrm>
            <a:off x="1933398" y="6824207"/>
            <a:ext cx="3916452" cy="2202111"/>
            <a:chOff x="1933398" y="6824207"/>
            <a:chExt cx="3916452" cy="2202111"/>
          </a:xfrm>
        </p:grpSpPr>
        <p:pic>
          <p:nvPicPr>
            <p:cNvPr id="19" name="Picture 18">
              <a:hlinkClick r:id="rId13" action="ppaction://hlinksldjump"/>
              <a:extLst>
                <a:ext uri="{FF2B5EF4-FFF2-40B4-BE49-F238E27FC236}">
                  <a16:creationId xmlns:a16="http://schemas.microsoft.com/office/drawing/2014/main" id="{255CF0A5-B9F4-A0D7-E3B8-4650543BC36D}"/>
                </a:ext>
              </a:extLst>
            </p:cNvPr>
            <p:cNvPicPr>
              <a:picLocks noChangeAspect="1"/>
            </p:cNvPicPr>
            <p:nvPr/>
          </p:nvPicPr>
          <p:blipFill>
            <a:blip r:embed="rId14"/>
            <a:stretch>
              <a:fillRect/>
            </a:stretch>
          </p:blipFill>
          <p:spPr>
            <a:xfrm>
              <a:off x="1933398" y="6824207"/>
              <a:ext cx="3916452" cy="2202111"/>
            </a:xfrm>
            <a:prstGeom prst="rect">
              <a:avLst/>
            </a:prstGeom>
          </p:spPr>
        </p:pic>
        <p:sp>
          <p:nvSpPr>
            <p:cNvPr id="74" name="TextBox 73">
              <a:extLst>
                <a:ext uri="{FF2B5EF4-FFF2-40B4-BE49-F238E27FC236}">
                  <a16:creationId xmlns:a16="http://schemas.microsoft.com/office/drawing/2014/main" id="{320AD497-8B0C-4476-ACBC-D118EE4086AA}"/>
                </a:ext>
              </a:extLst>
            </p:cNvPr>
            <p:cNvSpPr txBox="1"/>
            <p:nvPr/>
          </p:nvSpPr>
          <p:spPr>
            <a:xfrm>
              <a:off x="5241778" y="7778740"/>
              <a:ext cx="254458" cy="60593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kumimoji="0" lang="ru-RU" sz="3000" b="0" i="0" u="none" strike="noStrike" cap="none" spc="0" normalizeH="0" baseline="0" dirty="0">
                  <a:ln>
                    <a:noFill/>
                  </a:ln>
                  <a:solidFill>
                    <a:srgbClr val="000000"/>
                  </a:solidFill>
                  <a:effectLst/>
                  <a:uFillTx/>
                  <a:latin typeface="PT Astra Sans" panose="020B0603020203020204" pitchFamily="34" charset="-52"/>
                  <a:ea typeface="PT Astra Sans" panose="020B0603020203020204" pitchFamily="34" charset="-52"/>
                  <a:sym typeface="Helvetica Light"/>
                </a:rPr>
                <a:t>6</a:t>
              </a:r>
            </a:p>
          </p:txBody>
        </p:sp>
      </p:grpSp>
      <p:grpSp>
        <p:nvGrpSpPr>
          <p:cNvPr id="26" name="Group 25">
            <a:extLst>
              <a:ext uri="{FF2B5EF4-FFF2-40B4-BE49-F238E27FC236}">
                <a16:creationId xmlns:a16="http://schemas.microsoft.com/office/drawing/2014/main" id="{A5E2281E-74B7-AE4A-6C36-E92CC59F4CAF}"/>
              </a:ext>
            </a:extLst>
          </p:cNvPr>
          <p:cNvGrpSpPr/>
          <p:nvPr/>
        </p:nvGrpSpPr>
        <p:grpSpPr>
          <a:xfrm>
            <a:off x="7246480" y="6826245"/>
            <a:ext cx="3909200" cy="2198034"/>
            <a:chOff x="7232026" y="6778524"/>
            <a:chExt cx="3909200" cy="2198034"/>
          </a:xfrm>
        </p:grpSpPr>
        <p:pic>
          <p:nvPicPr>
            <p:cNvPr id="23" name="Picture 22">
              <a:hlinkClick r:id="rId15" action="ppaction://hlinksldjump"/>
              <a:extLst>
                <a:ext uri="{FF2B5EF4-FFF2-40B4-BE49-F238E27FC236}">
                  <a16:creationId xmlns:a16="http://schemas.microsoft.com/office/drawing/2014/main" id="{D2D487D3-3A78-E0D1-90DD-F1321AC0DB73}"/>
                </a:ext>
              </a:extLst>
            </p:cNvPr>
            <p:cNvPicPr>
              <a:picLocks noChangeAspect="1"/>
            </p:cNvPicPr>
            <p:nvPr/>
          </p:nvPicPr>
          <p:blipFill>
            <a:blip r:embed="rId16"/>
            <a:stretch>
              <a:fillRect/>
            </a:stretch>
          </p:blipFill>
          <p:spPr>
            <a:xfrm>
              <a:off x="7232026" y="6778524"/>
              <a:ext cx="3909200" cy="2198034"/>
            </a:xfrm>
            <a:prstGeom prst="rect">
              <a:avLst/>
            </a:prstGeom>
          </p:spPr>
        </p:pic>
        <p:sp>
          <p:nvSpPr>
            <p:cNvPr id="77" name="TextBox 76">
              <a:extLst>
                <a:ext uri="{FF2B5EF4-FFF2-40B4-BE49-F238E27FC236}">
                  <a16:creationId xmlns:a16="http://schemas.microsoft.com/office/drawing/2014/main" id="{0E094A76-04E9-45A9-88D0-D0251735843B}"/>
                </a:ext>
              </a:extLst>
            </p:cNvPr>
            <p:cNvSpPr txBox="1"/>
            <p:nvPr/>
          </p:nvSpPr>
          <p:spPr>
            <a:xfrm>
              <a:off x="10647802" y="7475773"/>
              <a:ext cx="254458" cy="60593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kumimoji="0" lang="ru-RU" sz="3000" b="0" i="0" u="none" strike="noStrike" cap="none" spc="0" normalizeH="0" baseline="0" dirty="0">
                  <a:ln>
                    <a:noFill/>
                  </a:ln>
                  <a:solidFill>
                    <a:srgbClr val="000000"/>
                  </a:solidFill>
                  <a:effectLst/>
                  <a:uFillTx/>
                  <a:latin typeface="PT Astra Sans" panose="020B0603020203020204" pitchFamily="34" charset="-52"/>
                  <a:ea typeface="PT Astra Sans" panose="020B0603020203020204" pitchFamily="34" charset="-52"/>
                  <a:sym typeface="Helvetica Light"/>
                </a:rPr>
                <a:t>7</a:t>
              </a:r>
            </a:p>
          </p:txBody>
        </p:sp>
      </p:grpSp>
      <p:grpSp>
        <p:nvGrpSpPr>
          <p:cNvPr id="32" name="Group 31">
            <a:extLst>
              <a:ext uri="{FF2B5EF4-FFF2-40B4-BE49-F238E27FC236}">
                <a16:creationId xmlns:a16="http://schemas.microsoft.com/office/drawing/2014/main" id="{6616B02E-7B54-0161-E53A-DE9820492892}"/>
              </a:ext>
            </a:extLst>
          </p:cNvPr>
          <p:cNvGrpSpPr/>
          <p:nvPr/>
        </p:nvGrpSpPr>
        <p:grpSpPr>
          <a:xfrm>
            <a:off x="12611006" y="6812953"/>
            <a:ext cx="3956480" cy="2224618"/>
            <a:chOff x="12611006" y="6830868"/>
            <a:chExt cx="3956480" cy="2224618"/>
          </a:xfrm>
        </p:grpSpPr>
        <p:pic>
          <p:nvPicPr>
            <p:cNvPr id="29" name="Picture 28">
              <a:hlinkClick r:id="rId17" action="ppaction://hlinksldjump"/>
              <a:extLst>
                <a:ext uri="{FF2B5EF4-FFF2-40B4-BE49-F238E27FC236}">
                  <a16:creationId xmlns:a16="http://schemas.microsoft.com/office/drawing/2014/main" id="{82C6DF61-9FB8-A611-73E7-D2290689AA3D}"/>
                </a:ext>
              </a:extLst>
            </p:cNvPr>
            <p:cNvPicPr>
              <a:picLocks noChangeAspect="1"/>
            </p:cNvPicPr>
            <p:nvPr/>
          </p:nvPicPr>
          <p:blipFill>
            <a:blip r:embed="rId18"/>
            <a:stretch>
              <a:fillRect/>
            </a:stretch>
          </p:blipFill>
          <p:spPr>
            <a:xfrm>
              <a:off x="12611006" y="6830868"/>
              <a:ext cx="3956480" cy="2224618"/>
            </a:xfrm>
            <a:prstGeom prst="rect">
              <a:avLst/>
            </a:prstGeom>
          </p:spPr>
        </p:pic>
        <p:sp>
          <p:nvSpPr>
            <p:cNvPr id="78" name="TextBox 77">
              <a:extLst>
                <a:ext uri="{FF2B5EF4-FFF2-40B4-BE49-F238E27FC236}">
                  <a16:creationId xmlns:a16="http://schemas.microsoft.com/office/drawing/2014/main" id="{7E9F4C0A-B853-4F27-B322-39974D4948F5}"/>
                </a:ext>
              </a:extLst>
            </p:cNvPr>
            <p:cNvSpPr txBox="1"/>
            <p:nvPr/>
          </p:nvSpPr>
          <p:spPr>
            <a:xfrm>
              <a:off x="16219720" y="7333347"/>
              <a:ext cx="254458" cy="60593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kumimoji="0" lang="ru-RU" sz="3000" b="0" i="0" u="none" strike="noStrike" cap="none" spc="0" normalizeH="0" baseline="0" dirty="0">
                  <a:ln>
                    <a:noFill/>
                  </a:ln>
                  <a:solidFill>
                    <a:srgbClr val="000000"/>
                  </a:solidFill>
                  <a:effectLst/>
                  <a:uFillTx/>
                  <a:latin typeface="PT Astra Sans" panose="020B0603020203020204" pitchFamily="34" charset="-52"/>
                  <a:ea typeface="PT Astra Sans" panose="020B0603020203020204" pitchFamily="34" charset="-52"/>
                  <a:sym typeface="Helvetica Light"/>
                </a:rPr>
                <a:t>8</a:t>
              </a:r>
            </a:p>
          </p:txBody>
        </p:sp>
      </p:grpSp>
      <p:grpSp>
        <p:nvGrpSpPr>
          <p:cNvPr id="37" name="Group 36">
            <a:extLst>
              <a:ext uri="{FF2B5EF4-FFF2-40B4-BE49-F238E27FC236}">
                <a16:creationId xmlns:a16="http://schemas.microsoft.com/office/drawing/2014/main" id="{4EB07A57-3005-A816-6E54-06B89D697A79}"/>
              </a:ext>
            </a:extLst>
          </p:cNvPr>
          <p:cNvGrpSpPr/>
          <p:nvPr/>
        </p:nvGrpSpPr>
        <p:grpSpPr>
          <a:xfrm>
            <a:off x="17878332" y="6818262"/>
            <a:ext cx="3937596" cy="2214000"/>
            <a:chOff x="17878332" y="6858000"/>
            <a:chExt cx="3937596" cy="2214000"/>
          </a:xfrm>
        </p:grpSpPr>
        <p:pic>
          <p:nvPicPr>
            <p:cNvPr id="34" name="Picture 33">
              <a:hlinkClick r:id="rId19" action="ppaction://hlinksldjump"/>
              <a:extLst>
                <a:ext uri="{FF2B5EF4-FFF2-40B4-BE49-F238E27FC236}">
                  <a16:creationId xmlns:a16="http://schemas.microsoft.com/office/drawing/2014/main" id="{C2DD280D-55D8-6684-14A7-E3E31603C49D}"/>
                </a:ext>
              </a:extLst>
            </p:cNvPr>
            <p:cNvPicPr>
              <a:picLocks noChangeAspect="1"/>
            </p:cNvPicPr>
            <p:nvPr/>
          </p:nvPicPr>
          <p:blipFill>
            <a:blip r:embed="rId20"/>
            <a:stretch>
              <a:fillRect/>
            </a:stretch>
          </p:blipFill>
          <p:spPr>
            <a:xfrm>
              <a:off x="17878332" y="6858000"/>
              <a:ext cx="3937596" cy="2214000"/>
            </a:xfrm>
            <a:prstGeom prst="rect">
              <a:avLst/>
            </a:prstGeom>
          </p:spPr>
        </p:pic>
        <p:sp>
          <p:nvSpPr>
            <p:cNvPr id="79" name="TextBox 78">
              <a:extLst>
                <a:ext uri="{FF2B5EF4-FFF2-40B4-BE49-F238E27FC236}">
                  <a16:creationId xmlns:a16="http://schemas.microsoft.com/office/drawing/2014/main" id="{D1E8B45A-3D3A-4547-B6A1-A35C58C94E49}"/>
                </a:ext>
              </a:extLst>
            </p:cNvPr>
            <p:cNvSpPr txBox="1"/>
            <p:nvPr/>
          </p:nvSpPr>
          <p:spPr>
            <a:xfrm>
              <a:off x="21465154" y="7337243"/>
              <a:ext cx="254458" cy="60593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kumimoji="0" lang="ru-RU" sz="3000" b="0" i="0" u="none" strike="noStrike" cap="none" spc="0" normalizeH="0" baseline="0" dirty="0">
                  <a:ln>
                    <a:noFill/>
                  </a:ln>
                  <a:solidFill>
                    <a:srgbClr val="000000"/>
                  </a:solidFill>
                  <a:effectLst/>
                  <a:uFillTx/>
                  <a:latin typeface="PT Astra Sans" panose="020B0603020203020204" pitchFamily="34" charset="-52"/>
                  <a:ea typeface="PT Astra Sans" panose="020B0603020203020204" pitchFamily="34" charset="-52"/>
                  <a:sym typeface="Helvetica Light"/>
                </a:rPr>
                <a:t>9</a:t>
              </a:r>
            </a:p>
          </p:txBody>
        </p:sp>
      </p:grpSp>
      <p:grpSp>
        <p:nvGrpSpPr>
          <p:cNvPr id="43" name="Group 42">
            <a:extLst>
              <a:ext uri="{FF2B5EF4-FFF2-40B4-BE49-F238E27FC236}">
                <a16:creationId xmlns:a16="http://schemas.microsoft.com/office/drawing/2014/main" id="{C3C4F409-16F6-3B1B-DE6B-EBEA3B247C54}"/>
              </a:ext>
            </a:extLst>
          </p:cNvPr>
          <p:cNvGrpSpPr/>
          <p:nvPr/>
        </p:nvGrpSpPr>
        <p:grpSpPr>
          <a:xfrm>
            <a:off x="1922826" y="9509370"/>
            <a:ext cx="3937596" cy="2214000"/>
            <a:chOff x="1882467" y="9514462"/>
            <a:chExt cx="3937596" cy="2214000"/>
          </a:xfrm>
        </p:grpSpPr>
        <p:pic>
          <p:nvPicPr>
            <p:cNvPr id="42" name="Picture 41">
              <a:hlinkClick r:id="rId21" action="ppaction://hlinksldjump"/>
              <a:extLst>
                <a:ext uri="{FF2B5EF4-FFF2-40B4-BE49-F238E27FC236}">
                  <a16:creationId xmlns:a16="http://schemas.microsoft.com/office/drawing/2014/main" id="{C17D3FFB-D473-6E57-1CB7-E0B8A96574D8}"/>
                </a:ext>
              </a:extLst>
            </p:cNvPr>
            <p:cNvPicPr>
              <a:picLocks noChangeAspect="1"/>
            </p:cNvPicPr>
            <p:nvPr/>
          </p:nvPicPr>
          <p:blipFill>
            <a:blip r:embed="rId22"/>
            <a:stretch>
              <a:fillRect/>
            </a:stretch>
          </p:blipFill>
          <p:spPr>
            <a:xfrm>
              <a:off x="1882467" y="9514462"/>
              <a:ext cx="3937596" cy="2214000"/>
            </a:xfrm>
            <a:prstGeom prst="rect">
              <a:avLst/>
            </a:prstGeom>
          </p:spPr>
        </p:pic>
        <p:sp>
          <p:nvSpPr>
            <p:cNvPr id="82" name="TextBox 81">
              <a:extLst>
                <a:ext uri="{FF2B5EF4-FFF2-40B4-BE49-F238E27FC236}">
                  <a16:creationId xmlns:a16="http://schemas.microsoft.com/office/drawing/2014/main" id="{72ACAC16-C8DF-4176-B21F-46DC7EC410EB}"/>
                </a:ext>
              </a:extLst>
            </p:cNvPr>
            <p:cNvSpPr txBox="1"/>
            <p:nvPr/>
          </p:nvSpPr>
          <p:spPr>
            <a:xfrm>
              <a:off x="5082677" y="10070518"/>
              <a:ext cx="572659" cy="60593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kumimoji="0" lang="ru-RU" sz="3000" b="0" i="0" u="none" strike="noStrike" cap="none" spc="0" normalizeH="0" baseline="0" dirty="0">
                  <a:ln>
                    <a:noFill/>
                  </a:ln>
                  <a:solidFill>
                    <a:srgbClr val="000000"/>
                  </a:solidFill>
                  <a:effectLst/>
                  <a:uFillTx/>
                  <a:latin typeface="PT Astra Sans" panose="020B0603020203020204" pitchFamily="34" charset="-52"/>
                  <a:ea typeface="PT Astra Sans" panose="020B0603020203020204" pitchFamily="34" charset="-52"/>
                  <a:sym typeface="Helvetica Light"/>
                </a:rPr>
                <a:t>10</a:t>
              </a:r>
            </a:p>
          </p:txBody>
        </p:sp>
      </p:grpSp>
      <p:grpSp>
        <p:nvGrpSpPr>
          <p:cNvPr id="72" name="Group 71">
            <a:extLst>
              <a:ext uri="{FF2B5EF4-FFF2-40B4-BE49-F238E27FC236}">
                <a16:creationId xmlns:a16="http://schemas.microsoft.com/office/drawing/2014/main" id="{01AFFF47-71FA-C9AD-09AA-D5068075DD3D}"/>
              </a:ext>
            </a:extLst>
          </p:cNvPr>
          <p:cNvGrpSpPr/>
          <p:nvPr/>
        </p:nvGrpSpPr>
        <p:grpSpPr>
          <a:xfrm>
            <a:off x="12634646" y="9517353"/>
            <a:ext cx="3909200" cy="2198034"/>
            <a:chOff x="12634646" y="9517353"/>
            <a:chExt cx="3909200" cy="2198034"/>
          </a:xfrm>
        </p:grpSpPr>
        <p:pic>
          <p:nvPicPr>
            <p:cNvPr id="66" name="Picture 65">
              <a:hlinkClick r:id="rId23" action="ppaction://hlinksldjump"/>
              <a:extLst>
                <a:ext uri="{FF2B5EF4-FFF2-40B4-BE49-F238E27FC236}">
                  <a16:creationId xmlns:a16="http://schemas.microsoft.com/office/drawing/2014/main" id="{7FDEC8CD-07FA-B78D-9F5B-0B7F33BABE68}"/>
                </a:ext>
              </a:extLst>
            </p:cNvPr>
            <p:cNvPicPr>
              <a:picLocks noChangeAspect="1"/>
            </p:cNvPicPr>
            <p:nvPr/>
          </p:nvPicPr>
          <p:blipFill>
            <a:blip r:embed="rId24"/>
            <a:stretch>
              <a:fillRect/>
            </a:stretch>
          </p:blipFill>
          <p:spPr>
            <a:xfrm>
              <a:off x="12634646" y="9517353"/>
              <a:ext cx="3909200" cy="2198034"/>
            </a:xfrm>
            <a:prstGeom prst="rect">
              <a:avLst/>
            </a:prstGeom>
          </p:spPr>
        </p:pic>
        <p:sp>
          <p:nvSpPr>
            <p:cNvPr id="86" name="TextBox 85">
              <a:extLst>
                <a:ext uri="{FF2B5EF4-FFF2-40B4-BE49-F238E27FC236}">
                  <a16:creationId xmlns:a16="http://schemas.microsoft.com/office/drawing/2014/main" id="{EC796E9A-F518-4D53-87CD-1D146E08D9A2}"/>
                </a:ext>
              </a:extLst>
            </p:cNvPr>
            <p:cNvSpPr txBox="1"/>
            <p:nvPr/>
          </p:nvSpPr>
          <p:spPr>
            <a:xfrm>
              <a:off x="15740584" y="10070518"/>
              <a:ext cx="572659" cy="60593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kumimoji="0" lang="ru-RU" sz="3000" b="0" i="0" u="none" strike="noStrike" cap="none" spc="0" normalizeH="0" baseline="0" dirty="0">
                  <a:ln>
                    <a:noFill/>
                  </a:ln>
                  <a:solidFill>
                    <a:schemeClr val="bg1"/>
                  </a:solidFill>
                  <a:effectLst/>
                  <a:uFillTx/>
                  <a:latin typeface="PT Astra Sans" panose="020B0603020203020204" pitchFamily="34" charset="-52"/>
                  <a:ea typeface="PT Astra Sans" panose="020B0603020203020204" pitchFamily="34" charset="-52"/>
                  <a:sym typeface="Helvetica Light"/>
                </a:rPr>
                <a:t>12</a:t>
              </a:r>
            </a:p>
          </p:txBody>
        </p:sp>
      </p:grpSp>
      <p:grpSp>
        <p:nvGrpSpPr>
          <p:cNvPr id="64" name="Group 63">
            <a:extLst>
              <a:ext uri="{FF2B5EF4-FFF2-40B4-BE49-F238E27FC236}">
                <a16:creationId xmlns:a16="http://schemas.microsoft.com/office/drawing/2014/main" id="{3D9EDE97-23AC-1DD6-AB5D-A6AF9BE85939}"/>
              </a:ext>
            </a:extLst>
          </p:cNvPr>
          <p:cNvGrpSpPr/>
          <p:nvPr/>
        </p:nvGrpSpPr>
        <p:grpSpPr>
          <a:xfrm>
            <a:off x="7232283" y="9509370"/>
            <a:ext cx="3937595" cy="2214000"/>
            <a:chOff x="7232026" y="9514462"/>
            <a:chExt cx="3937595" cy="2214000"/>
          </a:xfrm>
        </p:grpSpPr>
        <p:pic>
          <p:nvPicPr>
            <p:cNvPr id="62" name="Picture 61">
              <a:hlinkClick r:id="rId25" action="ppaction://hlinksldjump"/>
              <a:extLst>
                <a:ext uri="{FF2B5EF4-FFF2-40B4-BE49-F238E27FC236}">
                  <a16:creationId xmlns:a16="http://schemas.microsoft.com/office/drawing/2014/main" id="{9AF1D54D-4255-198C-FE09-2A6FAE5BDE08}"/>
                </a:ext>
              </a:extLst>
            </p:cNvPr>
            <p:cNvPicPr>
              <a:picLocks noChangeAspect="1"/>
            </p:cNvPicPr>
            <p:nvPr/>
          </p:nvPicPr>
          <p:blipFill>
            <a:blip r:embed="rId26"/>
            <a:stretch>
              <a:fillRect/>
            </a:stretch>
          </p:blipFill>
          <p:spPr>
            <a:xfrm>
              <a:off x="7232026" y="9514462"/>
              <a:ext cx="3937595" cy="2214000"/>
            </a:xfrm>
            <a:prstGeom prst="rect">
              <a:avLst/>
            </a:prstGeom>
          </p:spPr>
        </p:pic>
        <p:sp>
          <p:nvSpPr>
            <p:cNvPr id="84" name="TextBox 83">
              <a:extLst>
                <a:ext uri="{FF2B5EF4-FFF2-40B4-BE49-F238E27FC236}">
                  <a16:creationId xmlns:a16="http://schemas.microsoft.com/office/drawing/2014/main" id="{A6536A53-9714-9DB1-D3DA-87C00C3391AC}"/>
                </a:ext>
              </a:extLst>
            </p:cNvPr>
            <p:cNvSpPr txBox="1"/>
            <p:nvPr/>
          </p:nvSpPr>
          <p:spPr>
            <a:xfrm>
              <a:off x="10361472" y="10070518"/>
              <a:ext cx="572659" cy="60593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kumimoji="0" lang="ru-RU" sz="3000" b="0" i="0" u="none" strike="noStrike" cap="none" spc="0" normalizeH="0" baseline="0" dirty="0">
                  <a:ln>
                    <a:noFill/>
                  </a:ln>
                  <a:solidFill>
                    <a:srgbClr val="000000"/>
                  </a:solidFill>
                  <a:effectLst/>
                  <a:uFillTx/>
                  <a:latin typeface="PT Astra Sans" panose="020B0603020203020204" pitchFamily="34" charset="-52"/>
                  <a:ea typeface="PT Astra Sans" panose="020B0603020203020204" pitchFamily="34" charset="-52"/>
                  <a:sym typeface="Helvetica Light"/>
                </a:rPr>
                <a:t>11</a:t>
              </a:r>
            </a:p>
          </p:txBody>
        </p:sp>
      </p:grpSp>
    </p:spTree>
    <p:extLst>
      <p:ext uri="{BB962C8B-B14F-4D97-AF65-F5344CB8AC3E}">
        <p14:creationId xmlns:p14="http://schemas.microsoft.com/office/powerpoint/2010/main" val="1141722017"/>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60"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209328" y="7999784"/>
            <a:ext cx="21495712" cy="82621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spcBef>
                <a:spcPts val="2800"/>
              </a:spcBef>
              <a:defRPr sz="2800">
                <a:solidFill>
                  <a:srgbClr val="253957"/>
                </a:solidFill>
                <a:latin typeface="+mn-lt"/>
                <a:ea typeface="+mn-ea"/>
                <a:cs typeface="+mn-cs"/>
                <a:sym typeface="Arial Narrow"/>
              </a:defRPr>
            </a:pPr>
            <a:r>
              <a:rPr lang="ru-RU" sz="3200" dirty="0">
                <a:solidFill>
                  <a:schemeClr val="tx1"/>
                </a:solidFill>
                <a:latin typeface="PT Astra Sans" panose="020B0603020203020204" pitchFamily="34" charset="-52"/>
                <a:ea typeface="PT Astra Sans" panose="020B0603020203020204" pitchFamily="34" charset="-52"/>
              </a:rPr>
              <a:t>Автоматизация процесса учёта фактических трудозатрат сотрудников</a:t>
            </a:r>
            <a:r>
              <a:rPr lang="en-US" sz="3200" dirty="0">
                <a:solidFill>
                  <a:schemeClr val="tx1"/>
                </a:solidFill>
                <a:latin typeface="PT Astra Sans" panose="020B0603020203020204" pitchFamily="34" charset="-52"/>
                <a:ea typeface="PT Astra Sans" panose="020B0603020203020204" pitchFamily="34" charset="-52"/>
              </a:rPr>
              <a:t>.</a:t>
            </a:r>
            <a:endParaRPr lang="ru-RU" sz="3200" dirty="0">
              <a:solidFill>
                <a:schemeClr val="tx1"/>
              </a:solidFill>
              <a:latin typeface="PT Astra Sans" panose="020B0603020203020204" pitchFamily="34" charset="-52"/>
              <a:ea typeface="PT Astra Sans" panose="020B0603020203020204" pitchFamily="34" charset="-52"/>
            </a:endParaRPr>
          </a:p>
        </p:txBody>
      </p:sp>
      <p:pic>
        <p:nvPicPr>
          <p:cNvPr id="63" name="Изображение" descr="Изображение"/>
          <p:cNvPicPr>
            <a:picLocks noChangeAspect="1"/>
          </p:cNvPicPr>
          <p:nvPr/>
        </p:nvPicPr>
        <p:blipFill>
          <a:blip r:embed="rId3"/>
          <a:stretch>
            <a:fillRect/>
          </a:stretch>
        </p:blipFill>
        <p:spPr>
          <a:xfrm>
            <a:off x="1226606" y="586180"/>
            <a:ext cx="1199579" cy="1199579"/>
          </a:xfrm>
          <a:prstGeom prst="rect">
            <a:avLst/>
          </a:prstGeom>
          <a:ln w="12700">
            <a:miter lim="400000"/>
          </a:ln>
        </p:spPr>
      </p:pic>
      <p:sp>
        <p:nvSpPr>
          <p:cNvPr id="10" name="Прямоугольник 9"/>
          <p:cNvSpPr/>
          <p:nvPr/>
        </p:nvSpPr>
        <p:spPr>
          <a:xfrm>
            <a:off x="19147322" y="2256959"/>
            <a:ext cx="3557838" cy="861774"/>
          </a:xfrm>
          <a:prstGeom prst="rect">
            <a:avLst/>
          </a:prstGeom>
        </p:spPr>
        <p:txBody>
          <a:bodyPr wrap="square">
            <a:spAutoFit/>
          </a:bodyPr>
          <a:lstStyle/>
          <a:p>
            <a:pPr algn="l"/>
            <a:r>
              <a:rPr lang="ru-RU" dirty="0">
                <a:solidFill>
                  <a:schemeClr val="tx1"/>
                </a:solidFill>
                <a:latin typeface="PT Astra Sans" panose="020B0603020203020204" pitchFamily="34" charset="-52"/>
                <a:ea typeface="PT Astra Sans" panose="020B0603020203020204" pitchFamily="34" charset="-52"/>
                <a:hlinkClick r:id="rId4" action="ppaction://hlinksldjump">
                  <a:extLst>
                    <a:ext uri="{A12FA001-AC4F-418D-AE19-62706E023703}">
                      <ahyp:hlinkClr xmlns:ahyp="http://schemas.microsoft.com/office/drawing/2018/hyperlinkcolor" val="tx"/>
                    </a:ext>
                  </a:extLst>
                </a:hlinkClick>
              </a:rPr>
              <a:t>Оглавление</a:t>
            </a:r>
            <a:endParaRPr lang="ru-RU" dirty="0">
              <a:solidFill>
                <a:schemeClr val="tx1"/>
              </a:solidFill>
              <a:latin typeface="PT Astra Sans" panose="020B0603020203020204" pitchFamily="34" charset="-52"/>
              <a:ea typeface="PT Astra Sans" panose="020B0603020203020204" pitchFamily="34" charset="-52"/>
            </a:endParaRPr>
          </a:p>
        </p:txBody>
      </p:sp>
      <p:sp>
        <p:nvSpPr>
          <p:cNvPr id="3" name="Номер слайда 2">
            <a:extLst>
              <a:ext uri="{FF2B5EF4-FFF2-40B4-BE49-F238E27FC236}">
                <a16:creationId xmlns:a16="http://schemas.microsoft.com/office/drawing/2014/main" id="{7AC1C4F9-3A07-412A-8B4A-B2B4B93339D7}"/>
              </a:ext>
            </a:extLst>
          </p:cNvPr>
          <p:cNvSpPr>
            <a:spLocks noGrp="1"/>
          </p:cNvSpPr>
          <p:nvPr>
            <p:ph type="sldNum" sz="quarter" idx="2"/>
          </p:nvPr>
        </p:nvSpPr>
        <p:spPr>
          <a:xfrm>
            <a:off x="21926101" y="12886166"/>
            <a:ext cx="867224" cy="513601"/>
          </a:xfrm>
        </p:spPr>
        <p:txBody>
          <a:bodyPr/>
          <a:lstStyle/>
          <a:p>
            <a:fld id="{86CB4B4D-7CA3-9044-876B-883B54F8677D}" type="slidenum">
              <a:rPr lang="ru-RU" smtClean="0">
                <a:solidFill>
                  <a:schemeClr val="tx1"/>
                </a:solidFill>
                <a:latin typeface="PT Astra Sans" panose="020B0603020203020204" pitchFamily="34" charset="-52"/>
                <a:ea typeface="PT Astra Sans" panose="020B0603020203020204" pitchFamily="34" charset="-52"/>
              </a:rPr>
              <a:t>4</a:t>
            </a:fld>
            <a:r>
              <a:rPr lang="ru-RU" dirty="0">
                <a:solidFill>
                  <a:schemeClr val="tx1"/>
                </a:solidFill>
                <a:latin typeface="PT Astra Sans" panose="020B0603020203020204" pitchFamily="34" charset="-52"/>
                <a:ea typeface="PT Astra Sans" panose="020B0603020203020204" pitchFamily="34" charset="-52"/>
              </a:rPr>
              <a:t> / 12</a:t>
            </a:r>
          </a:p>
        </p:txBody>
      </p:sp>
      <p:sp>
        <p:nvSpPr>
          <p:cNvPr id="14" name="Название подразделения, лаборатории, факультета и т.д.">
            <a:extLst>
              <a:ext uri="{FF2B5EF4-FFF2-40B4-BE49-F238E27FC236}">
                <a16:creationId xmlns:a16="http://schemas.microsoft.com/office/drawing/2014/main" id="{B13E2E30-4667-4CF7-8769-733332B5FDF1}"/>
              </a:ext>
            </a:extLst>
          </p:cNvPr>
          <p:cNvSpPr txBox="1"/>
          <p:nvPr/>
        </p:nvSpPr>
        <p:spPr>
          <a:xfrm>
            <a:off x="16296456" y="12886166"/>
            <a:ext cx="4536504" cy="513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1437" tIns="71437" rIns="71437" bIns="71437" anchor="ctr">
            <a:spAutoFit/>
          </a:bodyPr>
          <a:lstStyle>
            <a:lvl1pPr algn="r">
              <a:defRPr sz="2400">
                <a:solidFill>
                  <a:srgbClr val="253957"/>
                </a:solidFill>
                <a:latin typeface="+mn-lt"/>
                <a:ea typeface="+mn-ea"/>
                <a:cs typeface="+mn-cs"/>
                <a:sym typeface="Arial Narrow"/>
              </a:defRPr>
            </a:lvl1pPr>
          </a:lstStyle>
          <a:p>
            <a:pPr algn="l"/>
            <a:r>
              <a:rPr lang="ru-RU" dirty="0">
                <a:solidFill>
                  <a:schemeClr val="tx1"/>
                </a:solidFill>
                <a:latin typeface="PT Astra Sans" panose="020B0603020203020204" pitchFamily="34" charset="-52"/>
                <a:ea typeface="PT Astra Sans" panose="020B0603020203020204" pitchFamily="34" charset="-52"/>
              </a:rPr>
              <a:t>Объект и предмет исследования</a:t>
            </a:r>
          </a:p>
        </p:txBody>
      </p:sp>
      <p:sp>
        <p:nvSpPr>
          <p:cNvPr id="17"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extLst>
              <a:ext uri="{FF2B5EF4-FFF2-40B4-BE49-F238E27FC236}">
                <a16:creationId xmlns:a16="http://schemas.microsoft.com/office/drawing/2014/main" id="{CCACB957-C4CB-487B-A425-13E49BB1794D}"/>
              </a:ext>
            </a:extLst>
          </p:cNvPr>
          <p:cNvSpPr txBox="1"/>
          <p:nvPr/>
        </p:nvSpPr>
        <p:spPr>
          <a:xfrm>
            <a:off x="1192170" y="6918863"/>
            <a:ext cx="21506374" cy="8280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spcBef>
                <a:spcPts val="2800"/>
              </a:spcBef>
              <a:defRPr sz="2800">
                <a:solidFill>
                  <a:srgbClr val="253957"/>
                </a:solidFill>
                <a:latin typeface="+mn-lt"/>
                <a:ea typeface="+mn-ea"/>
                <a:cs typeface="+mn-cs"/>
                <a:sym typeface="Arial Narrow"/>
              </a:defRPr>
            </a:pPr>
            <a:r>
              <a:rPr lang="ru-RU" sz="5200" b="1" dirty="0">
                <a:solidFill>
                  <a:schemeClr val="tx1"/>
                </a:solidFill>
                <a:latin typeface="PT Astra Sans" panose="020B0603020203020204" pitchFamily="34" charset="-52"/>
                <a:ea typeface="PT Astra Sans" panose="020B0603020203020204" pitchFamily="34" charset="-52"/>
              </a:rPr>
              <a:t>Предмет исследования</a:t>
            </a:r>
          </a:p>
        </p:txBody>
      </p:sp>
      <p:sp>
        <p:nvSpPr>
          <p:cNvPr id="20" name="Очень крутой заголовок…">
            <a:extLst>
              <a:ext uri="{FF2B5EF4-FFF2-40B4-BE49-F238E27FC236}">
                <a16:creationId xmlns:a16="http://schemas.microsoft.com/office/drawing/2014/main" id="{DCB90DD0-B790-4BBE-8CC2-1C13C57CB252}"/>
              </a:ext>
            </a:extLst>
          </p:cNvPr>
          <p:cNvSpPr txBox="1"/>
          <p:nvPr/>
        </p:nvSpPr>
        <p:spPr>
          <a:xfrm>
            <a:off x="2542928" y="131566"/>
            <a:ext cx="11089232" cy="195567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sz="6000" dirty="0">
                <a:solidFill>
                  <a:schemeClr val="tx1"/>
                </a:solidFill>
                <a:latin typeface="PT Astra Sans" panose="020B0603020203020204" pitchFamily="34" charset="-52"/>
                <a:ea typeface="PT Astra Sans" panose="020B0603020203020204" pitchFamily="34" charset="-52"/>
              </a:rPr>
              <a:t>Объект и предмет исследования</a:t>
            </a:r>
            <a:endParaRPr sz="6000" dirty="0">
              <a:solidFill>
                <a:schemeClr val="tx1"/>
              </a:solidFill>
              <a:latin typeface="PT Astra Sans" panose="020B0603020203020204" pitchFamily="34" charset="-52"/>
              <a:ea typeface="PT Astra Sans" panose="020B0603020203020204" pitchFamily="34" charset="-52"/>
            </a:endParaRPr>
          </a:p>
        </p:txBody>
      </p:sp>
      <p:sp>
        <p:nvSpPr>
          <p:cNvPr id="21" name="Название подразделения, лаборатории, факультета и т.д.">
            <a:extLst>
              <a:ext uri="{FF2B5EF4-FFF2-40B4-BE49-F238E27FC236}">
                <a16:creationId xmlns:a16="http://schemas.microsoft.com/office/drawing/2014/main" id="{0905917A-04C5-4AFF-AD0B-9B8A6135D869}"/>
              </a:ext>
            </a:extLst>
          </p:cNvPr>
          <p:cNvSpPr txBox="1"/>
          <p:nvPr/>
        </p:nvSpPr>
        <p:spPr>
          <a:xfrm>
            <a:off x="1209448" y="12886167"/>
            <a:ext cx="9326368" cy="513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1437" tIns="71437" rIns="71437" bIns="71437" anchor="ctr">
            <a:spAutoFit/>
          </a:bodyPr>
          <a:lstStyle>
            <a:lvl1pPr algn="r">
              <a:defRPr sz="2400">
                <a:solidFill>
                  <a:srgbClr val="253957"/>
                </a:solidFill>
                <a:latin typeface="+mn-lt"/>
                <a:ea typeface="+mn-ea"/>
                <a:cs typeface="+mn-cs"/>
                <a:sym typeface="Arial Narrow"/>
              </a:defRPr>
            </a:lvl1pPr>
          </a:lstStyle>
          <a:p>
            <a:pPr algn="l"/>
            <a:r>
              <a:rPr lang="ru-RU" dirty="0">
                <a:solidFill>
                  <a:schemeClr val="tx1"/>
                </a:solidFill>
                <a:latin typeface="PT Astra Sans" panose="020B0603020203020204" pitchFamily="34" charset="-52"/>
                <a:ea typeface="PT Astra Sans" panose="020B0603020203020204" pitchFamily="34" charset="-52"/>
              </a:rPr>
              <a:t>Авторы: Зарипзянов Данила Сергеевич</a:t>
            </a:r>
            <a:r>
              <a:rPr lang="en-US" dirty="0">
                <a:solidFill>
                  <a:schemeClr val="tx1"/>
                </a:solidFill>
                <a:latin typeface="PT Astra Sans" panose="020B0603020203020204" pitchFamily="34" charset="-52"/>
                <a:ea typeface="PT Astra Sans" panose="020B0603020203020204" pitchFamily="34" charset="-52"/>
              </a:rPr>
              <a:t> (</a:t>
            </a:r>
            <a:r>
              <a:rPr lang="en-US" b="0" i="0" dirty="0">
                <a:solidFill>
                  <a:schemeClr val="tx1"/>
                </a:solidFill>
                <a:effectLst/>
                <a:latin typeface="PT Astra Sans" panose="020B0603020203020204" pitchFamily="34" charset="-52"/>
                <a:ea typeface="PT Astra Sans" panose="020B0603020203020204" pitchFamily="34" charset="-52"/>
              </a:rPr>
              <a:t>dszaripzyanov@edu.hse.ru)</a:t>
            </a:r>
            <a:endParaRPr lang="ru-RU" dirty="0">
              <a:solidFill>
                <a:schemeClr val="tx1"/>
              </a:solidFill>
              <a:latin typeface="PT Astra Sans" panose="020B0603020203020204" pitchFamily="34" charset="-52"/>
              <a:ea typeface="PT Astra Sans" panose="020B0603020203020204" pitchFamily="34" charset="-52"/>
            </a:endParaRPr>
          </a:p>
        </p:txBody>
      </p:sp>
      <p:sp>
        <p:nvSpPr>
          <p:cNvPr id="15"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extLst>
              <a:ext uri="{FF2B5EF4-FFF2-40B4-BE49-F238E27FC236}">
                <a16:creationId xmlns:a16="http://schemas.microsoft.com/office/drawing/2014/main" id="{B246E062-68C2-4D55-95EB-A34F4AFC9A0C}"/>
              </a:ext>
            </a:extLst>
          </p:cNvPr>
          <p:cNvSpPr txBox="1"/>
          <p:nvPr/>
        </p:nvSpPr>
        <p:spPr>
          <a:xfrm>
            <a:off x="1195332" y="5953721"/>
            <a:ext cx="21495712" cy="82621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spcBef>
                <a:spcPts val="2800"/>
              </a:spcBef>
              <a:defRPr sz="2800">
                <a:solidFill>
                  <a:srgbClr val="253957"/>
                </a:solidFill>
                <a:latin typeface="+mn-lt"/>
                <a:ea typeface="+mn-ea"/>
                <a:cs typeface="+mn-cs"/>
                <a:sym typeface="Arial Narrow"/>
              </a:defRPr>
            </a:pPr>
            <a:r>
              <a:rPr lang="ru-RU" sz="3200" dirty="0">
                <a:solidFill>
                  <a:schemeClr val="tx1"/>
                </a:solidFill>
                <a:latin typeface="PT Astra Sans" panose="020B0603020203020204" pitchFamily="34" charset="-52"/>
                <a:ea typeface="PT Astra Sans" panose="020B0603020203020204" pitchFamily="34" charset="-52"/>
              </a:rPr>
              <a:t>Разработка информационной системы.</a:t>
            </a:r>
          </a:p>
        </p:txBody>
      </p:sp>
      <p:sp>
        <p:nvSpPr>
          <p:cNvPr id="19"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extLst>
              <a:ext uri="{FF2B5EF4-FFF2-40B4-BE49-F238E27FC236}">
                <a16:creationId xmlns:a16="http://schemas.microsoft.com/office/drawing/2014/main" id="{3F38669B-A43D-4503-BB69-A9FA432F693B}"/>
              </a:ext>
            </a:extLst>
          </p:cNvPr>
          <p:cNvSpPr txBox="1"/>
          <p:nvPr/>
        </p:nvSpPr>
        <p:spPr>
          <a:xfrm>
            <a:off x="1178174" y="4872800"/>
            <a:ext cx="21506374" cy="8280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spcBef>
                <a:spcPts val="2800"/>
              </a:spcBef>
              <a:defRPr sz="2800">
                <a:solidFill>
                  <a:srgbClr val="253957"/>
                </a:solidFill>
                <a:latin typeface="+mn-lt"/>
                <a:ea typeface="+mn-ea"/>
                <a:cs typeface="+mn-cs"/>
                <a:sym typeface="Arial Narrow"/>
              </a:defRPr>
            </a:pPr>
            <a:r>
              <a:rPr lang="ru-RU" sz="5200" b="1" dirty="0">
                <a:solidFill>
                  <a:schemeClr val="tx1"/>
                </a:solidFill>
                <a:latin typeface="PT Astra Sans" panose="020B0603020203020204" pitchFamily="34" charset="-52"/>
                <a:ea typeface="PT Astra Sans" panose="020B0603020203020204" pitchFamily="34" charset="-52"/>
              </a:rPr>
              <a:t>Объект исследования</a:t>
            </a:r>
          </a:p>
        </p:txBody>
      </p:sp>
      <p:sp>
        <p:nvSpPr>
          <p:cNvPr id="22" name="Название подразделения, лаборатории, факультета и т.д.">
            <a:extLst>
              <a:ext uri="{FF2B5EF4-FFF2-40B4-BE49-F238E27FC236}">
                <a16:creationId xmlns:a16="http://schemas.microsoft.com/office/drawing/2014/main" id="{C9F53595-7C7F-4290-BD96-6A84168D8C1A}"/>
              </a:ext>
            </a:extLst>
          </p:cNvPr>
          <p:cNvSpPr txBox="1"/>
          <p:nvPr/>
        </p:nvSpPr>
        <p:spPr>
          <a:xfrm>
            <a:off x="15432360" y="757698"/>
            <a:ext cx="7272800" cy="88293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a:solidFill>
                  <a:schemeClr val="tx1"/>
                </a:solidFill>
                <a:latin typeface="PT Astra Sans" panose="020B0603020203020204" pitchFamily="34" charset="-52"/>
                <a:ea typeface="PT Astra Sans" panose="020B0603020203020204" pitchFamily="34" charset="-52"/>
              </a:rPr>
              <a:t>Автоматизация процесса учёта фактических трудозатрат сотрудников ООО «ОКТА ГРУПП»</a:t>
            </a:r>
          </a:p>
        </p:txBody>
      </p:sp>
      <p:sp>
        <p:nvSpPr>
          <p:cNvPr id="23" name="Название подразделения, лаборатории, факультета и т.д.">
            <a:extLst>
              <a:ext uri="{FF2B5EF4-FFF2-40B4-BE49-F238E27FC236}">
                <a16:creationId xmlns:a16="http://schemas.microsoft.com/office/drawing/2014/main" id="{9EC8E747-9B46-4E2F-82CA-84F3C5F9C1F7}"/>
              </a:ext>
            </a:extLst>
          </p:cNvPr>
          <p:cNvSpPr txBox="1"/>
          <p:nvPr/>
        </p:nvSpPr>
        <p:spPr>
          <a:xfrm>
            <a:off x="18528696" y="1573641"/>
            <a:ext cx="4176464" cy="513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a:solidFill>
                  <a:schemeClr val="tx1"/>
                </a:solidFill>
                <a:latin typeface="PT Astra Sans" panose="020B0603020203020204" pitchFamily="34" charset="-52"/>
                <a:ea typeface="PT Astra Sans" panose="020B0603020203020204" pitchFamily="34" charset="-52"/>
              </a:rPr>
              <a:t>Дата выступления: 23.06.2022</a:t>
            </a:r>
          </a:p>
        </p:txBody>
      </p:sp>
    </p:spTree>
    <p:extLst>
      <p:ext uri="{BB962C8B-B14F-4D97-AF65-F5344CB8AC3E}">
        <p14:creationId xmlns:p14="http://schemas.microsoft.com/office/powerpoint/2010/main" val="2078326793"/>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pic>
        <p:nvPicPr>
          <p:cNvPr id="63" name="Изображение" descr="Изображение"/>
          <p:cNvPicPr>
            <a:picLocks noChangeAspect="1"/>
          </p:cNvPicPr>
          <p:nvPr/>
        </p:nvPicPr>
        <p:blipFill>
          <a:blip r:embed="rId3"/>
          <a:stretch>
            <a:fillRect/>
          </a:stretch>
        </p:blipFill>
        <p:spPr>
          <a:xfrm>
            <a:off x="1226606" y="586180"/>
            <a:ext cx="1199579" cy="1199579"/>
          </a:xfrm>
          <a:prstGeom prst="rect">
            <a:avLst/>
          </a:prstGeom>
          <a:ln w="12700">
            <a:miter lim="400000"/>
          </a:ln>
        </p:spPr>
      </p:pic>
      <p:sp>
        <p:nvSpPr>
          <p:cNvPr id="3" name="Номер слайда 2">
            <a:extLst>
              <a:ext uri="{FF2B5EF4-FFF2-40B4-BE49-F238E27FC236}">
                <a16:creationId xmlns:a16="http://schemas.microsoft.com/office/drawing/2014/main" id="{7AC1C4F9-3A07-412A-8B4A-B2B4B93339D7}"/>
              </a:ext>
            </a:extLst>
          </p:cNvPr>
          <p:cNvSpPr>
            <a:spLocks noGrp="1"/>
          </p:cNvSpPr>
          <p:nvPr>
            <p:ph type="sldNum" sz="quarter" idx="2"/>
          </p:nvPr>
        </p:nvSpPr>
        <p:spPr>
          <a:xfrm>
            <a:off x="21926100" y="12886166"/>
            <a:ext cx="867224" cy="513601"/>
          </a:xfrm>
        </p:spPr>
        <p:txBody>
          <a:bodyPr/>
          <a:lstStyle/>
          <a:p>
            <a:fld id="{86CB4B4D-7CA3-9044-876B-883B54F8677D}" type="slidenum">
              <a:rPr lang="ru-RU" smtClean="0">
                <a:solidFill>
                  <a:schemeClr val="tx1"/>
                </a:solidFill>
                <a:latin typeface="PT Astra Sans" panose="020B0603020203020204" pitchFamily="34" charset="-52"/>
                <a:ea typeface="PT Astra Sans" panose="020B0603020203020204" pitchFamily="34" charset="-52"/>
              </a:rPr>
              <a:t>5</a:t>
            </a:fld>
            <a:r>
              <a:rPr lang="ru-RU" dirty="0">
                <a:solidFill>
                  <a:schemeClr val="tx1"/>
                </a:solidFill>
                <a:latin typeface="PT Astra Sans" panose="020B0603020203020204" pitchFamily="34" charset="-52"/>
                <a:ea typeface="PT Astra Sans" panose="020B0603020203020204" pitchFamily="34" charset="-52"/>
              </a:rPr>
              <a:t> / 12</a:t>
            </a:r>
          </a:p>
        </p:txBody>
      </p:sp>
      <p:sp>
        <p:nvSpPr>
          <p:cNvPr id="16" name="Прямоугольник 15">
            <a:extLst>
              <a:ext uri="{FF2B5EF4-FFF2-40B4-BE49-F238E27FC236}">
                <a16:creationId xmlns:a16="http://schemas.microsoft.com/office/drawing/2014/main" id="{93C1AC9F-D65E-47E7-ADC8-70C7567BA5F2}"/>
              </a:ext>
            </a:extLst>
          </p:cNvPr>
          <p:cNvSpPr/>
          <p:nvPr/>
        </p:nvSpPr>
        <p:spPr>
          <a:xfrm>
            <a:off x="19147322" y="2256959"/>
            <a:ext cx="3557838" cy="861774"/>
          </a:xfrm>
          <a:prstGeom prst="rect">
            <a:avLst/>
          </a:prstGeom>
        </p:spPr>
        <p:txBody>
          <a:bodyPr wrap="square">
            <a:spAutoFit/>
          </a:bodyPr>
          <a:lstStyle/>
          <a:p>
            <a:pPr algn="l"/>
            <a:r>
              <a:rPr lang="ru-RU" dirty="0">
                <a:solidFill>
                  <a:schemeClr val="tx1"/>
                </a:solidFill>
                <a:latin typeface="PT Astra Sans" panose="020B0603020203020204" pitchFamily="34" charset="-52"/>
                <a:ea typeface="PT Astra Sans" panose="020B0603020203020204" pitchFamily="34" charset="-52"/>
                <a:hlinkClick r:id="rId4" action="ppaction://hlinksldjump">
                  <a:extLst>
                    <a:ext uri="{A12FA001-AC4F-418D-AE19-62706E023703}">
                      <ahyp:hlinkClr xmlns:ahyp="http://schemas.microsoft.com/office/drawing/2018/hyperlinkcolor" val="tx"/>
                    </a:ext>
                  </a:extLst>
                </a:hlinkClick>
              </a:rPr>
              <a:t>Оглавление</a:t>
            </a:r>
            <a:endParaRPr lang="ru-RU" dirty="0">
              <a:solidFill>
                <a:schemeClr val="tx1"/>
              </a:solidFill>
              <a:latin typeface="PT Astra Sans" panose="020B0603020203020204" pitchFamily="34" charset="-52"/>
              <a:ea typeface="PT Astra Sans" panose="020B0603020203020204" pitchFamily="34" charset="-52"/>
            </a:endParaRPr>
          </a:p>
        </p:txBody>
      </p:sp>
      <p:sp>
        <p:nvSpPr>
          <p:cNvPr id="17" name="Название подразделения, лаборатории, факультета и т.д.">
            <a:extLst>
              <a:ext uri="{FF2B5EF4-FFF2-40B4-BE49-F238E27FC236}">
                <a16:creationId xmlns:a16="http://schemas.microsoft.com/office/drawing/2014/main" id="{454C6A3D-7E30-4BC5-9AA5-272295A24FBF}"/>
              </a:ext>
            </a:extLst>
          </p:cNvPr>
          <p:cNvSpPr txBox="1"/>
          <p:nvPr/>
        </p:nvSpPr>
        <p:spPr>
          <a:xfrm>
            <a:off x="16440472" y="12886166"/>
            <a:ext cx="4392488" cy="513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1437" tIns="71437" rIns="71437" bIns="71437" anchor="ctr">
            <a:spAutoFit/>
          </a:bodyPr>
          <a:lstStyle>
            <a:lvl1pPr algn="r">
              <a:defRPr sz="2400">
                <a:solidFill>
                  <a:srgbClr val="253957"/>
                </a:solidFill>
                <a:latin typeface="+mn-lt"/>
                <a:ea typeface="+mn-ea"/>
                <a:cs typeface="+mn-cs"/>
                <a:sym typeface="Arial Narrow"/>
              </a:defRPr>
            </a:lvl1pPr>
          </a:lstStyle>
          <a:p>
            <a:pPr algn="l"/>
            <a:r>
              <a:rPr lang="ru-RU" dirty="0">
                <a:solidFill>
                  <a:schemeClr val="tx1"/>
                </a:solidFill>
                <a:latin typeface="PT Astra Sans" panose="020B0603020203020204" pitchFamily="34" charset="-52"/>
                <a:ea typeface="PT Astra Sans" panose="020B0603020203020204" pitchFamily="34" charset="-52"/>
              </a:rPr>
              <a:t>Цель и задачи</a:t>
            </a:r>
          </a:p>
        </p:txBody>
      </p:sp>
      <p:sp>
        <p:nvSpPr>
          <p:cNvPr id="15" name="Очень крутой заголовок…">
            <a:extLst>
              <a:ext uri="{FF2B5EF4-FFF2-40B4-BE49-F238E27FC236}">
                <a16:creationId xmlns:a16="http://schemas.microsoft.com/office/drawing/2014/main" id="{78CBD098-72B8-441A-BC48-D53498D01AF2}"/>
              </a:ext>
            </a:extLst>
          </p:cNvPr>
          <p:cNvSpPr txBox="1"/>
          <p:nvPr/>
        </p:nvSpPr>
        <p:spPr>
          <a:xfrm>
            <a:off x="2542928" y="624709"/>
            <a:ext cx="7705875" cy="114891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sz="6000" dirty="0">
                <a:solidFill>
                  <a:schemeClr val="tx1"/>
                </a:solidFill>
                <a:latin typeface="PT Astra Sans" panose="020B0603020203020204" pitchFamily="34" charset="-52"/>
                <a:ea typeface="PT Astra Sans" panose="020B0603020203020204" pitchFamily="34" charset="-52"/>
              </a:rPr>
              <a:t>Цель и задачи</a:t>
            </a:r>
            <a:endParaRPr sz="6000" dirty="0">
              <a:solidFill>
                <a:schemeClr val="tx1"/>
              </a:solidFill>
              <a:latin typeface="PT Astra Sans" panose="020B0603020203020204" pitchFamily="34" charset="-52"/>
              <a:ea typeface="PT Astra Sans" panose="020B0603020203020204" pitchFamily="34" charset="-52"/>
            </a:endParaRPr>
          </a:p>
        </p:txBody>
      </p:sp>
      <p:sp>
        <p:nvSpPr>
          <p:cNvPr id="20" name="Название подразделения, лаборатории, факультета и т.д.">
            <a:extLst>
              <a:ext uri="{FF2B5EF4-FFF2-40B4-BE49-F238E27FC236}">
                <a16:creationId xmlns:a16="http://schemas.microsoft.com/office/drawing/2014/main" id="{AD99F8CE-3BF9-4BA0-9683-27DB633C0FF9}"/>
              </a:ext>
            </a:extLst>
          </p:cNvPr>
          <p:cNvSpPr txBox="1"/>
          <p:nvPr/>
        </p:nvSpPr>
        <p:spPr>
          <a:xfrm>
            <a:off x="1209448" y="12886167"/>
            <a:ext cx="9326368" cy="513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1437" tIns="71437" rIns="71437" bIns="71437" anchor="ctr">
            <a:spAutoFit/>
          </a:bodyPr>
          <a:lstStyle>
            <a:lvl1pPr algn="r">
              <a:defRPr sz="2400">
                <a:solidFill>
                  <a:srgbClr val="253957"/>
                </a:solidFill>
                <a:latin typeface="+mn-lt"/>
                <a:ea typeface="+mn-ea"/>
                <a:cs typeface="+mn-cs"/>
                <a:sym typeface="Arial Narrow"/>
              </a:defRPr>
            </a:lvl1pPr>
          </a:lstStyle>
          <a:p>
            <a:pPr algn="l"/>
            <a:r>
              <a:rPr lang="ru-RU" dirty="0">
                <a:solidFill>
                  <a:schemeClr val="tx1"/>
                </a:solidFill>
                <a:latin typeface="PT Astra Sans" panose="020B0603020203020204" pitchFamily="34" charset="-52"/>
                <a:ea typeface="PT Astra Sans" panose="020B0603020203020204" pitchFamily="34" charset="-52"/>
              </a:rPr>
              <a:t>Авторы: Зарипзянов Данила Сергеевич</a:t>
            </a:r>
            <a:r>
              <a:rPr lang="en-US" dirty="0">
                <a:solidFill>
                  <a:schemeClr val="tx1"/>
                </a:solidFill>
                <a:latin typeface="PT Astra Sans" panose="020B0603020203020204" pitchFamily="34" charset="-52"/>
                <a:ea typeface="PT Astra Sans" panose="020B0603020203020204" pitchFamily="34" charset="-52"/>
              </a:rPr>
              <a:t> (</a:t>
            </a:r>
            <a:r>
              <a:rPr lang="en-US" b="0" i="0" dirty="0">
                <a:solidFill>
                  <a:schemeClr val="tx1"/>
                </a:solidFill>
                <a:effectLst/>
                <a:latin typeface="PT Astra Sans" panose="020B0603020203020204" pitchFamily="34" charset="-52"/>
                <a:ea typeface="PT Astra Sans" panose="020B0603020203020204" pitchFamily="34" charset="-52"/>
              </a:rPr>
              <a:t>dszaripzyanov@edu.hse.ru)</a:t>
            </a:r>
            <a:endParaRPr lang="ru-RU" dirty="0">
              <a:solidFill>
                <a:schemeClr val="tx1"/>
              </a:solidFill>
              <a:latin typeface="PT Astra Sans" panose="020B0603020203020204" pitchFamily="34" charset="-52"/>
              <a:ea typeface="PT Astra Sans" panose="020B0603020203020204" pitchFamily="34" charset="-52"/>
            </a:endParaRPr>
          </a:p>
        </p:txBody>
      </p:sp>
      <p:sp>
        <p:nvSpPr>
          <p:cNvPr id="14" name="Название подразделения, лаборатории, факультета и т.д.">
            <a:extLst>
              <a:ext uri="{FF2B5EF4-FFF2-40B4-BE49-F238E27FC236}">
                <a16:creationId xmlns:a16="http://schemas.microsoft.com/office/drawing/2014/main" id="{CADF19E0-ADB1-4AEB-A74E-617BF8BFAB4D}"/>
              </a:ext>
            </a:extLst>
          </p:cNvPr>
          <p:cNvSpPr txBox="1"/>
          <p:nvPr/>
        </p:nvSpPr>
        <p:spPr>
          <a:xfrm>
            <a:off x="15432360" y="757698"/>
            <a:ext cx="7272800" cy="88293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a:solidFill>
                  <a:schemeClr val="tx1"/>
                </a:solidFill>
                <a:latin typeface="PT Astra Sans" panose="020B0603020203020204" pitchFamily="34" charset="-52"/>
                <a:ea typeface="PT Astra Sans" panose="020B0603020203020204" pitchFamily="34" charset="-52"/>
              </a:rPr>
              <a:t>Автоматизация процесса учёта фактических трудозатрат сотрудников ООО «ОКТА ГРУПП»</a:t>
            </a:r>
          </a:p>
        </p:txBody>
      </p:sp>
      <p:sp>
        <p:nvSpPr>
          <p:cNvPr id="18" name="Название подразделения, лаборатории, факультета и т.д.">
            <a:extLst>
              <a:ext uri="{FF2B5EF4-FFF2-40B4-BE49-F238E27FC236}">
                <a16:creationId xmlns:a16="http://schemas.microsoft.com/office/drawing/2014/main" id="{CE1A650F-A6AF-4CC2-BC95-E2D270C113C3}"/>
              </a:ext>
            </a:extLst>
          </p:cNvPr>
          <p:cNvSpPr txBox="1"/>
          <p:nvPr/>
        </p:nvSpPr>
        <p:spPr>
          <a:xfrm>
            <a:off x="18528696" y="1573641"/>
            <a:ext cx="4176464" cy="513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a:solidFill>
                  <a:schemeClr val="tx1"/>
                </a:solidFill>
                <a:latin typeface="PT Astra Sans" panose="020B0603020203020204" pitchFamily="34" charset="-52"/>
                <a:ea typeface="PT Astra Sans" panose="020B0603020203020204" pitchFamily="34" charset="-52"/>
              </a:rPr>
              <a:t>Дата выступления: 23.06.2022</a:t>
            </a:r>
          </a:p>
        </p:txBody>
      </p:sp>
      <p:sp>
        <p:nvSpPr>
          <p:cNvPr id="13"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extLst>
              <a:ext uri="{FF2B5EF4-FFF2-40B4-BE49-F238E27FC236}">
                <a16:creationId xmlns:a16="http://schemas.microsoft.com/office/drawing/2014/main" id="{CA44FEA8-9E2E-C204-8FFA-908C6384DFC0}"/>
              </a:ext>
            </a:extLst>
          </p:cNvPr>
          <p:cNvSpPr txBox="1"/>
          <p:nvPr/>
        </p:nvSpPr>
        <p:spPr>
          <a:xfrm>
            <a:off x="1292117" y="5025706"/>
            <a:ext cx="21495712" cy="82621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spcBef>
                <a:spcPts val="2800"/>
              </a:spcBef>
              <a:defRPr sz="2800">
                <a:solidFill>
                  <a:srgbClr val="253957"/>
                </a:solidFill>
                <a:latin typeface="+mn-lt"/>
                <a:ea typeface="+mn-ea"/>
                <a:cs typeface="+mn-cs"/>
                <a:sym typeface="Arial Narrow"/>
              </a:defRPr>
            </a:pPr>
            <a:r>
              <a:rPr lang="ru-RU" sz="3200" dirty="0">
                <a:solidFill>
                  <a:schemeClr val="tx1"/>
                </a:solidFill>
                <a:latin typeface="PT Astra Sans" panose="020B0603020203020204" pitchFamily="34" charset="-52"/>
                <a:ea typeface="PT Astra Sans" panose="020B0603020203020204" pitchFamily="34" charset="-52"/>
              </a:rPr>
              <a:t>Разработать информационную систему учёта фактических трудозатрат сотрудников.</a:t>
            </a:r>
          </a:p>
        </p:txBody>
      </p:sp>
      <p:sp>
        <p:nvSpPr>
          <p:cNvPr id="19"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extLst>
              <a:ext uri="{FF2B5EF4-FFF2-40B4-BE49-F238E27FC236}">
                <a16:creationId xmlns:a16="http://schemas.microsoft.com/office/drawing/2014/main" id="{B4EAB509-43EA-8F6E-7FA6-806171F32283}"/>
              </a:ext>
            </a:extLst>
          </p:cNvPr>
          <p:cNvSpPr txBox="1"/>
          <p:nvPr/>
        </p:nvSpPr>
        <p:spPr>
          <a:xfrm>
            <a:off x="1274959" y="3944785"/>
            <a:ext cx="21506374" cy="8280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spcBef>
                <a:spcPts val="2800"/>
              </a:spcBef>
              <a:defRPr sz="2800">
                <a:solidFill>
                  <a:srgbClr val="253957"/>
                </a:solidFill>
                <a:latin typeface="+mn-lt"/>
                <a:ea typeface="+mn-ea"/>
                <a:cs typeface="+mn-cs"/>
                <a:sym typeface="Arial Narrow"/>
              </a:defRPr>
            </a:pPr>
            <a:r>
              <a:rPr lang="ru-RU" sz="5200" b="1" dirty="0">
                <a:solidFill>
                  <a:schemeClr val="tx1"/>
                </a:solidFill>
                <a:latin typeface="PT Astra Sans" panose="020B0603020203020204" pitchFamily="34" charset="-52"/>
                <a:ea typeface="PT Astra Sans" panose="020B0603020203020204" pitchFamily="34" charset="-52"/>
              </a:rPr>
              <a:t>Цель</a:t>
            </a:r>
          </a:p>
        </p:txBody>
      </p:sp>
      <p:sp>
        <p:nvSpPr>
          <p:cNvPr id="21"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extLst>
              <a:ext uri="{FF2B5EF4-FFF2-40B4-BE49-F238E27FC236}">
                <a16:creationId xmlns:a16="http://schemas.microsoft.com/office/drawing/2014/main" id="{3B47435F-691F-D8BA-A909-A0DE2AA704B4}"/>
              </a:ext>
            </a:extLst>
          </p:cNvPr>
          <p:cNvSpPr txBox="1"/>
          <p:nvPr/>
        </p:nvSpPr>
        <p:spPr>
          <a:xfrm>
            <a:off x="1309275" y="7358055"/>
            <a:ext cx="21495712" cy="427489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marL="514350" indent="-514350" algn="l">
              <a:spcBef>
                <a:spcPts val="2800"/>
              </a:spcBef>
              <a:buAutoNum type="arabicPeriod"/>
              <a:defRPr sz="2800">
                <a:solidFill>
                  <a:srgbClr val="253957"/>
                </a:solidFill>
                <a:latin typeface="+mn-lt"/>
                <a:ea typeface="+mn-ea"/>
                <a:cs typeface="+mn-cs"/>
                <a:sym typeface="Arial Narrow"/>
              </a:defRPr>
            </a:pPr>
            <a:r>
              <a:rPr lang="ru-RU" sz="3200" dirty="0">
                <a:solidFill>
                  <a:schemeClr val="tx1"/>
                </a:solidFill>
                <a:latin typeface="PT Astra Sans" panose="020B0603020203020204" pitchFamily="34" charset="-52"/>
                <a:ea typeface="PT Astra Sans" panose="020B0603020203020204" pitchFamily="34" charset="-52"/>
              </a:rPr>
              <a:t>Анализ</a:t>
            </a:r>
          </a:p>
          <a:p>
            <a:pPr marL="514350" indent="-514350" algn="l">
              <a:spcBef>
                <a:spcPts val="2800"/>
              </a:spcBef>
              <a:buAutoNum type="arabicPeriod"/>
              <a:defRPr sz="2800">
                <a:solidFill>
                  <a:srgbClr val="253957"/>
                </a:solidFill>
                <a:latin typeface="+mn-lt"/>
                <a:ea typeface="+mn-ea"/>
                <a:cs typeface="+mn-cs"/>
                <a:sym typeface="Arial Narrow"/>
              </a:defRPr>
            </a:pPr>
            <a:r>
              <a:rPr lang="ru-RU" sz="3200" dirty="0">
                <a:solidFill>
                  <a:schemeClr val="tx1"/>
                </a:solidFill>
                <a:latin typeface="PT Astra Sans" panose="020B0603020203020204" pitchFamily="34" charset="-52"/>
                <a:ea typeface="PT Astra Sans" panose="020B0603020203020204" pitchFamily="34" charset="-52"/>
              </a:rPr>
              <a:t>Проектирование информационной системы</a:t>
            </a:r>
          </a:p>
          <a:p>
            <a:pPr marL="514350" indent="-514350" algn="l">
              <a:spcBef>
                <a:spcPts val="2800"/>
              </a:spcBef>
              <a:buAutoNum type="arabicPeriod"/>
              <a:defRPr sz="2800">
                <a:solidFill>
                  <a:srgbClr val="253957"/>
                </a:solidFill>
                <a:latin typeface="+mn-lt"/>
                <a:ea typeface="+mn-ea"/>
                <a:cs typeface="+mn-cs"/>
                <a:sym typeface="Arial Narrow"/>
              </a:defRPr>
            </a:pPr>
            <a:r>
              <a:rPr lang="ru-RU" sz="3200" dirty="0">
                <a:solidFill>
                  <a:schemeClr val="tx1"/>
                </a:solidFill>
                <a:latin typeface="PT Astra Sans" panose="020B0603020203020204" pitchFamily="34" charset="-52"/>
                <a:ea typeface="PT Astra Sans" panose="020B0603020203020204" pitchFamily="34" charset="-52"/>
              </a:rPr>
              <a:t>Реализация системы</a:t>
            </a:r>
          </a:p>
          <a:p>
            <a:pPr marL="514350" indent="-514350" algn="l">
              <a:spcBef>
                <a:spcPts val="2800"/>
              </a:spcBef>
              <a:buAutoNum type="arabicPeriod"/>
              <a:defRPr sz="2800">
                <a:solidFill>
                  <a:srgbClr val="253957"/>
                </a:solidFill>
                <a:latin typeface="+mn-lt"/>
                <a:ea typeface="+mn-ea"/>
                <a:cs typeface="+mn-cs"/>
                <a:sym typeface="Arial Narrow"/>
              </a:defRPr>
            </a:pPr>
            <a:r>
              <a:rPr lang="ru-RU" sz="3200" dirty="0">
                <a:solidFill>
                  <a:schemeClr val="tx1"/>
                </a:solidFill>
                <a:latin typeface="PT Astra Sans" panose="020B0603020203020204" pitchFamily="34" charset="-52"/>
                <a:ea typeface="PT Astra Sans" panose="020B0603020203020204" pitchFamily="34" charset="-52"/>
              </a:rPr>
              <a:t>Тестирование</a:t>
            </a:r>
          </a:p>
          <a:p>
            <a:pPr marL="514350" indent="-514350" algn="l">
              <a:spcBef>
                <a:spcPts val="2800"/>
              </a:spcBef>
              <a:buAutoNum type="arabicPeriod"/>
              <a:defRPr sz="2800">
                <a:solidFill>
                  <a:srgbClr val="253957"/>
                </a:solidFill>
                <a:latin typeface="+mn-lt"/>
                <a:ea typeface="+mn-ea"/>
                <a:cs typeface="+mn-cs"/>
                <a:sym typeface="Arial Narrow"/>
              </a:defRPr>
            </a:pPr>
            <a:r>
              <a:rPr lang="ru-RU" sz="3200" dirty="0">
                <a:solidFill>
                  <a:schemeClr val="tx1"/>
                </a:solidFill>
                <a:latin typeface="PT Astra Sans" panose="020B0603020203020204" pitchFamily="34" charset="-52"/>
                <a:ea typeface="PT Astra Sans" panose="020B0603020203020204" pitchFamily="34" charset="-52"/>
              </a:rPr>
              <a:t>Подготовка документации</a:t>
            </a:r>
          </a:p>
        </p:txBody>
      </p:sp>
      <p:sp>
        <p:nvSpPr>
          <p:cNvPr id="22"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extLst>
              <a:ext uri="{FF2B5EF4-FFF2-40B4-BE49-F238E27FC236}">
                <a16:creationId xmlns:a16="http://schemas.microsoft.com/office/drawing/2014/main" id="{55C36D9E-56FF-BF0E-A368-656AAB0830AE}"/>
              </a:ext>
            </a:extLst>
          </p:cNvPr>
          <p:cNvSpPr txBox="1"/>
          <p:nvPr/>
        </p:nvSpPr>
        <p:spPr>
          <a:xfrm>
            <a:off x="1292117" y="6277134"/>
            <a:ext cx="21506374" cy="8280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spcBef>
                <a:spcPts val="2800"/>
              </a:spcBef>
              <a:defRPr sz="2800">
                <a:solidFill>
                  <a:srgbClr val="253957"/>
                </a:solidFill>
                <a:latin typeface="+mn-lt"/>
                <a:ea typeface="+mn-ea"/>
                <a:cs typeface="+mn-cs"/>
                <a:sym typeface="Arial Narrow"/>
              </a:defRPr>
            </a:pPr>
            <a:r>
              <a:rPr lang="ru-RU" sz="5200" b="1" dirty="0">
                <a:solidFill>
                  <a:schemeClr val="tx1"/>
                </a:solidFill>
                <a:latin typeface="PT Astra Sans" panose="020B0603020203020204" pitchFamily="34" charset="-52"/>
                <a:ea typeface="PT Astra Sans" panose="020B0603020203020204" pitchFamily="34" charset="-52"/>
              </a:rPr>
              <a:t>Задачи</a:t>
            </a:r>
          </a:p>
        </p:txBody>
      </p:sp>
    </p:spTree>
    <p:extLst>
      <p:ext uri="{BB962C8B-B14F-4D97-AF65-F5344CB8AC3E}">
        <p14:creationId xmlns:p14="http://schemas.microsoft.com/office/powerpoint/2010/main" val="3494948170"/>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60"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269373" y="4178327"/>
            <a:ext cx="21506374" cy="75824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spcBef>
                <a:spcPts val="2800"/>
              </a:spcBef>
              <a:defRPr sz="2800">
                <a:solidFill>
                  <a:srgbClr val="253957"/>
                </a:solidFill>
                <a:latin typeface="+mn-lt"/>
                <a:ea typeface="+mn-ea"/>
                <a:cs typeface="+mn-cs"/>
                <a:sym typeface="Arial Narrow"/>
              </a:defRPr>
            </a:pPr>
            <a:r>
              <a:rPr lang="ru-RU" sz="3200" dirty="0">
                <a:solidFill>
                  <a:schemeClr val="tx1"/>
                </a:solidFill>
                <a:latin typeface="PT Astra Sans" panose="020B0603020203020204" pitchFamily="34" charset="-52"/>
                <a:ea typeface="PT Astra Sans" panose="020B0603020203020204" pitchFamily="34" charset="-52"/>
              </a:rPr>
              <a:t>Реализация приложения разбита на этапы. Данные этапы приведены в таблице ниже.</a:t>
            </a:r>
            <a:r>
              <a:rPr lang="en-US" sz="3200" dirty="0">
                <a:solidFill>
                  <a:schemeClr val="tx1"/>
                </a:solidFill>
                <a:latin typeface="PT Astra Sans" panose="020B0603020203020204" pitchFamily="34" charset="-52"/>
                <a:ea typeface="PT Astra Sans" panose="020B0603020203020204" pitchFamily="34" charset="-52"/>
              </a:rPr>
              <a:t> </a:t>
            </a:r>
            <a:endParaRPr lang="ru-RU" sz="3200" dirty="0">
              <a:solidFill>
                <a:schemeClr val="tx1"/>
              </a:solidFill>
              <a:latin typeface="PT Astra Sans" panose="020B0603020203020204" pitchFamily="34" charset="-52"/>
              <a:ea typeface="PT Astra Sans" panose="020B0603020203020204" pitchFamily="34" charset="-52"/>
            </a:endParaRPr>
          </a:p>
        </p:txBody>
      </p:sp>
      <p:pic>
        <p:nvPicPr>
          <p:cNvPr id="63" name="Изображение" descr="Изображение"/>
          <p:cNvPicPr>
            <a:picLocks noChangeAspect="1"/>
          </p:cNvPicPr>
          <p:nvPr/>
        </p:nvPicPr>
        <p:blipFill>
          <a:blip r:embed="rId3"/>
          <a:stretch>
            <a:fillRect/>
          </a:stretch>
        </p:blipFill>
        <p:spPr>
          <a:xfrm>
            <a:off x="1226606" y="586180"/>
            <a:ext cx="1199579" cy="1199579"/>
          </a:xfrm>
          <a:prstGeom prst="rect">
            <a:avLst/>
          </a:prstGeom>
          <a:ln w="12700">
            <a:miter lim="400000"/>
          </a:ln>
        </p:spPr>
      </p:pic>
      <p:sp>
        <p:nvSpPr>
          <p:cNvPr id="3" name="Номер слайда 2">
            <a:extLst>
              <a:ext uri="{FF2B5EF4-FFF2-40B4-BE49-F238E27FC236}">
                <a16:creationId xmlns:a16="http://schemas.microsoft.com/office/drawing/2014/main" id="{7AC1C4F9-3A07-412A-8B4A-B2B4B93339D7}"/>
              </a:ext>
            </a:extLst>
          </p:cNvPr>
          <p:cNvSpPr>
            <a:spLocks noGrp="1"/>
          </p:cNvSpPr>
          <p:nvPr>
            <p:ph type="sldNum" sz="quarter" idx="2"/>
          </p:nvPr>
        </p:nvSpPr>
        <p:spPr>
          <a:xfrm>
            <a:off x="21926100" y="12886166"/>
            <a:ext cx="867224" cy="513601"/>
          </a:xfrm>
        </p:spPr>
        <p:txBody>
          <a:bodyPr/>
          <a:lstStyle/>
          <a:p>
            <a:fld id="{86CB4B4D-7CA3-9044-876B-883B54F8677D}" type="slidenum">
              <a:rPr lang="ru-RU" smtClean="0">
                <a:solidFill>
                  <a:schemeClr val="tx1"/>
                </a:solidFill>
                <a:latin typeface="PT Astra Sans" panose="020B0603020203020204" pitchFamily="34" charset="-52"/>
                <a:ea typeface="PT Astra Sans" panose="020B0603020203020204" pitchFamily="34" charset="-52"/>
              </a:rPr>
              <a:t>6</a:t>
            </a:fld>
            <a:r>
              <a:rPr lang="ru-RU" dirty="0">
                <a:solidFill>
                  <a:schemeClr val="tx1"/>
                </a:solidFill>
                <a:latin typeface="PT Astra Sans" panose="020B0603020203020204" pitchFamily="34" charset="-52"/>
                <a:ea typeface="PT Astra Sans" panose="020B0603020203020204" pitchFamily="34" charset="-52"/>
              </a:rPr>
              <a:t> / 12</a:t>
            </a:r>
          </a:p>
        </p:txBody>
      </p:sp>
      <p:sp>
        <p:nvSpPr>
          <p:cNvPr id="16" name="Прямоугольник 15">
            <a:extLst>
              <a:ext uri="{FF2B5EF4-FFF2-40B4-BE49-F238E27FC236}">
                <a16:creationId xmlns:a16="http://schemas.microsoft.com/office/drawing/2014/main" id="{93C1AC9F-D65E-47E7-ADC8-70C7567BA5F2}"/>
              </a:ext>
            </a:extLst>
          </p:cNvPr>
          <p:cNvSpPr/>
          <p:nvPr/>
        </p:nvSpPr>
        <p:spPr>
          <a:xfrm>
            <a:off x="19147322" y="2256959"/>
            <a:ext cx="3557838" cy="861774"/>
          </a:xfrm>
          <a:prstGeom prst="rect">
            <a:avLst/>
          </a:prstGeom>
        </p:spPr>
        <p:txBody>
          <a:bodyPr wrap="square">
            <a:spAutoFit/>
          </a:bodyPr>
          <a:lstStyle/>
          <a:p>
            <a:pPr algn="l"/>
            <a:r>
              <a:rPr lang="ru-RU" dirty="0">
                <a:solidFill>
                  <a:schemeClr val="tx1"/>
                </a:solidFill>
                <a:latin typeface="PT Astra Sans" panose="020B0603020203020204" pitchFamily="34" charset="-52"/>
                <a:ea typeface="PT Astra Sans" panose="020B0603020203020204" pitchFamily="34" charset="-52"/>
                <a:hlinkClick r:id="rId4" action="ppaction://hlinksldjump">
                  <a:extLst>
                    <a:ext uri="{A12FA001-AC4F-418D-AE19-62706E023703}">
                      <ahyp:hlinkClr xmlns:ahyp="http://schemas.microsoft.com/office/drawing/2018/hyperlinkcolor" val="tx"/>
                    </a:ext>
                  </a:extLst>
                </a:hlinkClick>
              </a:rPr>
              <a:t>Оглавление</a:t>
            </a:r>
            <a:endParaRPr lang="ru-RU" dirty="0">
              <a:solidFill>
                <a:schemeClr val="tx1"/>
              </a:solidFill>
              <a:latin typeface="PT Astra Sans" panose="020B0603020203020204" pitchFamily="34" charset="-52"/>
              <a:ea typeface="PT Astra Sans" panose="020B0603020203020204" pitchFamily="34" charset="-52"/>
            </a:endParaRPr>
          </a:p>
        </p:txBody>
      </p:sp>
      <p:sp>
        <p:nvSpPr>
          <p:cNvPr id="17" name="Название подразделения, лаборатории, факультета и т.д.">
            <a:extLst>
              <a:ext uri="{FF2B5EF4-FFF2-40B4-BE49-F238E27FC236}">
                <a16:creationId xmlns:a16="http://schemas.microsoft.com/office/drawing/2014/main" id="{454C6A3D-7E30-4BC5-9AA5-272295A24FBF}"/>
              </a:ext>
            </a:extLst>
          </p:cNvPr>
          <p:cNvSpPr txBox="1"/>
          <p:nvPr/>
        </p:nvSpPr>
        <p:spPr>
          <a:xfrm>
            <a:off x="16440472" y="12886166"/>
            <a:ext cx="4392488" cy="513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1437" tIns="71437" rIns="71437" bIns="71437" anchor="ctr">
            <a:spAutoFit/>
          </a:bodyPr>
          <a:lstStyle>
            <a:lvl1pPr algn="r">
              <a:defRPr sz="2400">
                <a:solidFill>
                  <a:srgbClr val="253957"/>
                </a:solidFill>
                <a:latin typeface="+mn-lt"/>
                <a:ea typeface="+mn-ea"/>
                <a:cs typeface="+mn-cs"/>
                <a:sym typeface="Arial Narrow"/>
              </a:defRPr>
            </a:lvl1pPr>
          </a:lstStyle>
          <a:p>
            <a:pPr algn="l"/>
            <a:r>
              <a:rPr lang="ru-RU" dirty="0">
                <a:solidFill>
                  <a:schemeClr val="tx1"/>
                </a:solidFill>
                <a:latin typeface="PT Astra Sans" panose="020B0603020203020204" pitchFamily="34" charset="-52"/>
                <a:ea typeface="PT Astra Sans" panose="020B0603020203020204" pitchFamily="34" charset="-52"/>
              </a:rPr>
              <a:t>Реализация</a:t>
            </a:r>
          </a:p>
        </p:txBody>
      </p:sp>
      <p:graphicFrame>
        <p:nvGraphicFramePr>
          <p:cNvPr id="2" name="Таблица 3">
            <a:extLst>
              <a:ext uri="{FF2B5EF4-FFF2-40B4-BE49-F238E27FC236}">
                <a16:creationId xmlns:a16="http://schemas.microsoft.com/office/drawing/2014/main" id="{DCA8E0C3-98BE-4318-A567-FD99F686EA7C}"/>
              </a:ext>
            </a:extLst>
          </p:cNvPr>
          <p:cNvGraphicFramePr>
            <a:graphicFrameLocks noGrp="1"/>
          </p:cNvGraphicFramePr>
          <p:nvPr>
            <p:extLst>
              <p:ext uri="{D42A27DB-BD31-4B8C-83A1-F6EECF244321}">
                <p14:modId xmlns:p14="http://schemas.microsoft.com/office/powerpoint/2010/main" val="2382120630"/>
              </p:ext>
            </p:extLst>
          </p:nvPr>
        </p:nvGraphicFramePr>
        <p:xfrm>
          <a:off x="1263313" y="5209818"/>
          <a:ext cx="21478555" cy="5852160"/>
        </p:xfrm>
        <a:graphic>
          <a:graphicData uri="http://schemas.openxmlformats.org/drawingml/2006/table">
            <a:tbl>
              <a:tblPr firstRow="1" bandRow="1">
                <a:tableStyleId>{5940675A-B579-460E-94D1-54222C63F5DA}</a:tableStyleId>
              </a:tblPr>
              <a:tblGrid>
                <a:gridCol w="2767745">
                  <a:extLst>
                    <a:ext uri="{9D8B030D-6E8A-4147-A177-3AD203B41FA5}">
                      <a16:colId xmlns:a16="http://schemas.microsoft.com/office/drawing/2014/main" val="333896837"/>
                    </a:ext>
                  </a:extLst>
                </a:gridCol>
                <a:gridCol w="4416526">
                  <a:extLst>
                    <a:ext uri="{9D8B030D-6E8A-4147-A177-3AD203B41FA5}">
                      <a16:colId xmlns:a16="http://schemas.microsoft.com/office/drawing/2014/main" val="3944384130"/>
                    </a:ext>
                  </a:extLst>
                </a:gridCol>
                <a:gridCol w="14294284">
                  <a:extLst>
                    <a:ext uri="{9D8B030D-6E8A-4147-A177-3AD203B41FA5}">
                      <a16:colId xmlns:a16="http://schemas.microsoft.com/office/drawing/2014/main" val="1699699153"/>
                    </a:ext>
                  </a:extLst>
                </a:gridCol>
              </a:tblGrid>
              <a:tr h="370840">
                <a:tc gridSpan="2">
                  <a:txBody>
                    <a:bodyPr/>
                    <a:lstStyle/>
                    <a:p>
                      <a:pPr algn="ctr"/>
                      <a:r>
                        <a:rPr lang="ru-RU" sz="2400" b="1" dirty="0">
                          <a:latin typeface="PT Astra Sans" panose="020B0603020203020204" pitchFamily="34" charset="-52"/>
                          <a:ea typeface="PT Astra Sans" panose="020B0603020203020204" pitchFamily="34" charset="-52"/>
                        </a:rPr>
                        <a:t>Задача</a:t>
                      </a:r>
                    </a:p>
                  </a:txBody>
                  <a:tcPr anchor="ctr"/>
                </a:tc>
                <a:tc hMerge="1">
                  <a:txBody>
                    <a:bodyPr/>
                    <a:lstStyle/>
                    <a:p>
                      <a:endParaRPr lang="ru-RU"/>
                    </a:p>
                  </a:txBody>
                  <a:tcPr/>
                </a:tc>
                <a:tc>
                  <a:txBody>
                    <a:bodyPr/>
                    <a:lstStyle/>
                    <a:p>
                      <a:pPr algn="ctr"/>
                      <a:r>
                        <a:rPr lang="ru-RU" sz="2400" b="1" dirty="0">
                          <a:latin typeface="PT Astra Sans" panose="020B0603020203020204" pitchFamily="34" charset="-52"/>
                          <a:ea typeface="PT Astra Sans" panose="020B0603020203020204" pitchFamily="34" charset="-52"/>
                        </a:rPr>
                        <a:t>Описание задачи</a:t>
                      </a:r>
                    </a:p>
                  </a:txBody>
                  <a:tcPr anchor="ctr"/>
                </a:tc>
                <a:extLst>
                  <a:ext uri="{0D108BD9-81ED-4DB2-BD59-A6C34878D82A}">
                    <a16:rowId xmlns:a16="http://schemas.microsoft.com/office/drawing/2014/main" val="1306521317"/>
                  </a:ext>
                </a:extLst>
              </a:tr>
              <a:tr h="370840">
                <a:tc gridSpan="2">
                  <a:txBody>
                    <a:bodyPr/>
                    <a:lstStyle/>
                    <a:p>
                      <a:pPr algn="l"/>
                      <a:r>
                        <a:rPr lang="ru-RU" sz="2400" dirty="0">
                          <a:latin typeface="PT Astra Sans" panose="020B0603020203020204" pitchFamily="34" charset="-52"/>
                          <a:ea typeface="PT Astra Sans" panose="020B0603020203020204" pitchFamily="34" charset="-52"/>
                        </a:rPr>
                        <a:t>Реализовать аутентификацию</a:t>
                      </a:r>
                    </a:p>
                  </a:txBody>
                  <a:tcPr anchor="ctr"/>
                </a:tc>
                <a:tc hMerge="1">
                  <a:txBody>
                    <a:bodyPr/>
                    <a:lstStyle/>
                    <a:p>
                      <a:endParaRPr lang="ru-RU"/>
                    </a:p>
                  </a:txBody>
                  <a:tcPr/>
                </a:tc>
                <a:tc>
                  <a:txBody>
                    <a:bodyPr/>
                    <a:lstStyle/>
                    <a:p>
                      <a:pPr algn="l"/>
                      <a:r>
                        <a:rPr lang="ru-RU" sz="2400" dirty="0">
                          <a:latin typeface="PT Astra Sans" panose="020B0603020203020204" pitchFamily="34" charset="-52"/>
                          <a:ea typeface="PT Astra Sans" panose="020B0603020203020204" pitchFamily="34" charset="-52"/>
                        </a:rPr>
                        <a:t>Создать интерфейс и функционал стандартного входа в систему</a:t>
                      </a:r>
                    </a:p>
                  </a:txBody>
                  <a:tcPr anchor="ctr"/>
                </a:tc>
                <a:extLst>
                  <a:ext uri="{0D108BD9-81ED-4DB2-BD59-A6C34878D82A}">
                    <a16:rowId xmlns:a16="http://schemas.microsoft.com/office/drawing/2014/main" val="487350377"/>
                  </a:ext>
                </a:extLst>
              </a:tr>
              <a:tr h="344473">
                <a:tc rowSpan="9">
                  <a:txBody>
                    <a:bodyPr/>
                    <a:lstStyle/>
                    <a:p>
                      <a:pPr algn="l"/>
                      <a:r>
                        <a:rPr lang="ru-RU" sz="2400" dirty="0">
                          <a:latin typeface="PT Astra Sans" panose="020B0603020203020204" pitchFamily="34" charset="-52"/>
                          <a:ea typeface="PT Astra Sans" panose="020B0603020203020204" pitchFamily="34" charset="-52"/>
                        </a:rPr>
                        <a:t>Реализовать общие интерфейсы и  интерфейсы ролей и должностей</a:t>
                      </a:r>
                    </a:p>
                  </a:txBody>
                  <a:tcPr anchor="ctr"/>
                </a:tc>
                <a:tc>
                  <a:txBody>
                    <a:bodyPr/>
                    <a:lstStyle/>
                    <a:p>
                      <a:pPr marL="0" marR="0" lvl="0" indent="0" algn="l" defTabSz="821531" rtl="0" eaLnBrk="1" fontAlgn="auto" latinLnBrk="0" hangingPunct="1">
                        <a:lnSpc>
                          <a:spcPct val="100000"/>
                        </a:lnSpc>
                        <a:spcBef>
                          <a:spcPts val="0"/>
                        </a:spcBef>
                        <a:spcAft>
                          <a:spcPts val="0"/>
                        </a:spcAft>
                        <a:buClrTx/>
                        <a:buSzTx/>
                        <a:buFontTx/>
                        <a:buNone/>
                        <a:tabLst/>
                        <a:defRPr/>
                      </a:pPr>
                      <a:r>
                        <a:rPr lang="ru-RU" sz="2400" dirty="0">
                          <a:latin typeface="PT Astra Sans" panose="020B0603020203020204" pitchFamily="34" charset="-52"/>
                          <a:ea typeface="PT Astra Sans" panose="020B0603020203020204" pitchFamily="34" charset="-52"/>
                        </a:rPr>
                        <a:t>Профиль</a:t>
                      </a:r>
                    </a:p>
                  </a:txBody>
                  <a:tcPr anchor="ctr"/>
                </a:tc>
                <a:tc rowSpan="9">
                  <a:txBody>
                    <a:bodyPr/>
                    <a:lstStyle/>
                    <a:p>
                      <a:pPr algn="l"/>
                      <a:r>
                        <a:rPr lang="ru-RU" sz="2400" dirty="0">
                          <a:latin typeface="PT Astra Sans" panose="020B0603020203020204" pitchFamily="34" charset="-52"/>
                          <a:ea typeface="PT Astra Sans" panose="020B0603020203020204" pitchFamily="34" charset="-52"/>
                        </a:rPr>
                        <a:t>Создать интерфейс и реализовать необходимый функционал</a:t>
                      </a:r>
                    </a:p>
                  </a:txBody>
                  <a:tcPr anchor="ctr"/>
                </a:tc>
                <a:extLst>
                  <a:ext uri="{0D108BD9-81ED-4DB2-BD59-A6C34878D82A}">
                    <a16:rowId xmlns:a16="http://schemas.microsoft.com/office/drawing/2014/main" val="2449562638"/>
                  </a:ext>
                </a:extLst>
              </a:tr>
              <a:tr h="344473">
                <a:tc vMerge="1">
                  <a:txBody>
                    <a:bodyPr/>
                    <a:lstStyle/>
                    <a:p>
                      <a:endParaRPr lang="ru-RU"/>
                    </a:p>
                  </a:txBody>
                  <a:tcPr/>
                </a:tc>
                <a:tc>
                  <a:txBody>
                    <a:bodyPr/>
                    <a:lstStyle/>
                    <a:p>
                      <a:pPr algn="l"/>
                      <a:r>
                        <a:rPr lang="ru-RU" sz="2400" dirty="0">
                          <a:latin typeface="PT Astra Sans" panose="020B0603020203020204" pitchFamily="34" charset="-52"/>
                          <a:ea typeface="PT Astra Sans" panose="020B0603020203020204" pitchFamily="34" charset="-52"/>
                        </a:rPr>
                        <a:t>Разработчик</a:t>
                      </a:r>
                    </a:p>
                  </a:txBody>
                  <a:tcPr anchor="ctr"/>
                </a:tc>
                <a:tc vMerge="1">
                  <a:txBody>
                    <a:bodyPr/>
                    <a:lstStyle/>
                    <a:p>
                      <a:endParaRPr lang="ru-RU"/>
                    </a:p>
                  </a:txBody>
                  <a:tcPr/>
                </a:tc>
                <a:extLst>
                  <a:ext uri="{0D108BD9-81ED-4DB2-BD59-A6C34878D82A}">
                    <a16:rowId xmlns:a16="http://schemas.microsoft.com/office/drawing/2014/main" val="2612459512"/>
                  </a:ext>
                </a:extLst>
              </a:tr>
              <a:tr h="344473">
                <a:tc vMerge="1">
                  <a:txBody>
                    <a:bodyPr/>
                    <a:lstStyle/>
                    <a:p>
                      <a:endParaRPr lang="ru-RU"/>
                    </a:p>
                  </a:txBody>
                  <a:tcPr/>
                </a:tc>
                <a:tc>
                  <a:txBody>
                    <a:bodyPr/>
                    <a:lstStyle/>
                    <a:p>
                      <a:pPr algn="l"/>
                      <a:r>
                        <a:rPr lang="ru-RU" sz="2400" dirty="0">
                          <a:latin typeface="PT Astra Sans" panose="020B0603020203020204" pitchFamily="34" charset="-52"/>
                          <a:ea typeface="PT Astra Sans" panose="020B0603020203020204" pitchFamily="34" charset="-52"/>
                        </a:rPr>
                        <a:t>Менеджер проекта</a:t>
                      </a:r>
                    </a:p>
                  </a:txBody>
                  <a:tcPr anchor="ctr"/>
                </a:tc>
                <a:tc vMerge="1">
                  <a:txBody>
                    <a:bodyPr/>
                    <a:lstStyle/>
                    <a:p>
                      <a:endParaRPr lang="ru-RU"/>
                    </a:p>
                  </a:txBody>
                  <a:tcPr/>
                </a:tc>
                <a:extLst>
                  <a:ext uri="{0D108BD9-81ED-4DB2-BD59-A6C34878D82A}">
                    <a16:rowId xmlns:a16="http://schemas.microsoft.com/office/drawing/2014/main" val="3691197149"/>
                  </a:ext>
                </a:extLst>
              </a:tr>
              <a:tr h="344473">
                <a:tc vMerge="1">
                  <a:txBody>
                    <a:bodyPr/>
                    <a:lstStyle/>
                    <a:p>
                      <a:endParaRPr lang="ru-RU"/>
                    </a:p>
                  </a:txBody>
                  <a:tcPr/>
                </a:tc>
                <a:tc>
                  <a:txBody>
                    <a:bodyPr/>
                    <a:lstStyle/>
                    <a:p>
                      <a:pPr algn="l"/>
                      <a:r>
                        <a:rPr lang="ru-RU" sz="2400" dirty="0">
                          <a:latin typeface="PT Astra Sans" panose="020B0603020203020204" pitchFamily="34" charset="-52"/>
                          <a:ea typeface="PT Astra Sans" panose="020B0603020203020204" pitchFamily="34" charset="-52"/>
                        </a:rPr>
                        <a:t>Администратор</a:t>
                      </a:r>
                    </a:p>
                  </a:txBody>
                  <a:tcPr anchor="ctr"/>
                </a:tc>
                <a:tc vMerge="1">
                  <a:txBody>
                    <a:bodyPr/>
                    <a:lstStyle/>
                    <a:p>
                      <a:endParaRPr lang="ru-RU"/>
                    </a:p>
                  </a:txBody>
                  <a:tcPr/>
                </a:tc>
                <a:extLst>
                  <a:ext uri="{0D108BD9-81ED-4DB2-BD59-A6C34878D82A}">
                    <a16:rowId xmlns:a16="http://schemas.microsoft.com/office/drawing/2014/main" val="3551791590"/>
                  </a:ext>
                </a:extLst>
              </a:tr>
              <a:tr h="344472">
                <a:tc vMerge="1">
                  <a:txBody>
                    <a:bodyPr/>
                    <a:lstStyle/>
                    <a:p>
                      <a:endParaRPr lang="ru-RU"/>
                    </a:p>
                  </a:txBody>
                  <a:tcPr/>
                </a:tc>
                <a:tc>
                  <a:txBody>
                    <a:bodyPr/>
                    <a:lstStyle/>
                    <a:p>
                      <a:pPr algn="l"/>
                      <a:r>
                        <a:rPr lang="ru-RU" sz="2400" dirty="0">
                          <a:latin typeface="PT Astra Sans" panose="020B0603020203020204" pitchFamily="34" charset="-52"/>
                          <a:ea typeface="PT Astra Sans" panose="020B0603020203020204" pitchFamily="34" charset="-52"/>
                        </a:rPr>
                        <a:t>Администратор баз данных</a:t>
                      </a:r>
                    </a:p>
                  </a:txBody>
                  <a:tcPr anchor="ctr"/>
                </a:tc>
                <a:tc vMerge="1">
                  <a:txBody>
                    <a:bodyPr/>
                    <a:lstStyle/>
                    <a:p>
                      <a:endParaRPr lang="ru-RU"/>
                    </a:p>
                  </a:txBody>
                  <a:tcPr/>
                </a:tc>
                <a:extLst>
                  <a:ext uri="{0D108BD9-81ED-4DB2-BD59-A6C34878D82A}">
                    <a16:rowId xmlns:a16="http://schemas.microsoft.com/office/drawing/2014/main" val="1462241918"/>
                  </a:ext>
                </a:extLst>
              </a:tr>
              <a:tr h="344473">
                <a:tc vMerge="1">
                  <a:txBody>
                    <a:bodyPr/>
                    <a:lstStyle/>
                    <a:p>
                      <a:endParaRPr lang="ru-RU"/>
                    </a:p>
                  </a:txBody>
                  <a:tcPr/>
                </a:tc>
                <a:tc>
                  <a:txBody>
                    <a:bodyPr/>
                    <a:lstStyle/>
                    <a:p>
                      <a:pPr algn="l"/>
                      <a:r>
                        <a:rPr lang="ru-RU" sz="2400" dirty="0">
                          <a:latin typeface="PT Astra Sans" panose="020B0603020203020204" pitchFamily="34" charset="-52"/>
                          <a:ea typeface="PT Astra Sans" panose="020B0603020203020204" pitchFamily="34" charset="-52"/>
                        </a:rPr>
                        <a:t>Директор департамента</a:t>
                      </a:r>
                    </a:p>
                  </a:txBody>
                  <a:tcPr anchor="ctr"/>
                </a:tc>
                <a:tc vMerge="1">
                  <a:txBody>
                    <a:bodyPr/>
                    <a:lstStyle/>
                    <a:p>
                      <a:endParaRPr lang="ru-RU"/>
                    </a:p>
                  </a:txBody>
                  <a:tcPr/>
                </a:tc>
                <a:extLst>
                  <a:ext uri="{0D108BD9-81ED-4DB2-BD59-A6C34878D82A}">
                    <a16:rowId xmlns:a16="http://schemas.microsoft.com/office/drawing/2014/main" val="2615627516"/>
                  </a:ext>
                </a:extLst>
              </a:tr>
              <a:tr h="344473">
                <a:tc vMerge="1">
                  <a:txBody>
                    <a:bodyPr/>
                    <a:lstStyle/>
                    <a:p>
                      <a:endParaRPr lang="ru-RU"/>
                    </a:p>
                  </a:txBody>
                  <a:tcPr/>
                </a:tc>
                <a:tc>
                  <a:txBody>
                    <a:bodyPr/>
                    <a:lstStyle/>
                    <a:p>
                      <a:pPr algn="l"/>
                      <a:r>
                        <a:rPr lang="ru-RU" sz="2400" dirty="0">
                          <a:latin typeface="PT Astra Sans" panose="020B0603020203020204" pitchFamily="34" charset="-52"/>
                          <a:ea typeface="PT Astra Sans" panose="020B0603020203020204" pitchFamily="34" charset="-52"/>
                        </a:rPr>
                        <a:t>Генеральный директор</a:t>
                      </a:r>
                    </a:p>
                  </a:txBody>
                  <a:tcPr anchor="ctr"/>
                </a:tc>
                <a:tc vMerge="1">
                  <a:txBody>
                    <a:bodyPr/>
                    <a:lstStyle/>
                    <a:p>
                      <a:endParaRPr lang="ru-RU"/>
                    </a:p>
                  </a:txBody>
                  <a:tcPr/>
                </a:tc>
                <a:extLst>
                  <a:ext uri="{0D108BD9-81ED-4DB2-BD59-A6C34878D82A}">
                    <a16:rowId xmlns:a16="http://schemas.microsoft.com/office/drawing/2014/main" val="4245625163"/>
                  </a:ext>
                </a:extLst>
              </a:tr>
              <a:tr h="344473">
                <a:tc vMerge="1">
                  <a:txBody>
                    <a:bodyPr/>
                    <a:lstStyle/>
                    <a:p>
                      <a:endParaRPr lang="ru-RU"/>
                    </a:p>
                  </a:txBody>
                  <a:tcPr/>
                </a:tc>
                <a:tc>
                  <a:txBody>
                    <a:bodyPr/>
                    <a:lstStyle/>
                    <a:p>
                      <a:pPr marL="0" marR="0" lvl="0" indent="0" algn="l" defTabSz="821531" rtl="0" eaLnBrk="1" fontAlgn="auto" latinLnBrk="0" hangingPunct="1">
                        <a:lnSpc>
                          <a:spcPct val="100000"/>
                        </a:lnSpc>
                        <a:spcBef>
                          <a:spcPts val="0"/>
                        </a:spcBef>
                        <a:spcAft>
                          <a:spcPts val="0"/>
                        </a:spcAft>
                        <a:buClrTx/>
                        <a:buSzTx/>
                        <a:buFontTx/>
                        <a:buNone/>
                        <a:tabLst/>
                        <a:defRPr/>
                      </a:pPr>
                      <a:r>
                        <a:rPr lang="ru-RU" sz="2400" dirty="0">
                          <a:latin typeface="PT Astra Sans" panose="020B0603020203020204" pitchFamily="34" charset="-52"/>
                          <a:ea typeface="PT Astra Sans" panose="020B0603020203020204" pitchFamily="34" charset="-52"/>
                        </a:rPr>
                        <a:t>Бухгалтер</a:t>
                      </a:r>
                    </a:p>
                  </a:txBody>
                  <a:tcPr anchor="ctr"/>
                </a:tc>
                <a:tc vMerge="1">
                  <a:txBody>
                    <a:bodyPr/>
                    <a:lstStyle/>
                    <a:p>
                      <a:endParaRPr lang="ru-RU"/>
                    </a:p>
                  </a:txBody>
                  <a:tcPr/>
                </a:tc>
                <a:extLst>
                  <a:ext uri="{0D108BD9-81ED-4DB2-BD59-A6C34878D82A}">
                    <a16:rowId xmlns:a16="http://schemas.microsoft.com/office/drawing/2014/main" val="1695600050"/>
                  </a:ext>
                </a:extLst>
              </a:tr>
              <a:tr h="344473">
                <a:tc vMerge="1">
                  <a:txBody>
                    <a:bodyPr/>
                    <a:lstStyle/>
                    <a:p>
                      <a:endParaRPr lang="ru-RU"/>
                    </a:p>
                  </a:txBody>
                  <a:tcPr/>
                </a:tc>
                <a:tc>
                  <a:txBody>
                    <a:bodyPr/>
                    <a:lstStyle/>
                    <a:p>
                      <a:pPr algn="l"/>
                      <a:r>
                        <a:rPr lang="ru-RU" sz="2400" dirty="0">
                          <a:latin typeface="PT Astra Sans" panose="020B0603020203020204" pitchFamily="34" charset="-52"/>
                          <a:ea typeface="PT Astra Sans" panose="020B0603020203020204" pitchFamily="34" charset="-52"/>
                        </a:rPr>
                        <a:t>Сотрудник договорного отдела</a:t>
                      </a:r>
                    </a:p>
                  </a:txBody>
                  <a:tcPr anchor="ctr"/>
                </a:tc>
                <a:tc vMerge="1">
                  <a:txBody>
                    <a:bodyPr/>
                    <a:lstStyle/>
                    <a:p>
                      <a:endParaRPr lang="ru-RU"/>
                    </a:p>
                  </a:txBody>
                  <a:tcPr/>
                </a:tc>
                <a:extLst>
                  <a:ext uri="{0D108BD9-81ED-4DB2-BD59-A6C34878D82A}">
                    <a16:rowId xmlns:a16="http://schemas.microsoft.com/office/drawing/2014/main" val="593506426"/>
                  </a:ext>
                </a:extLst>
              </a:tr>
              <a:tr h="296470">
                <a:tc gridSpan="2">
                  <a:txBody>
                    <a:bodyPr/>
                    <a:lstStyle/>
                    <a:p>
                      <a:pPr marL="0" marR="0" lvl="0" indent="0" algn="l" defTabSz="821531" rtl="0" eaLnBrk="1" fontAlgn="auto" latinLnBrk="0" hangingPunct="1">
                        <a:lnSpc>
                          <a:spcPct val="100000"/>
                        </a:lnSpc>
                        <a:spcBef>
                          <a:spcPts val="0"/>
                        </a:spcBef>
                        <a:spcAft>
                          <a:spcPts val="0"/>
                        </a:spcAft>
                        <a:buClrTx/>
                        <a:buSzTx/>
                        <a:buFontTx/>
                        <a:buNone/>
                        <a:tabLst/>
                        <a:defRPr/>
                      </a:pPr>
                      <a:r>
                        <a:rPr lang="ru-RU" sz="2400" dirty="0">
                          <a:latin typeface="PT Astra Sans" panose="020B0603020203020204" pitchFamily="34" charset="-52"/>
                          <a:ea typeface="PT Astra Sans" panose="020B0603020203020204" pitchFamily="34" charset="-52"/>
                        </a:rPr>
                        <a:t>Обеспечить разделение доступа</a:t>
                      </a:r>
                    </a:p>
                  </a:txBody>
                  <a:tcPr anchor="ctr"/>
                </a:tc>
                <a:tc hMerge="1">
                  <a:txBody>
                    <a:bodyPr/>
                    <a:lstStyle/>
                    <a:p>
                      <a:endParaRPr lang="ru-RU"/>
                    </a:p>
                  </a:txBody>
                  <a:tcPr/>
                </a:tc>
                <a:tc>
                  <a:txBody>
                    <a:bodyPr/>
                    <a:lstStyle/>
                    <a:p>
                      <a:pPr marL="0" marR="0" lvl="0" indent="0" algn="l" defTabSz="821531" rtl="0" eaLnBrk="1" fontAlgn="auto" latinLnBrk="0" hangingPunct="1">
                        <a:lnSpc>
                          <a:spcPct val="100000"/>
                        </a:lnSpc>
                        <a:spcBef>
                          <a:spcPts val="0"/>
                        </a:spcBef>
                        <a:spcAft>
                          <a:spcPts val="0"/>
                        </a:spcAft>
                        <a:buClrTx/>
                        <a:buSzTx/>
                        <a:buFontTx/>
                        <a:buNone/>
                        <a:tabLst/>
                        <a:defRPr/>
                      </a:pPr>
                      <a:r>
                        <a:rPr lang="ru-RU" sz="2400" dirty="0">
                          <a:latin typeface="PT Astra Sans" panose="020B0603020203020204" pitchFamily="34" charset="-52"/>
                          <a:ea typeface="PT Astra Sans" panose="020B0603020203020204" pitchFamily="34" charset="-52"/>
                        </a:rPr>
                        <a:t>К каждому интерфейсу должен иметь доступ только сотрудник, имеющий соответствующую роль или должность</a:t>
                      </a:r>
                    </a:p>
                  </a:txBody>
                  <a:tcPr anchor="ctr"/>
                </a:tc>
                <a:extLst>
                  <a:ext uri="{0D108BD9-81ED-4DB2-BD59-A6C34878D82A}">
                    <a16:rowId xmlns:a16="http://schemas.microsoft.com/office/drawing/2014/main" val="3650256931"/>
                  </a:ext>
                </a:extLst>
              </a:tr>
            </a:tbl>
          </a:graphicData>
        </a:graphic>
      </p:graphicFrame>
      <p:sp>
        <p:nvSpPr>
          <p:cNvPr id="15" name="Очень крутой заголовок…">
            <a:extLst>
              <a:ext uri="{FF2B5EF4-FFF2-40B4-BE49-F238E27FC236}">
                <a16:creationId xmlns:a16="http://schemas.microsoft.com/office/drawing/2014/main" id="{78CBD098-72B8-441A-BC48-D53498D01AF2}"/>
              </a:ext>
            </a:extLst>
          </p:cNvPr>
          <p:cNvSpPr txBox="1"/>
          <p:nvPr/>
        </p:nvSpPr>
        <p:spPr>
          <a:xfrm>
            <a:off x="2542928" y="624709"/>
            <a:ext cx="7705875" cy="11489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sz="6000" dirty="0">
                <a:solidFill>
                  <a:schemeClr val="tx1"/>
                </a:solidFill>
                <a:latin typeface="PT Astra Sans" panose="020B0603020203020204" pitchFamily="34" charset="-52"/>
                <a:ea typeface="PT Astra Sans" panose="020B0603020203020204" pitchFamily="34" charset="-52"/>
              </a:rPr>
              <a:t>Реализация</a:t>
            </a:r>
            <a:endParaRPr sz="6000" dirty="0">
              <a:solidFill>
                <a:schemeClr val="tx1"/>
              </a:solidFill>
              <a:latin typeface="PT Astra Sans" panose="020B0603020203020204" pitchFamily="34" charset="-52"/>
              <a:ea typeface="PT Astra Sans" panose="020B0603020203020204" pitchFamily="34" charset="-52"/>
            </a:endParaRPr>
          </a:p>
        </p:txBody>
      </p:sp>
      <p:sp>
        <p:nvSpPr>
          <p:cNvPr id="20" name="Название подразделения, лаборатории, факультета и т.д.">
            <a:extLst>
              <a:ext uri="{FF2B5EF4-FFF2-40B4-BE49-F238E27FC236}">
                <a16:creationId xmlns:a16="http://schemas.microsoft.com/office/drawing/2014/main" id="{AD99F8CE-3BF9-4BA0-9683-27DB633C0FF9}"/>
              </a:ext>
            </a:extLst>
          </p:cNvPr>
          <p:cNvSpPr txBox="1"/>
          <p:nvPr/>
        </p:nvSpPr>
        <p:spPr>
          <a:xfrm>
            <a:off x="1209448" y="12886167"/>
            <a:ext cx="9326368" cy="513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1437" tIns="71437" rIns="71437" bIns="71437" anchor="ctr">
            <a:spAutoFit/>
          </a:bodyPr>
          <a:lstStyle>
            <a:lvl1pPr algn="r">
              <a:defRPr sz="2400">
                <a:solidFill>
                  <a:srgbClr val="253957"/>
                </a:solidFill>
                <a:latin typeface="+mn-lt"/>
                <a:ea typeface="+mn-ea"/>
                <a:cs typeface="+mn-cs"/>
                <a:sym typeface="Arial Narrow"/>
              </a:defRPr>
            </a:lvl1pPr>
          </a:lstStyle>
          <a:p>
            <a:pPr algn="l"/>
            <a:r>
              <a:rPr lang="ru-RU" dirty="0">
                <a:solidFill>
                  <a:schemeClr val="tx1"/>
                </a:solidFill>
                <a:latin typeface="PT Astra Sans" panose="020B0603020203020204" pitchFamily="34" charset="-52"/>
                <a:ea typeface="PT Astra Sans" panose="020B0603020203020204" pitchFamily="34" charset="-52"/>
              </a:rPr>
              <a:t>Авторы: Зарипзянов Данила Сергеевич</a:t>
            </a:r>
            <a:r>
              <a:rPr lang="en-US" dirty="0">
                <a:solidFill>
                  <a:schemeClr val="tx1"/>
                </a:solidFill>
                <a:latin typeface="PT Astra Sans" panose="020B0603020203020204" pitchFamily="34" charset="-52"/>
                <a:ea typeface="PT Astra Sans" panose="020B0603020203020204" pitchFamily="34" charset="-52"/>
              </a:rPr>
              <a:t> (</a:t>
            </a:r>
            <a:r>
              <a:rPr lang="en-US" b="0" i="0" dirty="0">
                <a:solidFill>
                  <a:schemeClr val="tx1"/>
                </a:solidFill>
                <a:effectLst/>
                <a:latin typeface="PT Astra Sans" panose="020B0603020203020204" pitchFamily="34" charset="-52"/>
                <a:ea typeface="PT Astra Sans" panose="020B0603020203020204" pitchFamily="34" charset="-52"/>
              </a:rPr>
              <a:t>dszaripzyanov@edu.hse.ru)</a:t>
            </a:r>
            <a:endParaRPr lang="ru-RU" dirty="0">
              <a:solidFill>
                <a:schemeClr val="tx1"/>
              </a:solidFill>
              <a:latin typeface="PT Astra Sans" panose="020B0603020203020204" pitchFamily="34" charset="-52"/>
              <a:ea typeface="PT Astra Sans" panose="020B0603020203020204" pitchFamily="34" charset="-52"/>
            </a:endParaRPr>
          </a:p>
        </p:txBody>
      </p:sp>
      <p:sp>
        <p:nvSpPr>
          <p:cNvPr id="14" name="Название подразделения, лаборатории, факультета и т.д.">
            <a:extLst>
              <a:ext uri="{FF2B5EF4-FFF2-40B4-BE49-F238E27FC236}">
                <a16:creationId xmlns:a16="http://schemas.microsoft.com/office/drawing/2014/main" id="{CADF19E0-ADB1-4AEB-A74E-617BF8BFAB4D}"/>
              </a:ext>
            </a:extLst>
          </p:cNvPr>
          <p:cNvSpPr txBox="1"/>
          <p:nvPr/>
        </p:nvSpPr>
        <p:spPr>
          <a:xfrm>
            <a:off x="15432360" y="757698"/>
            <a:ext cx="7272800" cy="88293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a:solidFill>
                  <a:schemeClr val="tx1"/>
                </a:solidFill>
                <a:latin typeface="PT Astra Sans" panose="020B0603020203020204" pitchFamily="34" charset="-52"/>
                <a:ea typeface="PT Astra Sans" panose="020B0603020203020204" pitchFamily="34" charset="-52"/>
              </a:rPr>
              <a:t>Автоматизация процесса учёта фактических трудозатрат сотрудников ООО «ОКТА ГРУПП»</a:t>
            </a:r>
          </a:p>
        </p:txBody>
      </p:sp>
      <p:sp>
        <p:nvSpPr>
          <p:cNvPr id="18" name="Название подразделения, лаборатории, факультета и т.д.">
            <a:extLst>
              <a:ext uri="{FF2B5EF4-FFF2-40B4-BE49-F238E27FC236}">
                <a16:creationId xmlns:a16="http://schemas.microsoft.com/office/drawing/2014/main" id="{CE1A650F-A6AF-4CC2-BC95-E2D270C113C3}"/>
              </a:ext>
            </a:extLst>
          </p:cNvPr>
          <p:cNvSpPr txBox="1"/>
          <p:nvPr/>
        </p:nvSpPr>
        <p:spPr>
          <a:xfrm>
            <a:off x="18528696" y="1573641"/>
            <a:ext cx="4176464" cy="513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a:solidFill>
                  <a:schemeClr val="tx1"/>
                </a:solidFill>
                <a:latin typeface="PT Astra Sans" panose="020B0603020203020204" pitchFamily="34" charset="-52"/>
                <a:ea typeface="PT Astra Sans" panose="020B0603020203020204" pitchFamily="34" charset="-52"/>
              </a:rPr>
              <a:t>Дата выступления: 23.06.2022</a:t>
            </a:r>
          </a:p>
        </p:txBody>
      </p:sp>
      <p:sp>
        <p:nvSpPr>
          <p:cNvPr id="13"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extLst>
              <a:ext uri="{FF2B5EF4-FFF2-40B4-BE49-F238E27FC236}">
                <a16:creationId xmlns:a16="http://schemas.microsoft.com/office/drawing/2014/main" id="{F3C7745C-B3AD-5482-2373-7EC68CED85C5}"/>
              </a:ext>
            </a:extLst>
          </p:cNvPr>
          <p:cNvSpPr txBox="1"/>
          <p:nvPr/>
        </p:nvSpPr>
        <p:spPr>
          <a:xfrm>
            <a:off x="1271510" y="3213703"/>
            <a:ext cx="7920880" cy="8280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spcBef>
                <a:spcPts val="2800"/>
              </a:spcBef>
              <a:defRPr sz="2800">
                <a:solidFill>
                  <a:srgbClr val="253957"/>
                </a:solidFill>
                <a:latin typeface="+mn-lt"/>
                <a:ea typeface="+mn-ea"/>
                <a:cs typeface="+mn-cs"/>
                <a:sym typeface="Arial Narrow"/>
              </a:defRPr>
            </a:pPr>
            <a:r>
              <a:rPr lang="ru-RU" sz="5200" b="1" dirty="0">
                <a:solidFill>
                  <a:schemeClr val="tx1"/>
                </a:solidFill>
                <a:latin typeface="PT Astra Sans" panose="020B0603020203020204" pitchFamily="34" charset="-52"/>
                <a:ea typeface="PT Astra Sans" panose="020B0603020203020204" pitchFamily="34" charset="-52"/>
              </a:rPr>
              <a:t>Реализация приложения</a:t>
            </a:r>
          </a:p>
        </p:txBody>
      </p:sp>
    </p:spTree>
    <p:extLst>
      <p:ext uri="{BB962C8B-B14F-4D97-AF65-F5344CB8AC3E}">
        <p14:creationId xmlns:p14="http://schemas.microsoft.com/office/powerpoint/2010/main" val="1359986976"/>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pic>
        <p:nvPicPr>
          <p:cNvPr id="63" name="Изображение" descr="Изображение"/>
          <p:cNvPicPr>
            <a:picLocks noChangeAspect="1"/>
          </p:cNvPicPr>
          <p:nvPr/>
        </p:nvPicPr>
        <p:blipFill>
          <a:blip r:embed="rId3"/>
          <a:stretch>
            <a:fillRect/>
          </a:stretch>
        </p:blipFill>
        <p:spPr>
          <a:xfrm>
            <a:off x="1226606" y="586180"/>
            <a:ext cx="1199579" cy="1199579"/>
          </a:xfrm>
          <a:prstGeom prst="rect">
            <a:avLst/>
          </a:prstGeom>
          <a:ln w="12700">
            <a:miter lim="400000"/>
          </a:ln>
        </p:spPr>
      </p:pic>
      <p:sp>
        <p:nvSpPr>
          <p:cNvPr id="10" name="Прямоугольник 9"/>
          <p:cNvSpPr/>
          <p:nvPr/>
        </p:nvSpPr>
        <p:spPr>
          <a:xfrm>
            <a:off x="19147322" y="2256959"/>
            <a:ext cx="3557838" cy="861774"/>
          </a:xfrm>
          <a:prstGeom prst="rect">
            <a:avLst/>
          </a:prstGeom>
        </p:spPr>
        <p:txBody>
          <a:bodyPr wrap="square">
            <a:spAutoFit/>
          </a:bodyPr>
          <a:lstStyle/>
          <a:p>
            <a:pPr algn="l"/>
            <a:r>
              <a:rPr lang="ru-RU" dirty="0">
                <a:solidFill>
                  <a:schemeClr val="tx1"/>
                </a:solidFill>
                <a:latin typeface="PT Astra Sans" panose="020B0603020203020204" pitchFamily="34" charset="-52"/>
                <a:ea typeface="PT Astra Sans" panose="020B0603020203020204" pitchFamily="34" charset="-52"/>
                <a:hlinkClick r:id="rId4" action="ppaction://hlinksldjump">
                  <a:extLst>
                    <a:ext uri="{A12FA001-AC4F-418D-AE19-62706E023703}">
                      <ahyp:hlinkClr xmlns:ahyp="http://schemas.microsoft.com/office/drawing/2018/hyperlinkcolor" val="tx"/>
                    </a:ext>
                  </a:extLst>
                </a:hlinkClick>
              </a:rPr>
              <a:t>Оглавление</a:t>
            </a:r>
            <a:endParaRPr lang="ru-RU" dirty="0">
              <a:solidFill>
                <a:schemeClr val="tx1"/>
              </a:solidFill>
              <a:latin typeface="PT Astra Sans" panose="020B0603020203020204" pitchFamily="34" charset="-52"/>
              <a:ea typeface="PT Astra Sans" panose="020B0603020203020204" pitchFamily="34" charset="-52"/>
            </a:endParaRPr>
          </a:p>
        </p:txBody>
      </p:sp>
      <p:sp>
        <p:nvSpPr>
          <p:cNvPr id="3" name="Номер слайда 2">
            <a:extLst>
              <a:ext uri="{FF2B5EF4-FFF2-40B4-BE49-F238E27FC236}">
                <a16:creationId xmlns:a16="http://schemas.microsoft.com/office/drawing/2014/main" id="{7AC1C4F9-3A07-412A-8B4A-B2B4B93339D7}"/>
              </a:ext>
            </a:extLst>
          </p:cNvPr>
          <p:cNvSpPr>
            <a:spLocks noGrp="1"/>
          </p:cNvSpPr>
          <p:nvPr>
            <p:ph type="sldNum" sz="quarter" idx="2"/>
          </p:nvPr>
        </p:nvSpPr>
        <p:spPr>
          <a:xfrm>
            <a:off x="21926100" y="12886166"/>
            <a:ext cx="867224" cy="513601"/>
          </a:xfrm>
        </p:spPr>
        <p:txBody>
          <a:bodyPr/>
          <a:lstStyle/>
          <a:p>
            <a:fld id="{86CB4B4D-7CA3-9044-876B-883B54F8677D}" type="slidenum">
              <a:rPr lang="ru-RU" smtClean="0">
                <a:solidFill>
                  <a:schemeClr val="tx1"/>
                </a:solidFill>
                <a:latin typeface="PT Astra Sans" panose="020B0603020203020204" pitchFamily="34" charset="-52"/>
                <a:ea typeface="PT Astra Sans" panose="020B0603020203020204" pitchFamily="34" charset="-52"/>
              </a:rPr>
              <a:t>7</a:t>
            </a:fld>
            <a:r>
              <a:rPr lang="ru-RU" dirty="0">
                <a:solidFill>
                  <a:schemeClr val="tx1"/>
                </a:solidFill>
                <a:latin typeface="PT Astra Sans" panose="020B0603020203020204" pitchFamily="34" charset="-52"/>
                <a:ea typeface="PT Astra Sans" panose="020B0603020203020204" pitchFamily="34" charset="-52"/>
              </a:rPr>
              <a:t> / 12</a:t>
            </a:r>
          </a:p>
        </p:txBody>
      </p:sp>
      <p:sp>
        <p:nvSpPr>
          <p:cNvPr id="14" name="Название подразделения, лаборатории, факультета и т.д.">
            <a:extLst>
              <a:ext uri="{FF2B5EF4-FFF2-40B4-BE49-F238E27FC236}">
                <a16:creationId xmlns:a16="http://schemas.microsoft.com/office/drawing/2014/main" id="{B13E2E30-4667-4CF7-8769-733332B5FDF1}"/>
              </a:ext>
            </a:extLst>
          </p:cNvPr>
          <p:cNvSpPr txBox="1"/>
          <p:nvPr/>
        </p:nvSpPr>
        <p:spPr>
          <a:xfrm>
            <a:off x="15864408" y="12886166"/>
            <a:ext cx="4968552" cy="513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1437" tIns="71437" rIns="71437" bIns="71437" anchor="ctr">
            <a:spAutoFit/>
          </a:bodyPr>
          <a:lstStyle>
            <a:lvl1pPr algn="r">
              <a:defRPr sz="2400">
                <a:solidFill>
                  <a:srgbClr val="253957"/>
                </a:solidFill>
                <a:latin typeface="+mn-lt"/>
                <a:ea typeface="+mn-ea"/>
                <a:cs typeface="+mn-cs"/>
                <a:sym typeface="Arial Narrow"/>
              </a:defRPr>
            </a:lvl1pPr>
          </a:lstStyle>
          <a:p>
            <a:pPr algn="l"/>
            <a:r>
              <a:rPr lang="ru-RU" dirty="0">
                <a:solidFill>
                  <a:schemeClr val="tx1"/>
                </a:solidFill>
                <a:latin typeface="PT Astra Sans" panose="020B0603020203020204" pitchFamily="34" charset="-52"/>
                <a:ea typeface="PT Astra Sans" panose="020B0603020203020204" pitchFamily="34" charset="-52"/>
              </a:rPr>
              <a:t>Реализация</a:t>
            </a:r>
          </a:p>
        </p:txBody>
      </p:sp>
      <p:sp>
        <p:nvSpPr>
          <p:cNvPr id="20"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extLst>
              <a:ext uri="{FF2B5EF4-FFF2-40B4-BE49-F238E27FC236}">
                <a16:creationId xmlns:a16="http://schemas.microsoft.com/office/drawing/2014/main" id="{2163BE1A-963D-4E53-BF35-2DB3A803D3FA}"/>
              </a:ext>
            </a:extLst>
          </p:cNvPr>
          <p:cNvSpPr txBox="1"/>
          <p:nvPr/>
        </p:nvSpPr>
        <p:spPr>
          <a:xfrm>
            <a:off x="1462808" y="5551198"/>
            <a:ext cx="7920880" cy="8280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spcBef>
                <a:spcPts val="2800"/>
              </a:spcBef>
              <a:defRPr sz="2800">
                <a:solidFill>
                  <a:srgbClr val="253957"/>
                </a:solidFill>
                <a:latin typeface="+mn-lt"/>
                <a:ea typeface="+mn-ea"/>
                <a:cs typeface="+mn-cs"/>
                <a:sym typeface="Arial Narrow"/>
              </a:defRPr>
            </a:pPr>
            <a:r>
              <a:rPr lang="ru-RU" sz="5200" b="1" dirty="0">
                <a:solidFill>
                  <a:schemeClr val="tx1"/>
                </a:solidFill>
                <a:latin typeface="PT Astra Sans" panose="020B0603020203020204" pitchFamily="34" charset="-52"/>
                <a:ea typeface="PT Astra Sans" panose="020B0603020203020204" pitchFamily="34" charset="-52"/>
              </a:rPr>
              <a:t>Реализация приложения</a:t>
            </a:r>
          </a:p>
        </p:txBody>
      </p:sp>
      <p:sp>
        <p:nvSpPr>
          <p:cNvPr id="36"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extLst>
              <a:ext uri="{FF2B5EF4-FFF2-40B4-BE49-F238E27FC236}">
                <a16:creationId xmlns:a16="http://schemas.microsoft.com/office/drawing/2014/main" id="{A972B901-86B8-466D-8E86-A33F3EFBCA47}"/>
              </a:ext>
            </a:extLst>
          </p:cNvPr>
          <p:cNvSpPr txBox="1"/>
          <p:nvPr/>
        </p:nvSpPr>
        <p:spPr>
          <a:xfrm>
            <a:off x="1462808" y="6394001"/>
            <a:ext cx="17316214" cy="21201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spcBef>
                <a:spcPts val="2800"/>
              </a:spcBef>
              <a:defRPr sz="2800">
                <a:solidFill>
                  <a:srgbClr val="253957"/>
                </a:solidFill>
                <a:latin typeface="+mn-lt"/>
                <a:ea typeface="+mn-ea"/>
                <a:cs typeface="+mn-cs"/>
                <a:sym typeface="Arial Narrow"/>
              </a:defRPr>
            </a:pPr>
            <a:r>
              <a:rPr lang="ru-RU" sz="3200" dirty="0">
                <a:solidFill>
                  <a:schemeClr val="tx1"/>
                </a:solidFill>
                <a:latin typeface="PT Astra Sans" panose="020B0603020203020204" pitchFamily="34" charset="-52"/>
                <a:ea typeface="PT Astra Sans" panose="020B0603020203020204" pitchFamily="34" charset="-52"/>
              </a:rPr>
              <a:t>Информационная система реализована с помощью языка программирования </a:t>
            </a:r>
            <a:r>
              <a:rPr lang="en-US" sz="3200" dirty="0">
                <a:solidFill>
                  <a:schemeClr val="tx1"/>
                </a:solidFill>
                <a:latin typeface="PT Astra Sans" panose="020B0603020203020204" pitchFamily="34" charset="-52"/>
                <a:ea typeface="PT Astra Sans" panose="020B0603020203020204" pitchFamily="34" charset="-52"/>
              </a:rPr>
              <a:t>C#</a:t>
            </a:r>
            <a:r>
              <a:rPr lang="ru-RU" sz="3200" dirty="0">
                <a:solidFill>
                  <a:schemeClr val="tx1"/>
                </a:solidFill>
                <a:latin typeface="PT Astra Sans" panose="020B0603020203020204" pitchFamily="34" charset="-52"/>
                <a:ea typeface="PT Astra Sans" panose="020B0603020203020204" pitchFamily="34" charset="-52"/>
              </a:rPr>
              <a:t> и технологий </a:t>
            </a:r>
            <a:r>
              <a:rPr lang="en-US" sz="3200" dirty="0">
                <a:solidFill>
                  <a:schemeClr val="tx1"/>
                </a:solidFill>
                <a:latin typeface="PT Astra Sans" panose="020B0603020203020204" pitchFamily="34" charset="-52"/>
                <a:ea typeface="PT Astra Sans" panose="020B0603020203020204" pitchFamily="34" charset="-52"/>
              </a:rPr>
              <a:t>ASP.NET Core</a:t>
            </a:r>
            <a:r>
              <a:rPr lang="ru-RU" sz="3200" dirty="0">
                <a:solidFill>
                  <a:schemeClr val="tx1"/>
                </a:solidFill>
                <a:latin typeface="PT Astra Sans" panose="020B0603020203020204" pitchFamily="34" charset="-52"/>
                <a:ea typeface="PT Astra Sans" panose="020B0603020203020204" pitchFamily="34" charset="-52"/>
              </a:rPr>
              <a:t> с</a:t>
            </a:r>
            <a:r>
              <a:rPr lang="en-US" sz="3200" dirty="0">
                <a:solidFill>
                  <a:schemeClr val="tx1"/>
                </a:solidFill>
                <a:latin typeface="PT Astra Sans" panose="020B0603020203020204" pitchFamily="34" charset="-52"/>
                <a:ea typeface="PT Astra Sans" panose="020B0603020203020204" pitchFamily="34" charset="-52"/>
              </a:rPr>
              <a:t> </a:t>
            </a:r>
            <a:r>
              <a:rPr lang="ru-RU" sz="3200" dirty="0">
                <a:solidFill>
                  <a:schemeClr val="tx1"/>
                </a:solidFill>
                <a:latin typeface="PT Astra Sans" panose="020B0603020203020204" pitchFamily="34" charset="-52"/>
                <a:ea typeface="PT Astra Sans" panose="020B0603020203020204" pitchFamily="34" charset="-52"/>
              </a:rPr>
              <a:t>фреймворком </a:t>
            </a:r>
            <a:r>
              <a:rPr lang="en-US" sz="3200" dirty="0">
                <a:solidFill>
                  <a:schemeClr val="tx1"/>
                </a:solidFill>
                <a:latin typeface="PT Astra Sans" panose="020B0603020203020204" pitchFamily="34" charset="-52"/>
                <a:ea typeface="PT Astra Sans" panose="020B0603020203020204" pitchFamily="34" charset="-52"/>
              </a:rPr>
              <a:t>MVC </a:t>
            </a:r>
            <a:r>
              <a:rPr lang="ru-RU" sz="3200" dirty="0">
                <a:solidFill>
                  <a:schemeClr val="tx1"/>
                </a:solidFill>
                <a:latin typeface="PT Astra Sans" panose="020B0603020203020204" pitchFamily="34" charset="-52"/>
                <a:ea typeface="PT Astra Sans" panose="020B0603020203020204" pitchFamily="34" charset="-52"/>
              </a:rPr>
              <a:t>и </a:t>
            </a:r>
            <a:r>
              <a:rPr lang="en-US" sz="3200" dirty="0">
                <a:solidFill>
                  <a:schemeClr val="tx1"/>
                </a:solidFill>
                <a:latin typeface="PT Astra Sans" panose="020B0603020203020204" pitchFamily="34" charset="-52"/>
                <a:ea typeface="PT Astra Sans" panose="020B0603020203020204" pitchFamily="34" charset="-52"/>
              </a:rPr>
              <a:t>Entity Framework Core</a:t>
            </a:r>
            <a:r>
              <a:rPr lang="ru-RU" sz="3200" dirty="0">
                <a:solidFill>
                  <a:schemeClr val="tx1"/>
                </a:solidFill>
                <a:latin typeface="PT Astra Sans" panose="020B0603020203020204" pitchFamily="34" charset="-52"/>
                <a:ea typeface="PT Astra Sans" panose="020B0603020203020204" pitchFamily="34" charset="-52"/>
              </a:rPr>
              <a:t>. Для внешнего вида помимо стандартных </a:t>
            </a:r>
            <a:r>
              <a:rPr lang="en-US" sz="3200" dirty="0">
                <a:solidFill>
                  <a:schemeClr val="tx1"/>
                </a:solidFill>
                <a:latin typeface="PT Astra Sans" panose="020B0603020203020204" pitchFamily="34" charset="-52"/>
                <a:ea typeface="PT Astra Sans" panose="020B0603020203020204" pitchFamily="34" charset="-52"/>
              </a:rPr>
              <a:t>html </a:t>
            </a:r>
            <a:r>
              <a:rPr lang="ru-RU" sz="3200" dirty="0">
                <a:solidFill>
                  <a:schemeClr val="tx1"/>
                </a:solidFill>
                <a:latin typeface="PT Astra Sans" panose="020B0603020203020204" pitchFamily="34" charset="-52"/>
                <a:ea typeface="PT Astra Sans" panose="020B0603020203020204" pitchFamily="34" charset="-52"/>
              </a:rPr>
              <a:t>и </a:t>
            </a:r>
            <a:r>
              <a:rPr lang="en-US" sz="3200" dirty="0" err="1">
                <a:solidFill>
                  <a:schemeClr val="tx1"/>
                </a:solidFill>
                <a:latin typeface="PT Astra Sans" panose="020B0603020203020204" pitchFamily="34" charset="-52"/>
                <a:ea typeface="PT Astra Sans" panose="020B0603020203020204" pitchFamily="34" charset="-52"/>
              </a:rPr>
              <a:t>css</a:t>
            </a:r>
            <a:r>
              <a:rPr lang="en-US" sz="3200" dirty="0">
                <a:solidFill>
                  <a:schemeClr val="tx1"/>
                </a:solidFill>
                <a:latin typeface="PT Astra Sans" panose="020B0603020203020204" pitchFamily="34" charset="-52"/>
                <a:ea typeface="PT Astra Sans" panose="020B0603020203020204" pitchFamily="34" charset="-52"/>
              </a:rPr>
              <a:t> </a:t>
            </a:r>
            <a:r>
              <a:rPr lang="ru-RU" sz="3200" dirty="0">
                <a:solidFill>
                  <a:schemeClr val="tx1"/>
                </a:solidFill>
                <a:latin typeface="PT Astra Sans" panose="020B0603020203020204" pitchFamily="34" charset="-52"/>
                <a:ea typeface="PT Astra Sans" panose="020B0603020203020204" pitchFamily="34" charset="-52"/>
              </a:rPr>
              <a:t>использовался фреймворк </a:t>
            </a:r>
            <a:r>
              <a:rPr lang="en-US" sz="3200" dirty="0">
                <a:solidFill>
                  <a:schemeClr val="tx1"/>
                </a:solidFill>
                <a:latin typeface="PT Astra Sans" panose="020B0603020203020204" pitchFamily="34" charset="-52"/>
                <a:ea typeface="PT Astra Sans" panose="020B0603020203020204" pitchFamily="34" charset="-52"/>
              </a:rPr>
              <a:t>bootstrap 5 </a:t>
            </a:r>
            <a:r>
              <a:rPr lang="ru-RU" sz="3200" dirty="0">
                <a:solidFill>
                  <a:schemeClr val="tx1"/>
                </a:solidFill>
                <a:latin typeface="PT Astra Sans" panose="020B0603020203020204" pitchFamily="34" charset="-52"/>
                <a:ea typeface="PT Astra Sans" panose="020B0603020203020204" pitchFamily="34" charset="-52"/>
              </a:rPr>
              <a:t>и бесплатная тема </a:t>
            </a:r>
            <a:r>
              <a:rPr lang="en-US" sz="3200" dirty="0">
                <a:solidFill>
                  <a:schemeClr val="tx1"/>
                </a:solidFill>
                <a:latin typeface="PT Astra Sans" panose="020B0603020203020204" pitchFamily="34" charset="-52"/>
                <a:ea typeface="PT Astra Sans" panose="020B0603020203020204" pitchFamily="34" charset="-52"/>
                <a:hlinkClick r:id="rId5">
                  <a:extLst>
                    <a:ext uri="{A12FA001-AC4F-418D-AE19-62706E023703}">
                      <ahyp:hlinkClr xmlns:ahyp="http://schemas.microsoft.com/office/drawing/2018/hyperlinkcolor" val="tx"/>
                    </a:ext>
                  </a:extLst>
                </a:hlinkClick>
              </a:rPr>
              <a:t>Sandstone</a:t>
            </a:r>
            <a:r>
              <a:rPr lang="en-US" sz="3200" dirty="0">
                <a:solidFill>
                  <a:schemeClr val="tx1"/>
                </a:solidFill>
                <a:latin typeface="PT Astra Sans" panose="020B0603020203020204" pitchFamily="34" charset="-52"/>
                <a:ea typeface="PT Astra Sans" panose="020B0603020203020204" pitchFamily="34" charset="-52"/>
              </a:rPr>
              <a:t> </a:t>
            </a:r>
            <a:r>
              <a:rPr lang="ru-RU" sz="3200" dirty="0">
                <a:solidFill>
                  <a:schemeClr val="tx1"/>
                </a:solidFill>
                <a:latin typeface="PT Astra Sans" panose="020B0603020203020204" pitchFamily="34" charset="-52"/>
                <a:ea typeface="PT Astra Sans" panose="020B0603020203020204" pitchFamily="34" charset="-52"/>
              </a:rPr>
              <a:t>для него</a:t>
            </a:r>
            <a:r>
              <a:rPr lang="en-US" sz="3200" dirty="0">
                <a:solidFill>
                  <a:schemeClr val="tx1"/>
                </a:solidFill>
                <a:latin typeface="PT Astra Sans" panose="020B0603020203020204" pitchFamily="34" charset="-52"/>
                <a:ea typeface="PT Astra Sans" panose="020B0603020203020204" pitchFamily="34" charset="-52"/>
              </a:rPr>
              <a:t>. </a:t>
            </a:r>
            <a:r>
              <a:rPr lang="ru-RU" sz="3200" dirty="0">
                <a:solidFill>
                  <a:schemeClr val="tx1"/>
                </a:solidFill>
                <a:latin typeface="PT Astra Sans" panose="020B0603020203020204" pitchFamily="34" charset="-52"/>
                <a:ea typeface="PT Astra Sans" panose="020B0603020203020204" pitchFamily="34" charset="-52"/>
              </a:rPr>
              <a:t>Для реализации применялась </a:t>
            </a:r>
            <a:r>
              <a:rPr lang="en-US" sz="3200" dirty="0">
                <a:solidFill>
                  <a:schemeClr val="tx1"/>
                </a:solidFill>
                <a:latin typeface="PT Astra Sans" panose="020B0603020203020204" pitchFamily="34" charset="-52"/>
                <a:ea typeface="PT Astra Sans" panose="020B0603020203020204" pitchFamily="34" charset="-52"/>
              </a:rPr>
              <a:t>Visual Studio 2022.</a:t>
            </a:r>
            <a:endParaRPr lang="ru-RU" sz="3200" dirty="0">
              <a:solidFill>
                <a:schemeClr val="tx1"/>
              </a:solidFill>
              <a:latin typeface="PT Astra Sans" panose="020B0603020203020204" pitchFamily="34" charset="-52"/>
              <a:ea typeface="PT Astra Sans" panose="020B0603020203020204" pitchFamily="34" charset="-52"/>
            </a:endParaRPr>
          </a:p>
        </p:txBody>
      </p:sp>
      <p:sp>
        <p:nvSpPr>
          <p:cNvPr id="37" name="Название подразделения, лаборатории, факультета и т.д.">
            <a:extLst>
              <a:ext uri="{FF2B5EF4-FFF2-40B4-BE49-F238E27FC236}">
                <a16:creationId xmlns:a16="http://schemas.microsoft.com/office/drawing/2014/main" id="{1CDE1F95-149E-4182-97ED-CD0CE34B46ED}"/>
              </a:ext>
            </a:extLst>
          </p:cNvPr>
          <p:cNvSpPr txBox="1"/>
          <p:nvPr/>
        </p:nvSpPr>
        <p:spPr>
          <a:xfrm>
            <a:off x="1209448" y="12886167"/>
            <a:ext cx="9326368" cy="513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1437" tIns="71437" rIns="71437" bIns="71437" anchor="ctr">
            <a:spAutoFit/>
          </a:bodyPr>
          <a:lstStyle>
            <a:lvl1pPr algn="r">
              <a:defRPr sz="2400">
                <a:solidFill>
                  <a:srgbClr val="253957"/>
                </a:solidFill>
                <a:latin typeface="+mn-lt"/>
                <a:ea typeface="+mn-ea"/>
                <a:cs typeface="+mn-cs"/>
                <a:sym typeface="Arial Narrow"/>
              </a:defRPr>
            </a:lvl1pPr>
          </a:lstStyle>
          <a:p>
            <a:pPr algn="l"/>
            <a:r>
              <a:rPr lang="ru-RU" dirty="0">
                <a:solidFill>
                  <a:schemeClr val="tx1"/>
                </a:solidFill>
                <a:latin typeface="PT Astra Sans" panose="020B0603020203020204" pitchFamily="34" charset="-52"/>
                <a:ea typeface="PT Astra Sans" panose="020B0603020203020204" pitchFamily="34" charset="-52"/>
              </a:rPr>
              <a:t>Авторы: Зарипзянов Данила Сергеевич</a:t>
            </a:r>
            <a:r>
              <a:rPr lang="en-US" dirty="0">
                <a:solidFill>
                  <a:schemeClr val="tx1"/>
                </a:solidFill>
                <a:latin typeface="PT Astra Sans" panose="020B0603020203020204" pitchFamily="34" charset="-52"/>
                <a:ea typeface="PT Astra Sans" panose="020B0603020203020204" pitchFamily="34" charset="-52"/>
              </a:rPr>
              <a:t> (</a:t>
            </a:r>
            <a:r>
              <a:rPr lang="en-US" b="0" i="0" dirty="0">
                <a:solidFill>
                  <a:schemeClr val="tx1"/>
                </a:solidFill>
                <a:effectLst/>
                <a:latin typeface="PT Astra Sans" panose="020B0603020203020204" pitchFamily="34" charset="-52"/>
                <a:ea typeface="PT Astra Sans" panose="020B0603020203020204" pitchFamily="34" charset="-52"/>
              </a:rPr>
              <a:t>dszaripzyanov@edu.hse.ru)</a:t>
            </a:r>
            <a:endParaRPr lang="ru-RU" dirty="0">
              <a:solidFill>
                <a:schemeClr val="tx1"/>
              </a:solidFill>
              <a:latin typeface="PT Astra Sans" panose="020B0603020203020204" pitchFamily="34" charset="-52"/>
              <a:ea typeface="PT Astra Sans" panose="020B0603020203020204" pitchFamily="34" charset="-52"/>
            </a:endParaRPr>
          </a:p>
        </p:txBody>
      </p:sp>
      <p:sp>
        <p:nvSpPr>
          <p:cNvPr id="15" name="Очень крутой заголовок…">
            <a:extLst>
              <a:ext uri="{FF2B5EF4-FFF2-40B4-BE49-F238E27FC236}">
                <a16:creationId xmlns:a16="http://schemas.microsoft.com/office/drawing/2014/main" id="{11C75B1E-A23D-4781-AB6D-4BBCFDC5EE9C}"/>
              </a:ext>
            </a:extLst>
          </p:cNvPr>
          <p:cNvSpPr txBox="1"/>
          <p:nvPr/>
        </p:nvSpPr>
        <p:spPr>
          <a:xfrm>
            <a:off x="2542928" y="626808"/>
            <a:ext cx="11881320" cy="101382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sz="6000" dirty="0">
                <a:solidFill>
                  <a:schemeClr val="tx1"/>
                </a:solidFill>
                <a:latin typeface="PT Astra Sans" panose="020B0603020203020204" pitchFamily="34" charset="-52"/>
                <a:ea typeface="PT Astra Sans" panose="020B0603020203020204" pitchFamily="34" charset="-52"/>
              </a:rPr>
              <a:t>Реализация</a:t>
            </a:r>
            <a:endParaRPr sz="6000" dirty="0">
              <a:solidFill>
                <a:schemeClr val="tx1"/>
              </a:solidFill>
              <a:latin typeface="PT Astra Sans" panose="020B0603020203020204" pitchFamily="34" charset="-52"/>
              <a:ea typeface="PT Astra Sans" panose="020B0603020203020204" pitchFamily="34" charset="-52"/>
            </a:endParaRPr>
          </a:p>
        </p:txBody>
      </p:sp>
      <p:sp>
        <p:nvSpPr>
          <p:cNvPr id="16" name="Название подразделения, лаборатории, факультета и т.д.">
            <a:extLst>
              <a:ext uri="{FF2B5EF4-FFF2-40B4-BE49-F238E27FC236}">
                <a16:creationId xmlns:a16="http://schemas.microsoft.com/office/drawing/2014/main" id="{F50D6D65-691D-4802-8D0B-0423C9CA7982}"/>
              </a:ext>
            </a:extLst>
          </p:cNvPr>
          <p:cNvSpPr txBox="1"/>
          <p:nvPr/>
        </p:nvSpPr>
        <p:spPr>
          <a:xfrm>
            <a:off x="15432360" y="757698"/>
            <a:ext cx="7272800" cy="88293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a:solidFill>
                  <a:schemeClr val="tx1"/>
                </a:solidFill>
                <a:latin typeface="PT Astra Sans" panose="020B0603020203020204" pitchFamily="34" charset="-52"/>
                <a:ea typeface="PT Astra Sans" panose="020B0603020203020204" pitchFamily="34" charset="-52"/>
              </a:rPr>
              <a:t>Автоматизация процесса учёта фактических трудозатрат сотрудников ООО «ОКТА ГРУПП»</a:t>
            </a:r>
          </a:p>
        </p:txBody>
      </p:sp>
      <p:sp>
        <p:nvSpPr>
          <p:cNvPr id="17" name="Название подразделения, лаборатории, факультета и т.д.">
            <a:extLst>
              <a:ext uri="{FF2B5EF4-FFF2-40B4-BE49-F238E27FC236}">
                <a16:creationId xmlns:a16="http://schemas.microsoft.com/office/drawing/2014/main" id="{FF8958C0-DD89-45BB-9818-6197872A3C12}"/>
              </a:ext>
            </a:extLst>
          </p:cNvPr>
          <p:cNvSpPr txBox="1"/>
          <p:nvPr/>
        </p:nvSpPr>
        <p:spPr>
          <a:xfrm>
            <a:off x="18528696" y="1573641"/>
            <a:ext cx="4176464" cy="513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a:solidFill>
                  <a:schemeClr val="tx1"/>
                </a:solidFill>
                <a:latin typeface="PT Astra Sans" panose="020B0603020203020204" pitchFamily="34" charset="-52"/>
                <a:ea typeface="PT Astra Sans" panose="020B0603020203020204" pitchFamily="34" charset="-52"/>
              </a:rPr>
              <a:t>Дата выступления: 23.06.2022</a:t>
            </a:r>
          </a:p>
        </p:txBody>
      </p:sp>
    </p:spTree>
    <p:extLst>
      <p:ext uri="{BB962C8B-B14F-4D97-AF65-F5344CB8AC3E}">
        <p14:creationId xmlns:p14="http://schemas.microsoft.com/office/powerpoint/2010/main" val="2170358061"/>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pic>
        <p:nvPicPr>
          <p:cNvPr id="63" name="Изображение" descr="Изображение"/>
          <p:cNvPicPr>
            <a:picLocks noChangeAspect="1"/>
          </p:cNvPicPr>
          <p:nvPr/>
        </p:nvPicPr>
        <p:blipFill>
          <a:blip r:embed="rId3"/>
          <a:stretch>
            <a:fillRect/>
          </a:stretch>
        </p:blipFill>
        <p:spPr>
          <a:xfrm>
            <a:off x="1226606" y="586180"/>
            <a:ext cx="1199579" cy="1199579"/>
          </a:xfrm>
          <a:prstGeom prst="rect">
            <a:avLst/>
          </a:prstGeom>
          <a:ln w="12700">
            <a:miter lim="400000"/>
          </a:ln>
        </p:spPr>
      </p:pic>
      <p:sp>
        <p:nvSpPr>
          <p:cNvPr id="10" name="Прямоугольник 9"/>
          <p:cNvSpPr/>
          <p:nvPr/>
        </p:nvSpPr>
        <p:spPr>
          <a:xfrm>
            <a:off x="19147322" y="2256959"/>
            <a:ext cx="3557838" cy="861774"/>
          </a:xfrm>
          <a:prstGeom prst="rect">
            <a:avLst/>
          </a:prstGeom>
        </p:spPr>
        <p:txBody>
          <a:bodyPr wrap="square">
            <a:spAutoFit/>
          </a:bodyPr>
          <a:lstStyle/>
          <a:p>
            <a:pPr algn="l"/>
            <a:r>
              <a:rPr lang="ru-RU" dirty="0">
                <a:solidFill>
                  <a:schemeClr val="tx1"/>
                </a:solidFill>
                <a:latin typeface="PT Astra Sans" panose="020B0603020203020204" pitchFamily="34" charset="-52"/>
                <a:ea typeface="PT Astra Sans" panose="020B0603020203020204" pitchFamily="34" charset="-52"/>
                <a:hlinkClick r:id="rId4" action="ppaction://hlinksldjump">
                  <a:extLst>
                    <a:ext uri="{A12FA001-AC4F-418D-AE19-62706E023703}">
                      <ahyp:hlinkClr xmlns:ahyp="http://schemas.microsoft.com/office/drawing/2018/hyperlinkcolor" val="tx"/>
                    </a:ext>
                  </a:extLst>
                </a:hlinkClick>
              </a:rPr>
              <a:t>Оглавление</a:t>
            </a:r>
            <a:endParaRPr lang="ru-RU" dirty="0">
              <a:solidFill>
                <a:schemeClr val="tx1"/>
              </a:solidFill>
              <a:latin typeface="PT Astra Sans" panose="020B0603020203020204" pitchFamily="34" charset="-52"/>
              <a:ea typeface="PT Astra Sans" panose="020B0603020203020204" pitchFamily="34" charset="-52"/>
            </a:endParaRPr>
          </a:p>
        </p:txBody>
      </p:sp>
      <p:sp>
        <p:nvSpPr>
          <p:cNvPr id="3" name="Номер слайда 2">
            <a:extLst>
              <a:ext uri="{FF2B5EF4-FFF2-40B4-BE49-F238E27FC236}">
                <a16:creationId xmlns:a16="http://schemas.microsoft.com/office/drawing/2014/main" id="{7AC1C4F9-3A07-412A-8B4A-B2B4B93339D7}"/>
              </a:ext>
            </a:extLst>
          </p:cNvPr>
          <p:cNvSpPr>
            <a:spLocks noGrp="1"/>
          </p:cNvSpPr>
          <p:nvPr>
            <p:ph type="sldNum" sz="quarter" idx="2"/>
          </p:nvPr>
        </p:nvSpPr>
        <p:spPr>
          <a:xfrm>
            <a:off x="21926108" y="12886166"/>
            <a:ext cx="867224" cy="513601"/>
          </a:xfrm>
        </p:spPr>
        <p:txBody>
          <a:bodyPr/>
          <a:lstStyle/>
          <a:p>
            <a:fld id="{86CB4B4D-7CA3-9044-876B-883B54F8677D}" type="slidenum">
              <a:rPr lang="ru-RU" smtClean="0">
                <a:solidFill>
                  <a:schemeClr val="tx1"/>
                </a:solidFill>
                <a:latin typeface="PT Astra Sans" panose="020B0603020203020204" pitchFamily="34" charset="-52"/>
                <a:ea typeface="PT Astra Sans" panose="020B0603020203020204" pitchFamily="34" charset="-52"/>
              </a:rPr>
              <a:t>8</a:t>
            </a:fld>
            <a:r>
              <a:rPr lang="ru-RU" dirty="0">
                <a:solidFill>
                  <a:schemeClr val="tx1"/>
                </a:solidFill>
                <a:latin typeface="PT Astra Sans" panose="020B0603020203020204" pitchFamily="34" charset="-52"/>
                <a:ea typeface="PT Astra Sans" panose="020B0603020203020204" pitchFamily="34" charset="-52"/>
              </a:rPr>
              <a:t> / 12</a:t>
            </a:r>
          </a:p>
        </p:txBody>
      </p:sp>
      <p:sp>
        <p:nvSpPr>
          <p:cNvPr id="14" name="Название подразделения, лаборатории, факультета и т.д.">
            <a:extLst>
              <a:ext uri="{FF2B5EF4-FFF2-40B4-BE49-F238E27FC236}">
                <a16:creationId xmlns:a16="http://schemas.microsoft.com/office/drawing/2014/main" id="{B13E2E30-4667-4CF7-8769-733332B5FDF1}"/>
              </a:ext>
            </a:extLst>
          </p:cNvPr>
          <p:cNvSpPr txBox="1"/>
          <p:nvPr/>
        </p:nvSpPr>
        <p:spPr>
          <a:xfrm>
            <a:off x="15864408" y="12886166"/>
            <a:ext cx="4968552" cy="513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1437" tIns="71437" rIns="71437" bIns="71437" anchor="ctr">
            <a:spAutoFit/>
          </a:bodyPr>
          <a:lstStyle>
            <a:lvl1pPr algn="r">
              <a:defRPr sz="2400">
                <a:solidFill>
                  <a:srgbClr val="253957"/>
                </a:solidFill>
                <a:latin typeface="+mn-lt"/>
                <a:ea typeface="+mn-ea"/>
                <a:cs typeface="+mn-cs"/>
                <a:sym typeface="Arial Narrow"/>
              </a:defRPr>
            </a:lvl1pPr>
          </a:lstStyle>
          <a:p>
            <a:pPr algn="l"/>
            <a:r>
              <a:rPr lang="ru-RU" dirty="0">
                <a:solidFill>
                  <a:schemeClr val="tx1"/>
                </a:solidFill>
                <a:latin typeface="PT Astra Sans" panose="020B0603020203020204" pitchFamily="34" charset="-52"/>
                <a:ea typeface="PT Astra Sans" panose="020B0603020203020204" pitchFamily="34" charset="-52"/>
              </a:rPr>
              <a:t>Реализация</a:t>
            </a:r>
          </a:p>
        </p:txBody>
      </p:sp>
      <p:sp>
        <p:nvSpPr>
          <p:cNvPr id="16" name="Очень крутой заголовок…">
            <a:extLst>
              <a:ext uri="{FF2B5EF4-FFF2-40B4-BE49-F238E27FC236}">
                <a16:creationId xmlns:a16="http://schemas.microsoft.com/office/drawing/2014/main" id="{67779824-6A09-4447-829B-07C38AC637D6}"/>
              </a:ext>
            </a:extLst>
          </p:cNvPr>
          <p:cNvSpPr txBox="1"/>
          <p:nvPr/>
        </p:nvSpPr>
        <p:spPr>
          <a:xfrm>
            <a:off x="2542928" y="627920"/>
            <a:ext cx="11881320" cy="115783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sz="6000" dirty="0">
                <a:solidFill>
                  <a:schemeClr val="tx1"/>
                </a:solidFill>
                <a:latin typeface="PT Astra Sans" panose="020B0603020203020204" pitchFamily="34" charset="-52"/>
                <a:ea typeface="PT Astra Sans" panose="020B0603020203020204" pitchFamily="34" charset="-52"/>
              </a:rPr>
              <a:t>Реализация</a:t>
            </a:r>
            <a:endParaRPr sz="6000" dirty="0">
              <a:solidFill>
                <a:schemeClr val="tx1"/>
              </a:solidFill>
              <a:latin typeface="PT Astra Sans" panose="020B0603020203020204" pitchFamily="34" charset="-52"/>
              <a:ea typeface="PT Astra Sans" panose="020B0603020203020204" pitchFamily="34" charset="-52"/>
            </a:endParaRPr>
          </a:p>
        </p:txBody>
      </p:sp>
      <p:sp>
        <p:nvSpPr>
          <p:cNvPr id="37" name="Название подразделения, лаборатории, факультета и т.д.">
            <a:extLst>
              <a:ext uri="{FF2B5EF4-FFF2-40B4-BE49-F238E27FC236}">
                <a16:creationId xmlns:a16="http://schemas.microsoft.com/office/drawing/2014/main" id="{1CDE1F95-149E-4182-97ED-CD0CE34B46ED}"/>
              </a:ext>
            </a:extLst>
          </p:cNvPr>
          <p:cNvSpPr txBox="1"/>
          <p:nvPr/>
        </p:nvSpPr>
        <p:spPr>
          <a:xfrm>
            <a:off x="1209448" y="12886167"/>
            <a:ext cx="9326368" cy="513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1437" tIns="71437" rIns="71437" bIns="71437" anchor="ctr">
            <a:spAutoFit/>
          </a:bodyPr>
          <a:lstStyle>
            <a:lvl1pPr algn="r">
              <a:defRPr sz="2400">
                <a:solidFill>
                  <a:srgbClr val="253957"/>
                </a:solidFill>
                <a:latin typeface="+mn-lt"/>
                <a:ea typeface="+mn-ea"/>
                <a:cs typeface="+mn-cs"/>
                <a:sym typeface="Arial Narrow"/>
              </a:defRPr>
            </a:lvl1pPr>
          </a:lstStyle>
          <a:p>
            <a:pPr algn="l"/>
            <a:r>
              <a:rPr lang="ru-RU" dirty="0">
                <a:solidFill>
                  <a:schemeClr val="tx1"/>
                </a:solidFill>
                <a:latin typeface="PT Astra Sans" panose="020B0603020203020204" pitchFamily="34" charset="-52"/>
                <a:ea typeface="PT Astra Sans" panose="020B0603020203020204" pitchFamily="34" charset="-52"/>
              </a:rPr>
              <a:t>Авторы: Зарипзянов Данила Сергеевич</a:t>
            </a:r>
            <a:r>
              <a:rPr lang="en-US" dirty="0">
                <a:solidFill>
                  <a:schemeClr val="tx1"/>
                </a:solidFill>
                <a:latin typeface="PT Astra Sans" panose="020B0603020203020204" pitchFamily="34" charset="-52"/>
                <a:ea typeface="PT Astra Sans" panose="020B0603020203020204" pitchFamily="34" charset="-52"/>
              </a:rPr>
              <a:t> (</a:t>
            </a:r>
            <a:r>
              <a:rPr lang="en-US" b="0" i="0" dirty="0">
                <a:solidFill>
                  <a:schemeClr val="tx1"/>
                </a:solidFill>
                <a:effectLst/>
                <a:latin typeface="PT Astra Sans" panose="020B0603020203020204" pitchFamily="34" charset="-52"/>
                <a:ea typeface="PT Astra Sans" panose="020B0603020203020204" pitchFamily="34" charset="-52"/>
              </a:rPr>
              <a:t>dszaripzyanov@edu.hse.ru)</a:t>
            </a:r>
            <a:endParaRPr lang="ru-RU" dirty="0">
              <a:solidFill>
                <a:schemeClr val="tx1"/>
              </a:solidFill>
              <a:latin typeface="PT Astra Sans" panose="020B0603020203020204" pitchFamily="34" charset="-52"/>
              <a:ea typeface="PT Astra Sans" panose="020B0603020203020204" pitchFamily="34" charset="-52"/>
            </a:endParaRPr>
          </a:p>
        </p:txBody>
      </p:sp>
      <p:sp>
        <p:nvSpPr>
          <p:cNvPr id="22" name="Название подразделения, лаборатории, факультета и т.д.">
            <a:extLst>
              <a:ext uri="{FF2B5EF4-FFF2-40B4-BE49-F238E27FC236}">
                <a16:creationId xmlns:a16="http://schemas.microsoft.com/office/drawing/2014/main" id="{61071B62-E9FD-42BF-A42A-812833B5FBD4}"/>
              </a:ext>
            </a:extLst>
          </p:cNvPr>
          <p:cNvSpPr txBox="1"/>
          <p:nvPr/>
        </p:nvSpPr>
        <p:spPr>
          <a:xfrm>
            <a:off x="15432360" y="757698"/>
            <a:ext cx="7272800" cy="88293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a:solidFill>
                  <a:schemeClr val="tx1"/>
                </a:solidFill>
                <a:latin typeface="PT Astra Sans" panose="020B0603020203020204" pitchFamily="34" charset="-52"/>
                <a:ea typeface="PT Astra Sans" panose="020B0603020203020204" pitchFamily="34" charset="-52"/>
              </a:rPr>
              <a:t>Автоматизация процесса учёта фактических трудозатрат сотрудников ООО «ОКТА ГРУПП»</a:t>
            </a:r>
          </a:p>
        </p:txBody>
      </p:sp>
      <p:sp>
        <p:nvSpPr>
          <p:cNvPr id="23" name="Название подразделения, лаборатории, факультета и т.д.">
            <a:extLst>
              <a:ext uri="{FF2B5EF4-FFF2-40B4-BE49-F238E27FC236}">
                <a16:creationId xmlns:a16="http://schemas.microsoft.com/office/drawing/2014/main" id="{EBC9BEA1-36F0-4F72-A971-60CF171AAF56}"/>
              </a:ext>
            </a:extLst>
          </p:cNvPr>
          <p:cNvSpPr txBox="1"/>
          <p:nvPr/>
        </p:nvSpPr>
        <p:spPr>
          <a:xfrm>
            <a:off x="18528696" y="1573641"/>
            <a:ext cx="4176464" cy="513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a:solidFill>
                  <a:schemeClr val="tx1"/>
                </a:solidFill>
                <a:latin typeface="PT Astra Sans" panose="020B0603020203020204" pitchFamily="34" charset="-52"/>
                <a:ea typeface="PT Astra Sans" panose="020B0603020203020204" pitchFamily="34" charset="-52"/>
              </a:rPr>
              <a:t>Дата выступления: 23.06.2022</a:t>
            </a:r>
          </a:p>
        </p:txBody>
      </p:sp>
      <p:sp>
        <p:nvSpPr>
          <p:cNvPr id="38" name="Прямоугольник 9">
            <a:extLst>
              <a:ext uri="{FF2B5EF4-FFF2-40B4-BE49-F238E27FC236}">
                <a16:creationId xmlns:a16="http://schemas.microsoft.com/office/drawing/2014/main" id="{71D2E67D-F7B5-4540-8BB5-3F4F6B7556F8}"/>
              </a:ext>
            </a:extLst>
          </p:cNvPr>
          <p:cNvSpPr/>
          <p:nvPr/>
        </p:nvSpPr>
        <p:spPr>
          <a:xfrm>
            <a:off x="1255496" y="10913583"/>
            <a:ext cx="5541069" cy="861774"/>
          </a:xfrm>
          <a:prstGeom prst="rect">
            <a:avLst/>
          </a:prstGeom>
        </p:spPr>
        <p:txBody>
          <a:bodyPr wrap="square">
            <a:spAutoFit/>
          </a:bodyPr>
          <a:lstStyle/>
          <a:p>
            <a:pPr algn="l"/>
            <a:r>
              <a:rPr lang="ru-RU" dirty="0">
                <a:solidFill>
                  <a:schemeClr val="tx1"/>
                </a:solidFill>
                <a:latin typeface="PT Astra Sans" panose="020B0603020203020204" pitchFamily="34" charset="-52"/>
                <a:ea typeface="PT Astra Sans" panose="020B0603020203020204" pitchFamily="34" charset="-52"/>
                <a:hlinkClick r:id="rId5" action="ppaction://hlinksldjump">
                  <a:extLst>
                    <a:ext uri="{A12FA001-AC4F-418D-AE19-62706E023703}">
                      <ahyp:hlinkClr xmlns:ahyp="http://schemas.microsoft.com/office/drawing/2018/hyperlinkcolor" val="tx"/>
                    </a:ext>
                  </a:extLst>
                </a:hlinkClick>
              </a:rPr>
              <a:t>Схема базы данных</a:t>
            </a:r>
            <a:endParaRPr lang="ru-RU" dirty="0">
              <a:solidFill>
                <a:schemeClr val="tx1"/>
              </a:solidFill>
              <a:latin typeface="PT Astra Sans" panose="020B0603020203020204" pitchFamily="34" charset="-52"/>
              <a:ea typeface="PT Astra Sans" panose="020B0603020203020204" pitchFamily="34" charset="-52"/>
            </a:endParaRPr>
          </a:p>
        </p:txBody>
      </p:sp>
      <p:sp>
        <p:nvSpPr>
          <p:cNvPr id="39" name="Прямоугольник 9">
            <a:extLst>
              <a:ext uri="{FF2B5EF4-FFF2-40B4-BE49-F238E27FC236}">
                <a16:creationId xmlns:a16="http://schemas.microsoft.com/office/drawing/2014/main" id="{122DB91F-CD8A-436F-83B8-84B8425B32B9}"/>
              </a:ext>
            </a:extLst>
          </p:cNvPr>
          <p:cNvSpPr/>
          <p:nvPr/>
        </p:nvSpPr>
        <p:spPr>
          <a:xfrm>
            <a:off x="13378792" y="10913583"/>
            <a:ext cx="9326368" cy="861774"/>
          </a:xfrm>
          <a:prstGeom prst="rect">
            <a:avLst/>
          </a:prstGeom>
        </p:spPr>
        <p:txBody>
          <a:bodyPr wrap="square">
            <a:spAutoFit/>
          </a:bodyPr>
          <a:lstStyle/>
          <a:p>
            <a:pPr algn="l"/>
            <a:r>
              <a:rPr lang="ru-RU" dirty="0">
                <a:solidFill>
                  <a:schemeClr val="tx1"/>
                </a:solidFill>
                <a:latin typeface="PT Astra Sans" panose="020B0603020203020204" pitchFamily="34" charset="-52"/>
                <a:ea typeface="PT Astra Sans" panose="020B0603020203020204" pitchFamily="34" charset="-52"/>
                <a:hlinkClick r:id="rId6" action="ppaction://hlinksldjump">
                  <a:extLst>
                    <a:ext uri="{A12FA001-AC4F-418D-AE19-62706E023703}">
                      <ahyp:hlinkClr xmlns:ahyp="http://schemas.microsoft.com/office/drawing/2018/hyperlinkcolor" val="tx"/>
                    </a:ext>
                  </a:extLst>
                </a:hlinkClick>
              </a:rPr>
              <a:t>Физическая модель базы данных</a:t>
            </a:r>
            <a:endParaRPr lang="ru-RU" dirty="0">
              <a:solidFill>
                <a:schemeClr val="tx1"/>
              </a:solidFill>
              <a:latin typeface="PT Astra Sans" panose="020B0603020203020204" pitchFamily="34" charset="-52"/>
              <a:ea typeface="PT Astra Sans" panose="020B0603020203020204" pitchFamily="34" charset="-52"/>
            </a:endParaRPr>
          </a:p>
        </p:txBody>
      </p:sp>
      <p:sp>
        <p:nvSpPr>
          <p:cNvPr id="41"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extLst>
              <a:ext uri="{FF2B5EF4-FFF2-40B4-BE49-F238E27FC236}">
                <a16:creationId xmlns:a16="http://schemas.microsoft.com/office/drawing/2014/main" id="{4AF8EF5C-ACD3-4633-B471-98142E218696}"/>
              </a:ext>
            </a:extLst>
          </p:cNvPr>
          <p:cNvSpPr txBox="1"/>
          <p:nvPr/>
        </p:nvSpPr>
        <p:spPr>
          <a:xfrm>
            <a:off x="1462808" y="5551198"/>
            <a:ext cx="7307110" cy="8280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spcBef>
                <a:spcPts val="2800"/>
              </a:spcBef>
              <a:defRPr sz="2800">
                <a:solidFill>
                  <a:srgbClr val="253957"/>
                </a:solidFill>
                <a:latin typeface="+mn-lt"/>
                <a:ea typeface="+mn-ea"/>
                <a:cs typeface="+mn-cs"/>
                <a:sym typeface="Arial Narrow"/>
              </a:defRPr>
            </a:pPr>
            <a:r>
              <a:rPr lang="ru-RU" sz="5200" b="1" dirty="0">
                <a:solidFill>
                  <a:schemeClr val="tx1"/>
                </a:solidFill>
                <a:latin typeface="PT Astra Sans" panose="020B0603020203020204" pitchFamily="34" charset="-52"/>
                <a:ea typeface="PT Astra Sans" panose="020B0603020203020204" pitchFamily="34" charset="-52"/>
              </a:rPr>
              <a:t>База данных</a:t>
            </a:r>
          </a:p>
        </p:txBody>
      </p:sp>
      <p:sp>
        <p:nvSpPr>
          <p:cNvPr id="42"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extLst>
              <a:ext uri="{FF2B5EF4-FFF2-40B4-BE49-F238E27FC236}">
                <a16:creationId xmlns:a16="http://schemas.microsoft.com/office/drawing/2014/main" id="{E4C0C2D9-ADED-4231-AFB4-4A9E2ED0F0E3}"/>
              </a:ext>
            </a:extLst>
          </p:cNvPr>
          <p:cNvSpPr txBox="1"/>
          <p:nvPr/>
        </p:nvSpPr>
        <p:spPr>
          <a:xfrm>
            <a:off x="1462808" y="6394002"/>
            <a:ext cx="17316214" cy="17303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spcBef>
                <a:spcPts val="2800"/>
              </a:spcBef>
              <a:defRPr sz="2800">
                <a:solidFill>
                  <a:srgbClr val="253957"/>
                </a:solidFill>
                <a:latin typeface="+mn-lt"/>
                <a:ea typeface="+mn-ea"/>
                <a:cs typeface="+mn-cs"/>
                <a:sym typeface="Arial Narrow"/>
              </a:defRPr>
            </a:pPr>
            <a:r>
              <a:rPr lang="ru-RU" sz="3200" dirty="0">
                <a:solidFill>
                  <a:schemeClr val="tx1"/>
                </a:solidFill>
                <a:latin typeface="PT Astra Sans" panose="020B0603020203020204" pitchFamily="34" charset="-52"/>
                <a:ea typeface="PT Astra Sans" panose="020B0603020203020204" pitchFamily="34" charset="-52"/>
              </a:rPr>
              <a:t>В качестве СУБД для информационной системы использовался </a:t>
            </a:r>
            <a:r>
              <a:rPr lang="en-US" sz="3200" dirty="0">
                <a:solidFill>
                  <a:schemeClr val="tx1"/>
                </a:solidFill>
                <a:latin typeface="PT Astra Sans" panose="020B0603020203020204" pitchFamily="34" charset="-52"/>
                <a:ea typeface="PT Astra Sans" panose="020B0603020203020204" pitchFamily="34" charset="-52"/>
              </a:rPr>
              <a:t>Microsoft SQL Server</a:t>
            </a:r>
            <a:r>
              <a:rPr lang="ru-RU" sz="3200" dirty="0">
                <a:solidFill>
                  <a:schemeClr val="tx1"/>
                </a:solidFill>
                <a:latin typeface="PT Astra Sans" panose="020B0603020203020204" pitchFamily="34" charset="-52"/>
                <a:ea typeface="PT Astra Sans" panose="020B0603020203020204" pitchFamily="34" charset="-52"/>
              </a:rPr>
              <a:t>. Для работы в данной СУБД применялась программа </a:t>
            </a:r>
            <a:r>
              <a:rPr lang="en-US" sz="3200" dirty="0">
                <a:solidFill>
                  <a:schemeClr val="tx1"/>
                </a:solidFill>
                <a:latin typeface="PT Astra Sans" panose="020B0603020203020204" pitchFamily="34" charset="-52"/>
                <a:ea typeface="PT Astra Sans" panose="020B0603020203020204" pitchFamily="34" charset="-52"/>
              </a:rPr>
              <a:t>Microsoft SQL Server Management Studio. </a:t>
            </a:r>
            <a:r>
              <a:rPr lang="ru-RU" sz="3200" dirty="0">
                <a:solidFill>
                  <a:schemeClr val="tx1"/>
                </a:solidFill>
                <a:latin typeface="PT Astra Sans" panose="020B0603020203020204" pitchFamily="34" charset="-52"/>
                <a:ea typeface="PT Astra Sans" panose="020B0603020203020204" pitchFamily="34" charset="-52"/>
              </a:rPr>
              <a:t>Всего было создано 14 таблиц, из них 6 – это таблицы-справочники.</a:t>
            </a:r>
          </a:p>
        </p:txBody>
      </p:sp>
    </p:spTree>
    <p:extLst>
      <p:ext uri="{BB962C8B-B14F-4D97-AF65-F5344CB8AC3E}">
        <p14:creationId xmlns:p14="http://schemas.microsoft.com/office/powerpoint/2010/main" val="193454915"/>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pic>
        <p:nvPicPr>
          <p:cNvPr id="63" name="Изображение" descr="Изображение"/>
          <p:cNvPicPr>
            <a:picLocks noChangeAspect="1"/>
          </p:cNvPicPr>
          <p:nvPr/>
        </p:nvPicPr>
        <p:blipFill>
          <a:blip r:embed="rId3"/>
          <a:stretch>
            <a:fillRect/>
          </a:stretch>
        </p:blipFill>
        <p:spPr>
          <a:xfrm>
            <a:off x="1226606" y="586180"/>
            <a:ext cx="1199579" cy="1199579"/>
          </a:xfrm>
          <a:prstGeom prst="rect">
            <a:avLst/>
          </a:prstGeom>
          <a:ln w="12700">
            <a:miter lim="400000"/>
          </a:ln>
        </p:spPr>
      </p:pic>
      <p:sp>
        <p:nvSpPr>
          <p:cNvPr id="10" name="Прямоугольник 9"/>
          <p:cNvSpPr/>
          <p:nvPr/>
        </p:nvSpPr>
        <p:spPr>
          <a:xfrm>
            <a:off x="19147322" y="2256959"/>
            <a:ext cx="3557838" cy="861774"/>
          </a:xfrm>
          <a:prstGeom prst="rect">
            <a:avLst/>
          </a:prstGeom>
        </p:spPr>
        <p:txBody>
          <a:bodyPr wrap="square">
            <a:spAutoFit/>
          </a:bodyPr>
          <a:lstStyle/>
          <a:p>
            <a:pPr algn="l"/>
            <a:r>
              <a:rPr lang="ru-RU" dirty="0">
                <a:solidFill>
                  <a:schemeClr val="tx1"/>
                </a:solidFill>
                <a:latin typeface="PT Astra Sans" panose="020B0603020203020204" pitchFamily="34" charset="-52"/>
                <a:ea typeface="PT Astra Sans" panose="020B0603020203020204" pitchFamily="34" charset="-52"/>
                <a:hlinkClick r:id="rId4" action="ppaction://hlinksldjump">
                  <a:extLst>
                    <a:ext uri="{A12FA001-AC4F-418D-AE19-62706E023703}">
                      <ahyp:hlinkClr xmlns:ahyp="http://schemas.microsoft.com/office/drawing/2018/hyperlinkcolor" val="tx"/>
                    </a:ext>
                  </a:extLst>
                </a:hlinkClick>
              </a:rPr>
              <a:t>Оглавление</a:t>
            </a:r>
            <a:endParaRPr lang="ru-RU" dirty="0">
              <a:solidFill>
                <a:schemeClr val="tx1"/>
              </a:solidFill>
              <a:latin typeface="PT Astra Sans" panose="020B0603020203020204" pitchFamily="34" charset="-52"/>
              <a:ea typeface="PT Astra Sans" panose="020B0603020203020204" pitchFamily="34" charset="-52"/>
            </a:endParaRPr>
          </a:p>
        </p:txBody>
      </p:sp>
      <p:sp>
        <p:nvSpPr>
          <p:cNvPr id="3" name="Номер слайда 2">
            <a:extLst>
              <a:ext uri="{FF2B5EF4-FFF2-40B4-BE49-F238E27FC236}">
                <a16:creationId xmlns:a16="http://schemas.microsoft.com/office/drawing/2014/main" id="{7AC1C4F9-3A07-412A-8B4A-B2B4B93339D7}"/>
              </a:ext>
            </a:extLst>
          </p:cNvPr>
          <p:cNvSpPr>
            <a:spLocks noGrp="1"/>
          </p:cNvSpPr>
          <p:nvPr>
            <p:ph type="sldNum" sz="quarter" idx="2"/>
          </p:nvPr>
        </p:nvSpPr>
        <p:spPr>
          <a:xfrm>
            <a:off x="21926100" y="12886166"/>
            <a:ext cx="867224" cy="513601"/>
          </a:xfrm>
        </p:spPr>
        <p:txBody>
          <a:bodyPr/>
          <a:lstStyle/>
          <a:p>
            <a:fld id="{86CB4B4D-7CA3-9044-876B-883B54F8677D}" type="slidenum">
              <a:rPr lang="ru-RU" smtClean="0">
                <a:solidFill>
                  <a:schemeClr val="tx1"/>
                </a:solidFill>
                <a:latin typeface="PT Astra Sans" panose="020B0603020203020204" pitchFamily="34" charset="-52"/>
                <a:ea typeface="PT Astra Sans" panose="020B0603020203020204" pitchFamily="34" charset="-52"/>
              </a:rPr>
              <a:t>9</a:t>
            </a:fld>
            <a:r>
              <a:rPr lang="ru-RU" dirty="0">
                <a:solidFill>
                  <a:schemeClr val="tx1"/>
                </a:solidFill>
                <a:latin typeface="PT Astra Sans" panose="020B0603020203020204" pitchFamily="34" charset="-52"/>
                <a:ea typeface="PT Astra Sans" panose="020B0603020203020204" pitchFamily="34" charset="-52"/>
              </a:rPr>
              <a:t> / 12</a:t>
            </a:r>
          </a:p>
        </p:txBody>
      </p:sp>
      <p:sp>
        <p:nvSpPr>
          <p:cNvPr id="14" name="Название подразделения, лаборатории, факультета и т.д.">
            <a:extLst>
              <a:ext uri="{FF2B5EF4-FFF2-40B4-BE49-F238E27FC236}">
                <a16:creationId xmlns:a16="http://schemas.microsoft.com/office/drawing/2014/main" id="{B13E2E30-4667-4CF7-8769-733332B5FDF1}"/>
              </a:ext>
            </a:extLst>
          </p:cNvPr>
          <p:cNvSpPr txBox="1"/>
          <p:nvPr/>
        </p:nvSpPr>
        <p:spPr>
          <a:xfrm>
            <a:off x="15864408" y="12886166"/>
            <a:ext cx="4968552" cy="513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1437" tIns="71437" rIns="71437" bIns="71437" anchor="ctr">
            <a:spAutoFit/>
          </a:bodyPr>
          <a:lstStyle>
            <a:lvl1pPr algn="r">
              <a:defRPr sz="2400">
                <a:solidFill>
                  <a:srgbClr val="253957"/>
                </a:solidFill>
                <a:latin typeface="+mn-lt"/>
                <a:ea typeface="+mn-ea"/>
                <a:cs typeface="+mn-cs"/>
                <a:sym typeface="Arial Narrow"/>
              </a:defRPr>
            </a:lvl1pPr>
          </a:lstStyle>
          <a:p>
            <a:pPr algn="l"/>
            <a:r>
              <a:rPr lang="ru-RU" dirty="0">
                <a:solidFill>
                  <a:schemeClr val="tx1"/>
                </a:solidFill>
                <a:latin typeface="PT Astra Sans" panose="020B0603020203020204" pitchFamily="34" charset="-52"/>
                <a:ea typeface="PT Astra Sans" panose="020B0603020203020204" pitchFamily="34" charset="-52"/>
              </a:rPr>
              <a:t>Реализация</a:t>
            </a:r>
          </a:p>
        </p:txBody>
      </p:sp>
      <p:sp>
        <p:nvSpPr>
          <p:cNvPr id="20"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extLst>
              <a:ext uri="{FF2B5EF4-FFF2-40B4-BE49-F238E27FC236}">
                <a16:creationId xmlns:a16="http://schemas.microsoft.com/office/drawing/2014/main" id="{2163BE1A-963D-4E53-BF35-2DB3A803D3FA}"/>
              </a:ext>
            </a:extLst>
          </p:cNvPr>
          <p:cNvSpPr txBox="1"/>
          <p:nvPr/>
        </p:nvSpPr>
        <p:spPr>
          <a:xfrm>
            <a:off x="1212482" y="2333129"/>
            <a:ext cx="7307110" cy="8280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spcBef>
                <a:spcPts val="2800"/>
              </a:spcBef>
              <a:defRPr sz="2800">
                <a:solidFill>
                  <a:srgbClr val="253957"/>
                </a:solidFill>
                <a:latin typeface="+mn-lt"/>
                <a:ea typeface="+mn-ea"/>
                <a:cs typeface="+mn-cs"/>
                <a:sym typeface="Arial Narrow"/>
              </a:defRPr>
            </a:pPr>
            <a:r>
              <a:rPr lang="ru-RU" sz="5200" b="1" dirty="0">
                <a:solidFill>
                  <a:schemeClr val="tx1"/>
                </a:solidFill>
                <a:latin typeface="PT Astra Sans" panose="020B0603020203020204" pitchFamily="34" charset="-52"/>
                <a:ea typeface="PT Astra Sans" panose="020B0603020203020204" pitchFamily="34" charset="-52"/>
              </a:rPr>
              <a:t>Интерфейс приложения</a:t>
            </a:r>
          </a:p>
        </p:txBody>
      </p:sp>
      <p:sp>
        <p:nvSpPr>
          <p:cNvPr id="16" name="Очень крутой заголовок…">
            <a:extLst>
              <a:ext uri="{FF2B5EF4-FFF2-40B4-BE49-F238E27FC236}">
                <a16:creationId xmlns:a16="http://schemas.microsoft.com/office/drawing/2014/main" id="{67779824-6A09-4447-829B-07C38AC637D6}"/>
              </a:ext>
            </a:extLst>
          </p:cNvPr>
          <p:cNvSpPr txBox="1"/>
          <p:nvPr/>
        </p:nvSpPr>
        <p:spPr>
          <a:xfrm>
            <a:off x="2537914" y="631635"/>
            <a:ext cx="11881320" cy="104502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sz="6000" dirty="0">
                <a:solidFill>
                  <a:schemeClr val="tx1"/>
                </a:solidFill>
                <a:latin typeface="PT Astra Sans" panose="020B0603020203020204" pitchFamily="34" charset="-52"/>
                <a:ea typeface="PT Astra Sans" panose="020B0603020203020204" pitchFamily="34" charset="-52"/>
              </a:rPr>
              <a:t>Реализация</a:t>
            </a:r>
            <a:endParaRPr sz="6000" dirty="0">
              <a:solidFill>
                <a:schemeClr val="tx1"/>
              </a:solidFill>
              <a:latin typeface="PT Astra Sans" panose="020B0603020203020204" pitchFamily="34" charset="-52"/>
              <a:ea typeface="PT Astra Sans" panose="020B0603020203020204" pitchFamily="34" charset="-52"/>
            </a:endParaRPr>
          </a:p>
        </p:txBody>
      </p:sp>
      <p:sp>
        <p:nvSpPr>
          <p:cNvPr id="29" name="Название подразделения, лаборатории, факультета и т.д.">
            <a:extLst>
              <a:ext uri="{FF2B5EF4-FFF2-40B4-BE49-F238E27FC236}">
                <a16:creationId xmlns:a16="http://schemas.microsoft.com/office/drawing/2014/main" id="{F6044435-444E-45BB-A47E-40A596A9C058}"/>
              </a:ext>
            </a:extLst>
          </p:cNvPr>
          <p:cNvSpPr txBox="1"/>
          <p:nvPr/>
        </p:nvSpPr>
        <p:spPr>
          <a:xfrm>
            <a:off x="1209448" y="12886167"/>
            <a:ext cx="9326368" cy="513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1437" tIns="71437" rIns="71437" bIns="71437" anchor="ctr">
            <a:spAutoFit/>
          </a:bodyPr>
          <a:lstStyle>
            <a:lvl1pPr algn="r">
              <a:defRPr sz="2400">
                <a:solidFill>
                  <a:srgbClr val="253957"/>
                </a:solidFill>
                <a:latin typeface="+mn-lt"/>
                <a:ea typeface="+mn-ea"/>
                <a:cs typeface="+mn-cs"/>
                <a:sym typeface="Arial Narrow"/>
              </a:defRPr>
            </a:lvl1pPr>
          </a:lstStyle>
          <a:p>
            <a:pPr algn="l"/>
            <a:r>
              <a:rPr lang="ru-RU" dirty="0">
                <a:solidFill>
                  <a:schemeClr val="tx1"/>
                </a:solidFill>
                <a:latin typeface="PT Astra Sans" panose="020B0603020203020204" pitchFamily="34" charset="-52"/>
                <a:ea typeface="PT Astra Sans" panose="020B0603020203020204" pitchFamily="34" charset="-52"/>
              </a:rPr>
              <a:t>Авторы: Зарипзянов Данила Сергеевич</a:t>
            </a:r>
            <a:r>
              <a:rPr lang="en-US" dirty="0">
                <a:solidFill>
                  <a:schemeClr val="tx1"/>
                </a:solidFill>
                <a:latin typeface="PT Astra Sans" panose="020B0603020203020204" pitchFamily="34" charset="-52"/>
                <a:ea typeface="PT Astra Sans" panose="020B0603020203020204" pitchFamily="34" charset="-52"/>
              </a:rPr>
              <a:t> (</a:t>
            </a:r>
            <a:r>
              <a:rPr lang="en-US" b="0" i="0" dirty="0">
                <a:solidFill>
                  <a:schemeClr val="tx1"/>
                </a:solidFill>
                <a:effectLst/>
                <a:latin typeface="PT Astra Sans" panose="020B0603020203020204" pitchFamily="34" charset="-52"/>
                <a:ea typeface="PT Astra Sans" panose="020B0603020203020204" pitchFamily="34" charset="-52"/>
              </a:rPr>
              <a:t>dszaripzyanov@edu.hse.ru)</a:t>
            </a:r>
            <a:endParaRPr lang="ru-RU" dirty="0">
              <a:solidFill>
                <a:schemeClr val="tx1"/>
              </a:solidFill>
              <a:latin typeface="PT Astra Sans" panose="020B0603020203020204" pitchFamily="34" charset="-52"/>
              <a:ea typeface="PT Astra Sans" panose="020B0603020203020204" pitchFamily="34" charset="-52"/>
            </a:endParaRPr>
          </a:p>
        </p:txBody>
      </p:sp>
      <p:sp>
        <p:nvSpPr>
          <p:cNvPr id="22" name="Название подразделения, лаборатории, факультета и т.д.">
            <a:extLst>
              <a:ext uri="{FF2B5EF4-FFF2-40B4-BE49-F238E27FC236}">
                <a16:creationId xmlns:a16="http://schemas.microsoft.com/office/drawing/2014/main" id="{B5E119A8-9CC9-4555-AB67-79AB4256FB3A}"/>
              </a:ext>
            </a:extLst>
          </p:cNvPr>
          <p:cNvSpPr txBox="1"/>
          <p:nvPr/>
        </p:nvSpPr>
        <p:spPr>
          <a:xfrm>
            <a:off x="15432360" y="757698"/>
            <a:ext cx="7272800" cy="88293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a:solidFill>
                  <a:schemeClr val="tx1"/>
                </a:solidFill>
                <a:latin typeface="PT Astra Sans" panose="020B0603020203020204" pitchFamily="34" charset="-52"/>
                <a:ea typeface="PT Astra Sans" panose="020B0603020203020204" pitchFamily="34" charset="-52"/>
              </a:rPr>
              <a:t>Автоматизация процесса учёта фактических трудозатрат сотрудников ООО «ОКТА ГРУПП»</a:t>
            </a:r>
          </a:p>
        </p:txBody>
      </p:sp>
      <p:sp>
        <p:nvSpPr>
          <p:cNvPr id="24" name="Название подразделения, лаборатории, факультета и т.д.">
            <a:extLst>
              <a:ext uri="{FF2B5EF4-FFF2-40B4-BE49-F238E27FC236}">
                <a16:creationId xmlns:a16="http://schemas.microsoft.com/office/drawing/2014/main" id="{A164897F-F590-4C76-A462-E53ED55A7C21}"/>
              </a:ext>
            </a:extLst>
          </p:cNvPr>
          <p:cNvSpPr txBox="1"/>
          <p:nvPr/>
        </p:nvSpPr>
        <p:spPr>
          <a:xfrm>
            <a:off x="18528696" y="1573641"/>
            <a:ext cx="4176464" cy="513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a:solidFill>
                  <a:schemeClr val="tx1"/>
                </a:solidFill>
                <a:latin typeface="PT Astra Sans" panose="020B0603020203020204" pitchFamily="34" charset="-52"/>
                <a:ea typeface="PT Astra Sans" panose="020B0603020203020204" pitchFamily="34" charset="-52"/>
              </a:rPr>
              <a:t>Дата выступления: 23.06.2022</a:t>
            </a:r>
          </a:p>
        </p:txBody>
      </p:sp>
      <p:grpSp>
        <p:nvGrpSpPr>
          <p:cNvPr id="6" name="Group 5">
            <a:extLst>
              <a:ext uri="{FF2B5EF4-FFF2-40B4-BE49-F238E27FC236}">
                <a16:creationId xmlns:a16="http://schemas.microsoft.com/office/drawing/2014/main" id="{A8BA121A-6B2A-CB77-9CD1-B19DEFBA4E5B}"/>
              </a:ext>
            </a:extLst>
          </p:cNvPr>
          <p:cNvGrpSpPr/>
          <p:nvPr/>
        </p:nvGrpSpPr>
        <p:grpSpPr>
          <a:xfrm>
            <a:off x="1226606" y="3880126"/>
            <a:ext cx="9835781" cy="5661175"/>
            <a:chOff x="1204091" y="3459237"/>
            <a:chExt cx="9835781" cy="5661175"/>
          </a:xfrm>
        </p:grpSpPr>
        <p:pic>
          <p:nvPicPr>
            <p:cNvPr id="32" name="Picture 31" descr="Graphical user interface, text, application, email&#10;&#10;Description automatically generated">
              <a:extLst>
                <a:ext uri="{FF2B5EF4-FFF2-40B4-BE49-F238E27FC236}">
                  <a16:creationId xmlns:a16="http://schemas.microsoft.com/office/drawing/2014/main" id="{7E494D2C-93FC-A31B-7DD8-D1B68EF2FF8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04091" y="3459237"/>
              <a:ext cx="9835781" cy="5661175"/>
            </a:xfrm>
            <a:prstGeom prst="rect">
              <a:avLst/>
            </a:prstGeom>
          </p:spPr>
        </p:pic>
        <p:sp>
          <p:nvSpPr>
            <p:cNvPr id="2" name="TextBox 1">
              <a:extLst>
                <a:ext uri="{FF2B5EF4-FFF2-40B4-BE49-F238E27FC236}">
                  <a16:creationId xmlns:a16="http://schemas.microsoft.com/office/drawing/2014/main" id="{B5E1C16A-DAE8-81D2-B8F6-BE22479D9DF7}"/>
                </a:ext>
              </a:extLst>
            </p:cNvPr>
            <p:cNvSpPr txBox="1"/>
            <p:nvPr/>
          </p:nvSpPr>
          <p:spPr>
            <a:xfrm>
              <a:off x="4251277" y="8580091"/>
              <a:ext cx="3741409" cy="5136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lang="ru-RU" sz="2400" b="1" i="1" dirty="0">
                  <a:latin typeface="PT Astra Sans" panose="020B0603020203020204"/>
                </a:rPr>
                <a:t>Рисунок 1 – Главный экран</a:t>
              </a:r>
              <a:endParaRPr kumimoji="0" lang="ru-RU" sz="2400" b="1" i="1" u="none" strike="noStrike" cap="none" spc="0" normalizeH="0" baseline="0" dirty="0">
                <a:ln>
                  <a:noFill/>
                </a:ln>
                <a:solidFill>
                  <a:srgbClr val="000000"/>
                </a:solidFill>
                <a:effectLst/>
                <a:uFillTx/>
                <a:latin typeface="PT Astra Sans" panose="020B0603020203020204"/>
                <a:sym typeface="Helvetica Light"/>
              </a:endParaRPr>
            </a:p>
          </p:txBody>
        </p:sp>
      </p:grpSp>
      <p:grpSp>
        <p:nvGrpSpPr>
          <p:cNvPr id="7" name="Group 6">
            <a:extLst>
              <a:ext uri="{FF2B5EF4-FFF2-40B4-BE49-F238E27FC236}">
                <a16:creationId xmlns:a16="http://schemas.microsoft.com/office/drawing/2014/main" id="{1788B3CF-70A8-4706-45A4-717B4E877C41}"/>
              </a:ext>
            </a:extLst>
          </p:cNvPr>
          <p:cNvGrpSpPr/>
          <p:nvPr/>
        </p:nvGrpSpPr>
        <p:grpSpPr>
          <a:xfrm>
            <a:off x="12768064" y="3118733"/>
            <a:ext cx="3887693" cy="3681655"/>
            <a:chOff x="14460991" y="3352072"/>
            <a:chExt cx="3887693" cy="3681655"/>
          </a:xfrm>
        </p:grpSpPr>
        <p:pic>
          <p:nvPicPr>
            <p:cNvPr id="38" name="Picture 37" descr="Graphical user interface, text, application, email&#10;&#10;Description automatically generated">
              <a:extLst>
                <a:ext uri="{FF2B5EF4-FFF2-40B4-BE49-F238E27FC236}">
                  <a16:creationId xmlns:a16="http://schemas.microsoft.com/office/drawing/2014/main" id="{A4FED166-CF37-907A-9213-ED6B0FE0FBC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4460991" y="3352072"/>
              <a:ext cx="3887693" cy="3137277"/>
            </a:xfrm>
            <a:prstGeom prst="rect">
              <a:avLst/>
            </a:prstGeom>
          </p:spPr>
        </p:pic>
        <p:sp>
          <p:nvSpPr>
            <p:cNvPr id="39" name="TextBox 38">
              <a:extLst>
                <a:ext uri="{FF2B5EF4-FFF2-40B4-BE49-F238E27FC236}">
                  <a16:creationId xmlns:a16="http://schemas.microsoft.com/office/drawing/2014/main" id="{E8BFD3AA-FE80-D196-F8C4-4BF0C5D0D64F}"/>
                </a:ext>
              </a:extLst>
            </p:cNvPr>
            <p:cNvSpPr txBox="1"/>
            <p:nvPr/>
          </p:nvSpPr>
          <p:spPr>
            <a:xfrm>
              <a:off x="15215409" y="6520126"/>
              <a:ext cx="2378855" cy="5136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lang="ru-RU" sz="2400" b="1" i="1" dirty="0">
                  <a:latin typeface="PT Astra Sans" panose="020B0603020203020204"/>
                </a:rPr>
                <a:t>Рисунок 2 – Вход</a:t>
              </a:r>
              <a:endParaRPr kumimoji="0" lang="ru-RU" sz="2400" b="1" i="1" u="none" strike="noStrike" cap="none" spc="0" normalizeH="0" baseline="0" dirty="0">
                <a:ln>
                  <a:noFill/>
                </a:ln>
                <a:solidFill>
                  <a:srgbClr val="000000"/>
                </a:solidFill>
                <a:effectLst/>
                <a:uFillTx/>
                <a:latin typeface="PT Astra Sans" panose="020B0603020203020204"/>
                <a:sym typeface="Helvetica Light"/>
              </a:endParaRPr>
            </a:p>
          </p:txBody>
        </p:sp>
      </p:grpSp>
      <p:grpSp>
        <p:nvGrpSpPr>
          <p:cNvPr id="8" name="Group 7">
            <a:extLst>
              <a:ext uri="{FF2B5EF4-FFF2-40B4-BE49-F238E27FC236}">
                <a16:creationId xmlns:a16="http://schemas.microsoft.com/office/drawing/2014/main" id="{47B36C22-74F3-4446-66C7-06219610CCB4}"/>
              </a:ext>
            </a:extLst>
          </p:cNvPr>
          <p:cNvGrpSpPr/>
          <p:nvPr/>
        </p:nvGrpSpPr>
        <p:grpSpPr>
          <a:xfrm>
            <a:off x="11517907" y="7134978"/>
            <a:ext cx="11179124" cy="4618633"/>
            <a:chOff x="11517907" y="7134978"/>
            <a:chExt cx="11179124" cy="4618633"/>
          </a:xfrm>
        </p:grpSpPr>
        <p:pic>
          <p:nvPicPr>
            <p:cNvPr id="34" name="Picture 33" descr="A screenshot of a computer&#10;&#10;Description automatically generated">
              <a:extLst>
                <a:ext uri="{FF2B5EF4-FFF2-40B4-BE49-F238E27FC236}">
                  <a16:creationId xmlns:a16="http://schemas.microsoft.com/office/drawing/2014/main" id="{B37C3252-0CE4-8390-F24A-C9B91A88BB01}"/>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1517907" y="7134978"/>
              <a:ext cx="11179124" cy="4618633"/>
            </a:xfrm>
            <a:prstGeom prst="rect">
              <a:avLst/>
            </a:prstGeom>
          </p:spPr>
        </p:pic>
        <p:sp>
          <p:nvSpPr>
            <p:cNvPr id="40" name="TextBox 39">
              <a:extLst>
                <a:ext uri="{FF2B5EF4-FFF2-40B4-BE49-F238E27FC236}">
                  <a16:creationId xmlns:a16="http://schemas.microsoft.com/office/drawing/2014/main" id="{FF027330-D806-9396-0CC7-9B5DCD8E6B90}"/>
                </a:ext>
              </a:extLst>
            </p:cNvPr>
            <p:cNvSpPr txBox="1"/>
            <p:nvPr/>
          </p:nvSpPr>
          <p:spPr>
            <a:xfrm>
              <a:off x="14419234" y="11065241"/>
              <a:ext cx="5376471" cy="5136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lang="ru-RU" sz="2400" b="1" i="1" dirty="0">
                  <a:latin typeface="PT Astra Sans" panose="020B0603020203020204"/>
                </a:rPr>
                <a:t>Рисунок 3 – Интерфейс разработчика</a:t>
              </a:r>
              <a:endParaRPr kumimoji="0" lang="ru-RU" sz="2400" b="1" i="1" u="none" strike="noStrike" cap="none" spc="0" normalizeH="0" baseline="0" dirty="0">
                <a:ln>
                  <a:noFill/>
                </a:ln>
                <a:solidFill>
                  <a:srgbClr val="000000"/>
                </a:solidFill>
                <a:effectLst/>
                <a:uFillTx/>
                <a:latin typeface="PT Astra Sans" panose="020B0603020203020204"/>
                <a:sym typeface="Helvetica Light"/>
              </a:endParaRPr>
            </a:p>
          </p:txBody>
        </p:sp>
      </p:grpSp>
      <p:sp>
        <p:nvSpPr>
          <p:cNvPr id="21" name="Прямоугольник 9">
            <a:extLst>
              <a:ext uri="{FF2B5EF4-FFF2-40B4-BE49-F238E27FC236}">
                <a16:creationId xmlns:a16="http://schemas.microsoft.com/office/drawing/2014/main" id="{3A75C724-C96C-2569-E86D-0526BF43DD20}"/>
              </a:ext>
            </a:extLst>
          </p:cNvPr>
          <p:cNvSpPr/>
          <p:nvPr/>
        </p:nvSpPr>
        <p:spPr>
          <a:xfrm>
            <a:off x="1226606" y="11551000"/>
            <a:ext cx="7361085" cy="861774"/>
          </a:xfrm>
          <a:prstGeom prst="rect">
            <a:avLst/>
          </a:prstGeom>
        </p:spPr>
        <p:txBody>
          <a:bodyPr wrap="square">
            <a:spAutoFit/>
          </a:bodyPr>
          <a:lstStyle/>
          <a:p>
            <a:pPr algn="l"/>
            <a:r>
              <a:rPr lang="ru-RU" u="sng" dirty="0">
                <a:solidFill>
                  <a:schemeClr val="tx1"/>
                </a:solidFill>
                <a:latin typeface="PT Astra Sans" panose="020B0603020203020204" pitchFamily="34" charset="-52"/>
                <a:ea typeface="PT Astra Sans" panose="020B0603020203020204" pitchFamily="34" charset="-52"/>
                <a:hlinkClick r:id="rId8" action="ppaction://hlinksldjump">
                  <a:extLst>
                    <a:ext uri="{A12FA001-AC4F-418D-AE19-62706E023703}">
                      <ahyp:hlinkClr xmlns:ahyp="http://schemas.microsoft.com/office/drawing/2018/hyperlinkcolor" val="tx"/>
                    </a:ext>
                  </a:extLst>
                </a:hlinkClick>
              </a:rPr>
              <a:t>Примеры проектирования</a:t>
            </a:r>
            <a:endParaRPr lang="ru-RU" u="sng" dirty="0">
              <a:solidFill>
                <a:schemeClr val="tx1"/>
              </a:solidFill>
              <a:latin typeface="PT Astra Sans" panose="020B0603020203020204" pitchFamily="34" charset="-52"/>
              <a:ea typeface="PT Astra Sans" panose="020B0603020203020204" pitchFamily="34" charset="-52"/>
            </a:endParaRPr>
          </a:p>
        </p:txBody>
      </p:sp>
    </p:spTree>
    <p:extLst>
      <p:ext uri="{BB962C8B-B14F-4D97-AF65-F5344CB8AC3E}">
        <p14:creationId xmlns:p14="http://schemas.microsoft.com/office/powerpoint/2010/main" val="2900084497"/>
      </p:ext>
    </p:extLst>
  </p:cSld>
  <p:clrMapOvr>
    <a:masterClrMapping/>
  </p:clrMapOvr>
  <p:transition spd="med"/>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Arial Narrow"/>
        <a:ea typeface="Arial Narrow"/>
        <a:cs typeface="Arial Narrow"/>
      </a:minorFont>
    </a:fontScheme>
    <a:fmtScheme name="White">
      <a:fillStyleLst>
        <a:solidFill>
          <a:srgbClr val="FFFFFF"/>
        </a:solidFill>
        <a:solidFill>
          <a:srgbClr val="FFFFFF"/>
        </a:solidFill>
        <a:solidFill>
          <a:srgbClr val="FFFFFF"/>
        </a:solidFill>
      </a:fillStyleLst>
      <a:lnStyleLst>
        <a:ln>
          <a:solidFill>
            <a:srgbClr val="000000"/>
          </a:solidFill>
        </a:ln>
        <a:ln>
          <a:solidFill>
            <a:srgbClr val="000000"/>
          </a:solidFill>
        </a:ln>
        <a:ln>
          <a:solidFill>
            <a:srgbClr val="000000"/>
          </a:solidFill>
        </a:ln>
      </a:lnStyleLst>
      <a:effectStyleLst>
        <a:effectStyle>
          <a:effectLst>
            <a:outerShdw blurRad="50800" dist="25400" dir="5400000" rotWithShape="0">
              <a:srgbClr val="000000">
                <a:alpha val="50000"/>
              </a:srgbClr>
            </a:outerShdw>
          </a:effectLst>
        </a:effectStyle>
        <a:effectStyle>
          <a:effectLst>
            <a:outerShdw blurRad="63500" dist="12700" rotWithShape="0">
              <a:srgbClr val="000000">
                <a:alpha val="50000"/>
              </a:srgbClr>
            </a:outerShdw>
          </a:effectLst>
        </a:effectStyle>
        <a:effectStyle>
          <a:effectLst>
            <a:outerShdw blurRad="50800" dist="25400" dir="5400000" rotWithShape="0">
              <a:srgbClr val="000000">
                <a:alpha val="50000"/>
              </a:srgbClr>
            </a:outerShdw>
          </a:effectLst>
        </a:effectStyle>
      </a:effectStyleLst>
      <a:bgFillStyleLst>
        <a:solidFill>
          <a:srgbClr val="FFFFFF"/>
        </a:solidFill>
        <a:solidFill>
          <a:srgbClr val="FFFFFF"/>
        </a:solidFill>
        <a:solidFill>
          <a:srgbClr val="FFFFFF"/>
        </a:soli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50800" dist="25400" dir="5400000" rotWithShape="0">
            <a:srgbClr val="000000">
              <a:alpha val="50000"/>
            </a:srgbClr>
          </a:outerShdw>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j-lt"/>
            <a:ea typeface="+mj-ea"/>
            <a:cs typeface="+mj-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Arial Narrow"/>
        <a:ea typeface="Arial Narrow"/>
        <a:cs typeface="Arial Narrow"/>
      </a:minorFont>
    </a:fontScheme>
    <a:fmtScheme name="White">
      <a:fillStyleLst>
        <a:solidFill>
          <a:srgbClr val="FFFFFF"/>
        </a:solidFill>
        <a:solidFill>
          <a:srgbClr val="FFFFFF"/>
        </a:solidFill>
        <a:solidFill>
          <a:srgbClr val="FFFFFF"/>
        </a:solidFill>
      </a:fillStyleLst>
      <a:lnStyleLst>
        <a:ln>
          <a:solidFill>
            <a:srgbClr val="000000"/>
          </a:solidFill>
        </a:ln>
        <a:ln>
          <a:solidFill>
            <a:srgbClr val="000000"/>
          </a:solidFill>
        </a:ln>
        <a:ln>
          <a:solidFill>
            <a:srgbClr val="000000"/>
          </a:solidFill>
        </a:ln>
      </a:lnStyleLst>
      <a:effectStyleLst>
        <a:effectStyle>
          <a:effectLst>
            <a:outerShdw blurRad="50800" dist="25400" dir="5400000" rotWithShape="0">
              <a:srgbClr val="000000">
                <a:alpha val="50000"/>
              </a:srgbClr>
            </a:outerShdw>
          </a:effectLst>
        </a:effectStyle>
        <a:effectStyle>
          <a:effectLst>
            <a:outerShdw blurRad="63500" dist="12700" rotWithShape="0">
              <a:srgbClr val="000000">
                <a:alpha val="50000"/>
              </a:srgbClr>
            </a:outerShdw>
          </a:effectLst>
        </a:effectStyle>
        <a:effectStyle>
          <a:effectLst>
            <a:outerShdw blurRad="50800" dist="25400" dir="5400000" rotWithShape="0">
              <a:srgbClr val="000000">
                <a:alpha val="50000"/>
              </a:srgbClr>
            </a:outerShdw>
          </a:effectLst>
        </a:effectStyle>
      </a:effectStyleLst>
      <a:bgFillStyleLst>
        <a:solidFill>
          <a:srgbClr val="FFFFFF"/>
        </a:solidFill>
        <a:solidFill>
          <a:srgbClr val="FFFFFF"/>
        </a:solidFill>
        <a:solidFill>
          <a:srgbClr val="FFFFFF"/>
        </a:soli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50800" dist="25400" dir="5400000" rotWithShape="0">
            <a:srgbClr val="000000">
              <a:alpha val="50000"/>
            </a:srgbClr>
          </a:outerShdw>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j-lt"/>
            <a:ea typeface="+mj-ea"/>
            <a:cs typeface="+mj-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3.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9276</TotalTime>
  <Words>841</Words>
  <Application>Microsoft Office PowerPoint</Application>
  <PresentationFormat>Custom</PresentationFormat>
  <Paragraphs>170</Paragraphs>
  <Slides>15</Slides>
  <Notes>11</Notes>
  <HiddenSlides>3</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Calibri Light</vt:lpstr>
      <vt:lpstr>Helvetica</vt:lpstr>
      <vt:lpstr>Helvetica Light</vt:lpstr>
      <vt:lpstr>Helvetica Neue</vt:lpstr>
      <vt:lpstr>PT Astra Sans</vt:lpstr>
      <vt:lpstr>Times New Roman</vt:lpstr>
      <vt:lpstr>White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Danil __</dc:creator>
  <cp:lastModifiedBy>Зарипзянов Данила Сергеевич</cp:lastModifiedBy>
  <cp:revision>190</cp:revision>
  <dcterms:modified xsi:type="dcterms:W3CDTF">2022-06-26T18:41:31Z</dcterms:modified>
</cp:coreProperties>
</file>