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BC0"/>
    <a:srgbClr val="EC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D049-F893-4F7C-B67B-9D81F7E8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73192-10EF-499B-A9F0-DD8F0CA4F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89A1-7232-49B7-8E4C-9E51B577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BE40D-2739-484F-978D-EF82CF81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BD044-4ED7-4876-BA9C-6F817124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D95B-8E0D-4035-B47F-6D7DDE5F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4EF45-F314-46F3-A8A8-B4CEA577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0326-8520-4EEC-AB9B-84793E06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3EA7-3ACF-43CF-9B99-84175E8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9CCE-85DB-42D7-9CAA-203038E8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2BAA6-3973-486F-A71C-9E233D156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0C3A8-45AB-4622-B6F7-4ACB5F840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86C1-E94D-4EF5-B6FE-811B9464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6F93-6FF3-4140-8ACD-511E0137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AD02B-B049-43DB-9DEB-98057C6D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8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79FD-B992-4E16-804C-C32930B8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71AF-1368-4CCB-B5B7-D9C35698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6060-AE95-43E3-AFEF-7A5FBDA9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CA76-994A-4256-91D9-0AFA354A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A32CC-E04F-4BB0-A427-C301BB7C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BF6D-9093-4830-B95C-97676102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C092-694E-41B1-A32A-C75421816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4FF19-37AC-4A3E-B07B-4912815B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0F92-8C5C-4196-A194-017184A0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A1DF-DE8D-4BFB-889D-07ADAE78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08F7-6E2B-4C8E-93EA-7C3F40D5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71E1-C6E9-4242-9FD9-3309BED4E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5A1A7-9962-4101-8E34-212A506C0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B0759-24B2-4034-97A2-122D2A1B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2A2E-7148-4F54-BB93-DF7A6ED9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08E83-BF62-4920-ABB2-41F840C8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1906-E263-45F6-BB73-F2027EE3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A32B-1843-4BB9-A3DF-1EFBE0808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D9FF7-2A7C-4420-B5E9-B3D33FE9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F48D-9B1A-4C3A-8985-B0D2D470B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88724-66B4-448E-B46C-BE1598378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23AB4-8CE5-40C0-B547-08DBF096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BA26B-47C8-4CE3-AE7F-C0B177D6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E01A6-7FD0-4201-AAAC-172D64E5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5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FF9F-2FCA-43F7-8109-F790A1B5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7123E-C21E-43A9-A147-2E340B1A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BFAC6-B65F-4046-9B79-3DA4A133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88C9A-76BE-47BF-AEA1-1784D1DE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23C1F-6077-4C9B-8DD4-B923C928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AAB2C-C8A0-4F3C-9177-33826963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D6258-4531-4498-BBE4-87AEB9E1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BB3D-D984-44F9-8292-ACD26CE5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C2D5-2E29-48A1-A2B3-C54094A5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0332F-0D97-49BA-81C2-3E41604FB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0633-4C47-40E9-948C-65C685A2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C3BD-618B-41E1-9574-057D0973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EA42A-3D95-4269-A9C0-7DF7B279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F35-7B3E-4543-A04E-8ABF3C4B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A5A9E-7501-4F37-9BF9-5932C46F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AE80D-E3A2-4E75-928D-1C2AE3DC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E023-E6A2-4007-B6C1-D8E8CB31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659F-A5B2-4583-9537-1D0DDF78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428CB-B5DB-4B84-A5D2-4FE1A892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E6E05-8F68-46FA-8EFB-B9A2BFB6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2B0E-932E-480E-BB12-EB19845F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ED58A-035A-448C-A904-6F3E24C34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6EC37-24AC-4329-8364-69696D19F97C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CA17-EDF1-4A47-B922-E50A6E8CE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9278-B298-4FAD-AA28-27F8E5C8D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35F4-A172-4AA8-9F85-2B7C27621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6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692340-CF34-4B7D-A2E5-3BC42A4D4E49}"/>
              </a:ext>
            </a:extLst>
          </p:cNvPr>
          <p:cNvSpPr/>
          <p:nvPr/>
        </p:nvSpPr>
        <p:spPr>
          <a:xfrm>
            <a:off x="-679938" y="-1206349"/>
            <a:ext cx="19155507" cy="103163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B52D2-C62D-469C-AC71-9C95E95609F7}"/>
              </a:ext>
            </a:extLst>
          </p:cNvPr>
          <p:cNvGrpSpPr/>
          <p:nvPr/>
        </p:nvGrpSpPr>
        <p:grpSpPr>
          <a:xfrm>
            <a:off x="243496" y="990905"/>
            <a:ext cx="18626445" cy="4876190"/>
            <a:chOff x="243496" y="990905"/>
            <a:chExt cx="18626445" cy="487619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EA9CC1E-3AD5-40E8-9977-A1EA1FB8F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96" y="990905"/>
              <a:ext cx="4876190" cy="487619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632107-625B-4D20-BC0A-1068A68A7744}"/>
                </a:ext>
              </a:extLst>
            </p:cNvPr>
            <p:cNvGrpSpPr/>
            <p:nvPr/>
          </p:nvGrpSpPr>
          <p:grpSpPr>
            <a:xfrm>
              <a:off x="5514058" y="1383322"/>
              <a:ext cx="13355883" cy="3621979"/>
              <a:chOff x="5119686" y="1289538"/>
              <a:chExt cx="13355883" cy="362197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56B24A-6DE6-465F-AB96-32F33EEAF8D4}"/>
                  </a:ext>
                </a:extLst>
              </p:cNvPr>
              <p:cNvSpPr/>
              <p:nvPr/>
            </p:nvSpPr>
            <p:spPr>
              <a:xfrm>
                <a:off x="5119686" y="1289538"/>
                <a:ext cx="13355883" cy="26622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7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rte" panose="03060902040502070203" pitchFamily="66" charset="0"/>
                    <a:ea typeface="Yu Mincho" panose="020B0400000000000000" pitchFamily="18" charset="-128"/>
                  </a:rPr>
                  <a:t>Travel </a:t>
                </a:r>
                <a:r>
                  <a:rPr lang="en-US" sz="167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rte" panose="03060902040502070203" pitchFamily="66" charset="0"/>
                    <a:ea typeface="Yu Mincho" panose="020B0400000000000000" pitchFamily="18" charset="-128"/>
                  </a:rPr>
                  <a:t>Sharing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89AA90-BA64-4E4F-BE01-E3C01278213C}"/>
                  </a:ext>
                </a:extLst>
              </p:cNvPr>
              <p:cNvSpPr/>
              <p:nvPr/>
            </p:nvSpPr>
            <p:spPr>
              <a:xfrm>
                <a:off x="5119686" y="3588078"/>
                <a:ext cx="7112845" cy="13234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Share your </a:t>
                </a:r>
                <a:r>
                  <a:rPr lang="en-US" sz="80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t</a:t>
                </a:r>
                <a:r>
                  <a:rPr lang="en-US" sz="8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ravel </a:t>
                </a:r>
                <a:r>
                  <a:rPr lang="en-US" sz="80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s</a:t>
                </a:r>
                <a:r>
                  <a:rPr lang="en-US" sz="8000" b="1" cap="none" spc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tory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667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692340-CF34-4B7D-A2E5-3BC42A4D4E49}"/>
              </a:ext>
            </a:extLst>
          </p:cNvPr>
          <p:cNvSpPr/>
          <p:nvPr/>
        </p:nvSpPr>
        <p:spPr>
          <a:xfrm>
            <a:off x="-679938" y="-1206349"/>
            <a:ext cx="19155507" cy="10316308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B52D2-C62D-469C-AC71-9C95E95609F7}"/>
              </a:ext>
            </a:extLst>
          </p:cNvPr>
          <p:cNvGrpSpPr/>
          <p:nvPr/>
        </p:nvGrpSpPr>
        <p:grpSpPr>
          <a:xfrm>
            <a:off x="243496" y="990905"/>
            <a:ext cx="18626445" cy="4876190"/>
            <a:chOff x="243496" y="990905"/>
            <a:chExt cx="18626445" cy="487619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EA9CC1E-3AD5-40E8-9977-A1EA1FB8F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496" y="990905"/>
              <a:ext cx="4876190" cy="487619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632107-625B-4D20-BC0A-1068A68A7744}"/>
                </a:ext>
              </a:extLst>
            </p:cNvPr>
            <p:cNvGrpSpPr/>
            <p:nvPr/>
          </p:nvGrpSpPr>
          <p:grpSpPr>
            <a:xfrm>
              <a:off x="5514058" y="1383322"/>
              <a:ext cx="13355883" cy="3621979"/>
              <a:chOff x="5119686" y="1289538"/>
              <a:chExt cx="13355883" cy="362197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56B24A-6DE6-465F-AB96-32F33EEAF8D4}"/>
                  </a:ext>
                </a:extLst>
              </p:cNvPr>
              <p:cNvSpPr/>
              <p:nvPr/>
            </p:nvSpPr>
            <p:spPr>
              <a:xfrm>
                <a:off x="5119686" y="1289538"/>
                <a:ext cx="13355883" cy="266226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16700" b="1" cap="none" spc="0" dirty="0">
                    <a:ln w="0"/>
                    <a:solidFill>
                      <a:srgbClr val="EC407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rte" panose="03060902040502070203" pitchFamily="66" charset="0"/>
                    <a:ea typeface="Yu Mincho" panose="020B0400000000000000" pitchFamily="18" charset="-128"/>
                  </a:rPr>
                  <a:t>Travel </a:t>
                </a:r>
                <a:r>
                  <a:rPr lang="en-US" sz="16700" b="1" dirty="0">
                    <a:ln w="0"/>
                    <a:solidFill>
                      <a:srgbClr val="EC407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Forte" panose="03060902040502070203" pitchFamily="66" charset="0"/>
                    <a:ea typeface="Yu Mincho" panose="020B0400000000000000" pitchFamily="18" charset="-128"/>
                  </a:rPr>
                  <a:t>Sharing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89AA90-BA64-4E4F-BE01-E3C01278213C}"/>
                  </a:ext>
                </a:extLst>
              </p:cNvPr>
              <p:cNvSpPr/>
              <p:nvPr/>
            </p:nvSpPr>
            <p:spPr>
              <a:xfrm>
                <a:off x="5119686" y="3588078"/>
                <a:ext cx="7112845" cy="13234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0" b="1" cap="none" spc="0" dirty="0">
                    <a:ln w="0"/>
                    <a:solidFill>
                      <a:srgbClr val="5C6B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Share your </a:t>
                </a:r>
                <a:r>
                  <a:rPr lang="en-US" sz="8000" b="1" dirty="0">
                    <a:ln w="0"/>
                    <a:solidFill>
                      <a:srgbClr val="5C6B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t</a:t>
                </a:r>
                <a:r>
                  <a:rPr lang="en-US" sz="8000" b="1" cap="none" spc="0" dirty="0">
                    <a:ln w="0"/>
                    <a:solidFill>
                      <a:srgbClr val="5C6B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ravel </a:t>
                </a:r>
                <a:r>
                  <a:rPr lang="en-US" sz="8000" b="1" dirty="0">
                    <a:ln w="0"/>
                    <a:solidFill>
                      <a:srgbClr val="5C6B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s</a:t>
                </a:r>
                <a:r>
                  <a:rPr lang="en-US" sz="8000" b="1" cap="none" spc="0" dirty="0">
                    <a:ln w="0"/>
                    <a:solidFill>
                      <a:srgbClr val="5C6B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abriola" panose="04040605051002020D02" pitchFamily="82" charset="0"/>
                  </a:rPr>
                  <a:t>tory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677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Forte</vt:lpstr>
      <vt:lpstr>Gabriola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HCMGIS</dc:creator>
  <cp:lastModifiedBy>HCMGIS</cp:lastModifiedBy>
  <cp:revision>3</cp:revision>
  <dcterms:created xsi:type="dcterms:W3CDTF">2020-04-06T06:49:28Z</dcterms:created>
  <dcterms:modified xsi:type="dcterms:W3CDTF">2020-04-06T11:38:53Z</dcterms:modified>
</cp:coreProperties>
</file>