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8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9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4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3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1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4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9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4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9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2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18-May-21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0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F62F93E9-FB2C-4FAA-A562-3F737F433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766" b="29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FE34F-4FAC-4203-A250-677B528C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Fruit API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911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074C-A85A-4997-BFBE-34A628AC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dirty="0"/>
              <a:t>สมาชิก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C7694-2B63-48AC-ADC1-092BBD2EAAB8}"/>
              </a:ext>
            </a:extLst>
          </p:cNvPr>
          <p:cNvSpPr txBox="1"/>
          <p:nvPr/>
        </p:nvSpPr>
        <p:spPr>
          <a:xfrm>
            <a:off x="1479612" y="2787588"/>
            <a:ext cx="9232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นายปฎิพน ทองจำรูญ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61102010148</a:t>
            </a:r>
          </a:p>
          <a:p>
            <a:pPr algn="ctr"/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นายศุภกร ทวีชัยนฤมิตร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61102010164</a:t>
            </a:r>
          </a:p>
          <a:p>
            <a:pPr algn="ctr"/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นายณัฐิวุฒิ เอกธาราวงศ์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61102010423</a:t>
            </a:r>
          </a:p>
        </p:txBody>
      </p:sp>
    </p:spTree>
    <p:extLst>
      <p:ext uri="{BB962C8B-B14F-4D97-AF65-F5344CB8AC3E}">
        <p14:creationId xmlns:p14="http://schemas.microsoft.com/office/powerpoint/2010/main" val="149663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BEB5-07C2-4E40-93A4-68CAB10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dirty="0"/>
              <a:t>ทำส่วนไหนบ้าง</a:t>
            </a:r>
            <a:endParaRPr 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0D95D-5876-44E1-8774-CD81FD468EA9}"/>
              </a:ext>
            </a:extLst>
          </p:cNvPr>
          <p:cNvSpPr txBox="1"/>
          <p:nvPr/>
        </p:nvSpPr>
        <p:spPr>
          <a:xfrm>
            <a:off x="787154" y="2305615"/>
            <a:ext cx="10440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ทำส่วน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client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ที่เป็นหน้า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html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และการรับส่งข้อมูลผ่านตัว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สร้างไฟล์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swagger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และทำในส่วนของ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Machine Learning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โดยการไปหารูปภาพเพื่อมา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train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และทำให้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model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สามารถใช้งานได้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ทำในส่วนของ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API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ซึ่งจะใช้ข้อมูลผลไม้ที่รวบรวมสารอาหารของผลไม้ทั้งหมด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14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ชนิดเอาไว้ ซึ่งจะมีการใช้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method GET POST PUT DELETE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730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1A89E-FAB9-440C-9521-64ADC750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ภาพรวมของงาน</a:t>
            </a:r>
            <a:endParaRPr lang="en-US" sz="4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39F8B-7CA9-4C94-969A-9B281D692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01" r="1" b="30813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6149A5-3EDD-48E0-B085-A10F98B422C8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ทำด้วย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client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flask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ซึ่งพร้อมใช้งานกับ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API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ที่ถูกสร้างเอาไว้แล้ว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โดยจะเป็นหน้าการจัดการข้อมูลในฐานข้อมูล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ซึ่งมีการใช้งานคือ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GET POST PUT DELETE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และส่วนของ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Machine Learning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ที่จะทายผลไม้จากรูปภาพทั้งหมด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14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78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2AD0-6E08-47D3-AC02-06589AB1357E}"/>
              </a:ext>
            </a:extLst>
          </p:cNvPr>
          <p:cNvSpPr txBox="1">
            <a:spLocks/>
          </p:cNvSpPr>
          <p:nvPr/>
        </p:nvSpPr>
        <p:spPr>
          <a:xfrm>
            <a:off x="0" y="2727665"/>
            <a:ext cx="12192000" cy="798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55142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2AD0-6E08-47D3-AC02-06589AB1357E}"/>
              </a:ext>
            </a:extLst>
          </p:cNvPr>
          <p:cNvSpPr txBox="1">
            <a:spLocks/>
          </p:cNvSpPr>
          <p:nvPr/>
        </p:nvSpPr>
        <p:spPr>
          <a:xfrm>
            <a:off x="0" y="2727665"/>
            <a:ext cx="12192000" cy="798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Tech Stack/Library</a:t>
            </a:r>
          </a:p>
        </p:txBody>
      </p:sp>
    </p:spTree>
    <p:extLst>
      <p:ext uri="{BB962C8B-B14F-4D97-AF65-F5344CB8AC3E}">
        <p14:creationId xmlns:p14="http://schemas.microsoft.com/office/powerpoint/2010/main" val="345709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4167BA-3FDE-4DEC-9470-F0A86E5AFA63}"/>
              </a:ext>
            </a:extLst>
          </p:cNvPr>
          <p:cNvSpPr txBox="1">
            <a:spLocks/>
          </p:cNvSpPr>
          <p:nvPr/>
        </p:nvSpPr>
        <p:spPr>
          <a:xfrm>
            <a:off x="0" y="2630011"/>
            <a:ext cx="12192000" cy="798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1960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B56DC-9D9B-4065-9BC9-06D1FF02DA9A}"/>
              </a:ext>
            </a:extLst>
          </p:cNvPr>
          <p:cNvSpPr txBox="1"/>
          <p:nvPr/>
        </p:nvSpPr>
        <p:spPr>
          <a:xfrm>
            <a:off x="3404205" y="2467993"/>
            <a:ext cx="5383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475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Sagona Book</vt:lpstr>
      <vt:lpstr>Sagona ExtraLight</vt:lpstr>
      <vt:lpstr>TH Sarabun New</vt:lpstr>
      <vt:lpstr>RetrospectVTI</vt:lpstr>
      <vt:lpstr>Fruit API</vt:lpstr>
      <vt:lpstr>สมาชิก</vt:lpstr>
      <vt:lpstr>ทำส่วนไหนบ้าง</vt:lpstr>
      <vt:lpstr>ภาพรวมของงาน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API</dc:title>
  <dc:creator>Richy Supakorn</dc:creator>
  <cp:lastModifiedBy>Richy Supakorn</cp:lastModifiedBy>
  <cp:revision>46</cp:revision>
  <dcterms:created xsi:type="dcterms:W3CDTF">2021-05-18T11:33:07Z</dcterms:created>
  <dcterms:modified xsi:type="dcterms:W3CDTF">2021-05-18T13:12:49Z</dcterms:modified>
</cp:coreProperties>
</file>