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85" autoAdjust="0"/>
    <p:restoredTop sz="94660"/>
  </p:normalViewPr>
  <p:slideViewPr>
    <p:cSldViewPr snapToGrid="0">
      <p:cViewPr>
        <p:scale>
          <a:sx n="75" d="100"/>
          <a:sy n="75" d="100"/>
        </p:scale>
        <p:origin x="362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D9C4-716C-4733-B97A-3232CD6157CF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2120F-19D2-48B1-97BB-4555F244E2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662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D9C4-716C-4733-B97A-3232CD6157CF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2120F-19D2-48B1-97BB-4555F244E2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347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D9C4-716C-4733-B97A-3232CD6157CF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2120F-19D2-48B1-97BB-4555F244E2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205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D9C4-716C-4733-B97A-3232CD6157CF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2120F-19D2-48B1-97BB-4555F244E2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0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D9C4-716C-4733-B97A-3232CD6157CF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2120F-19D2-48B1-97BB-4555F244E2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07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D9C4-716C-4733-B97A-3232CD6157CF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2120F-19D2-48B1-97BB-4555F244E2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9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D9C4-716C-4733-B97A-3232CD6157CF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2120F-19D2-48B1-97BB-4555F244E2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63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D9C4-716C-4733-B97A-3232CD6157CF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2120F-19D2-48B1-97BB-4555F244E2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9914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D9C4-716C-4733-B97A-3232CD6157CF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2120F-19D2-48B1-97BB-4555F244E2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3533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D9C4-716C-4733-B97A-3232CD6157CF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2120F-19D2-48B1-97BB-4555F244E2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62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D9C4-716C-4733-B97A-3232CD6157CF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2120F-19D2-48B1-97BB-4555F244E2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8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FD9C4-716C-4733-B97A-3232CD6157CF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2120F-19D2-48B1-97BB-4555F244E2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74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454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931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830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031CC7A1-FF48-4C0D-BA09-3FD0D9992789}"/>
              </a:ext>
            </a:extLst>
          </p:cNvPr>
          <p:cNvSpPr/>
          <p:nvPr/>
        </p:nvSpPr>
        <p:spPr>
          <a:xfrm rot="10800000">
            <a:off x="1009648" y="0"/>
            <a:ext cx="5060951" cy="3149600"/>
          </a:xfrm>
          <a:prstGeom prst="triangl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8460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031CC7A1-FF48-4C0D-BA09-3FD0D9992789}"/>
              </a:ext>
            </a:extLst>
          </p:cNvPr>
          <p:cNvSpPr/>
          <p:nvPr/>
        </p:nvSpPr>
        <p:spPr>
          <a:xfrm rot="10800000">
            <a:off x="1009648" y="0"/>
            <a:ext cx="5060951" cy="3149600"/>
          </a:xfrm>
          <a:prstGeom prst="triangl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214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031CC7A1-FF48-4C0D-BA09-3FD0D9992789}"/>
              </a:ext>
            </a:extLst>
          </p:cNvPr>
          <p:cNvSpPr/>
          <p:nvPr/>
        </p:nvSpPr>
        <p:spPr>
          <a:xfrm rot="10800000">
            <a:off x="1009648" y="0"/>
            <a:ext cx="5060951" cy="3149600"/>
          </a:xfrm>
          <a:prstGeom prst="triangl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676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031CC7A1-FF48-4C0D-BA09-3FD0D9992789}"/>
              </a:ext>
            </a:extLst>
          </p:cNvPr>
          <p:cNvSpPr/>
          <p:nvPr/>
        </p:nvSpPr>
        <p:spPr>
          <a:xfrm rot="10800000">
            <a:off x="1009648" y="0"/>
            <a:ext cx="5060951" cy="3149600"/>
          </a:xfrm>
          <a:prstGeom prst="triangl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601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0</Words>
  <Application>Microsoft Office PowerPoint</Application>
  <PresentationFormat>A4 210 x 297 mm</PresentationFormat>
  <Paragraphs>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中村 健二朗</dc:creator>
  <cp:lastModifiedBy>中村 健二朗</cp:lastModifiedBy>
  <cp:revision>4</cp:revision>
  <dcterms:created xsi:type="dcterms:W3CDTF">2022-01-07T09:06:54Z</dcterms:created>
  <dcterms:modified xsi:type="dcterms:W3CDTF">2022-01-07T10:45:23Z</dcterms:modified>
</cp:coreProperties>
</file>