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BE473-12E9-43FD-B783-2FDE74BCD93E}" v="204" dt="2023-10-04T18:12:11.661"/>
    <p1510:client id="{B5350C76-13FA-4EA8-817A-5EAC32B19D19}" v="21" dt="2023-11-16T15:35:2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0C890-2FA6-4168-9FCB-D5573C0E3D6D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0BE8EB1-318D-4B5A-B1A0-BCA3AC3C3380}">
      <dgm:prSet/>
      <dgm:spPr/>
      <dgm:t>
        <a:bodyPr/>
        <a:lstStyle/>
        <a:p>
          <a:r>
            <a:rPr lang="hu-HU" dirty="0" err="1"/>
            <a:t>Navbar</a:t>
          </a:r>
          <a:endParaRPr lang="en-US" dirty="0"/>
        </a:p>
      </dgm:t>
    </dgm:pt>
    <dgm:pt modelId="{7624336C-ACC4-4495-A0BC-CAD7BA544C03}" type="parTrans" cxnId="{1A704CFB-0721-4EC0-B8D6-78ABCC1B5710}">
      <dgm:prSet/>
      <dgm:spPr/>
      <dgm:t>
        <a:bodyPr/>
        <a:lstStyle/>
        <a:p>
          <a:endParaRPr lang="en-US"/>
        </a:p>
      </dgm:t>
    </dgm:pt>
    <dgm:pt modelId="{CF6AEBDC-F859-4E02-8125-8CF4145B3D03}" type="sibTrans" cxnId="{1A704CFB-0721-4EC0-B8D6-78ABCC1B5710}">
      <dgm:prSet/>
      <dgm:spPr/>
      <dgm:t>
        <a:bodyPr/>
        <a:lstStyle/>
        <a:p>
          <a:endParaRPr lang="en-US"/>
        </a:p>
      </dgm:t>
    </dgm:pt>
    <dgm:pt modelId="{A3E003AB-7882-40DA-9F66-811793BD881E}">
      <dgm:prSet/>
      <dgm:spPr/>
      <dgm:t>
        <a:bodyPr/>
        <a:lstStyle/>
        <a:p>
          <a:r>
            <a:rPr lang="hu-HU" dirty="0" err="1"/>
            <a:t>Footer</a:t>
          </a:r>
          <a:endParaRPr lang="en-US" dirty="0"/>
        </a:p>
      </dgm:t>
    </dgm:pt>
    <dgm:pt modelId="{D9E4F027-1898-4056-A155-9155DAC5717E}" type="parTrans" cxnId="{6F1E91E8-4A8E-47C5-9CE3-72B508C95350}">
      <dgm:prSet/>
      <dgm:spPr/>
      <dgm:t>
        <a:bodyPr/>
        <a:lstStyle/>
        <a:p>
          <a:endParaRPr lang="en-US"/>
        </a:p>
      </dgm:t>
    </dgm:pt>
    <dgm:pt modelId="{3608478C-A8D6-4889-BF12-01C43709CB04}" type="sibTrans" cxnId="{6F1E91E8-4A8E-47C5-9CE3-72B508C95350}">
      <dgm:prSet/>
      <dgm:spPr/>
      <dgm:t>
        <a:bodyPr/>
        <a:lstStyle/>
        <a:p>
          <a:endParaRPr lang="en-US"/>
        </a:p>
      </dgm:t>
    </dgm:pt>
    <dgm:pt modelId="{3A54A90D-5634-4DA9-A674-D72D1FCCDCA4}">
      <dgm:prSet/>
      <dgm:spPr/>
      <dgm:t>
        <a:bodyPr/>
        <a:lstStyle/>
        <a:p>
          <a:r>
            <a:rPr lang="hu-HU" dirty="0">
              <a:latin typeface="Calibri Light" panose="020F0302020204030204"/>
            </a:rPr>
            <a:t>Főoldal</a:t>
          </a:r>
          <a:r>
            <a:rPr lang="hu-HU" dirty="0"/>
            <a:t>+ CSS</a:t>
          </a:r>
          <a:endParaRPr lang="en-US" dirty="0"/>
        </a:p>
      </dgm:t>
    </dgm:pt>
    <dgm:pt modelId="{7B4DA1D5-48D0-4740-BB19-DFCF26ED8294}" type="parTrans" cxnId="{1A7A8B83-4BA1-422F-B6C9-DA0D7F9D1A48}">
      <dgm:prSet/>
      <dgm:spPr/>
      <dgm:t>
        <a:bodyPr/>
        <a:lstStyle/>
        <a:p>
          <a:endParaRPr lang="en-US"/>
        </a:p>
      </dgm:t>
    </dgm:pt>
    <dgm:pt modelId="{9409DDF3-A988-4633-9875-298C12F66DD8}" type="sibTrans" cxnId="{1A7A8B83-4BA1-422F-B6C9-DA0D7F9D1A48}">
      <dgm:prSet/>
      <dgm:spPr/>
      <dgm:t>
        <a:bodyPr/>
        <a:lstStyle/>
        <a:p>
          <a:endParaRPr lang="en-US"/>
        </a:p>
      </dgm:t>
    </dgm:pt>
    <dgm:pt modelId="{2FE268B5-4265-413F-B3CA-1B57CF0504C6}" type="pres">
      <dgm:prSet presAssocID="{8340C890-2FA6-4168-9FCB-D5573C0E3D6D}" presName="linear" presStyleCnt="0">
        <dgm:presLayoutVars>
          <dgm:animLvl val="lvl"/>
          <dgm:resizeHandles val="exact"/>
        </dgm:presLayoutVars>
      </dgm:prSet>
      <dgm:spPr/>
    </dgm:pt>
    <dgm:pt modelId="{DCF2057D-AF8B-4448-AB29-BBA3CC4C8345}" type="pres">
      <dgm:prSet presAssocID="{F0BE8EB1-318D-4B5A-B1A0-BCA3AC3C33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D75DA3-6136-4E65-89B7-15205028FF30}" type="pres">
      <dgm:prSet presAssocID="{CF6AEBDC-F859-4E02-8125-8CF4145B3D03}" presName="spacer" presStyleCnt="0"/>
      <dgm:spPr/>
    </dgm:pt>
    <dgm:pt modelId="{2F2BD16C-E416-437C-AE8E-1801252F857F}" type="pres">
      <dgm:prSet presAssocID="{A3E003AB-7882-40DA-9F66-811793BD88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04CD2B-5182-4F3C-88C6-0D99484A538F}" type="pres">
      <dgm:prSet presAssocID="{3608478C-A8D6-4889-BF12-01C43709CB04}" presName="spacer" presStyleCnt="0"/>
      <dgm:spPr/>
    </dgm:pt>
    <dgm:pt modelId="{DE7A9C06-736E-486A-8171-0EBFF61542EB}" type="pres">
      <dgm:prSet presAssocID="{3A54A90D-5634-4DA9-A674-D72D1FCCDC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802F2E-504F-4C54-95FB-2657FFD660BC}" type="presOf" srcId="{F0BE8EB1-318D-4B5A-B1A0-BCA3AC3C3380}" destId="{DCF2057D-AF8B-4448-AB29-BBA3CC4C8345}" srcOrd="0" destOrd="0" presId="urn:microsoft.com/office/officeart/2005/8/layout/vList2"/>
    <dgm:cxn modelId="{23C36A47-3D51-45FB-9511-EFA71E16CE4B}" type="presOf" srcId="{A3E003AB-7882-40DA-9F66-811793BD881E}" destId="{2F2BD16C-E416-437C-AE8E-1801252F857F}" srcOrd="0" destOrd="0" presId="urn:microsoft.com/office/officeart/2005/8/layout/vList2"/>
    <dgm:cxn modelId="{1A7A8B83-4BA1-422F-B6C9-DA0D7F9D1A48}" srcId="{8340C890-2FA6-4168-9FCB-D5573C0E3D6D}" destId="{3A54A90D-5634-4DA9-A674-D72D1FCCDCA4}" srcOrd="2" destOrd="0" parTransId="{7B4DA1D5-48D0-4740-BB19-DFCF26ED8294}" sibTransId="{9409DDF3-A988-4633-9875-298C12F66DD8}"/>
    <dgm:cxn modelId="{E8EF4C99-B1C0-4D2F-A38A-9F32B676693F}" type="presOf" srcId="{3A54A90D-5634-4DA9-A674-D72D1FCCDCA4}" destId="{DE7A9C06-736E-486A-8171-0EBFF61542EB}" srcOrd="0" destOrd="0" presId="urn:microsoft.com/office/officeart/2005/8/layout/vList2"/>
    <dgm:cxn modelId="{F869EAE0-9D05-4809-BDD6-933511D71063}" type="presOf" srcId="{8340C890-2FA6-4168-9FCB-D5573C0E3D6D}" destId="{2FE268B5-4265-413F-B3CA-1B57CF0504C6}" srcOrd="0" destOrd="0" presId="urn:microsoft.com/office/officeart/2005/8/layout/vList2"/>
    <dgm:cxn modelId="{6F1E91E8-4A8E-47C5-9CE3-72B508C95350}" srcId="{8340C890-2FA6-4168-9FCB-D5573C0E3D6D}" destId="{A3E003AB-7882-40DA-9F66-811793BD881E}" srcOrd="1" destOrd="0" parTransId="{D9E4F027-1898-4056-A155-9155DAC5717E}" sibTransId="{3608478C-A8D6-4889-BF12-01C43709CB04}"/>
    <dgm:cxn modelId="{1A704CFB-0721-4EC0-B8D6-78ABCC1B5710}" srcId="{8340C890-2FA6-4168-9FCB-D5573C0E3D6D}" destId="{F0BE8EB1-318D-4B5A-B1A0-BCA3AC3C3380}" srcOrd="0" destOrd="0" parTransId="{7624336C-ACC4-4495-A0BC-CAD7BA544C03}" sibTransId="{CF6AEBDC-F859-4E02-8125-8CF4145B3D03}"/>
    <dgm:cxn modelId="{5F17D824-14B7-4DCD-8FC7-746A0F8CE01F}" type="presParOf" srcId="{2FE268B5-4265-413F-B3CA-1B57CF0504C6}" destId="{DCF2057D-AF8B-4448-AB29-BBA3CC4C8345}" srcOrd="0" destOrd="0" presId="urn:microsoft.com/office/officeart/2005/8/layout/vList2"/>
    <dgm:cxn modelId="{B363F5AD-3747-41F4-9536-2619CF8CD6DB}" type="presParOf" srcId="{2FE268B5-4265-413F-B3CA-1B57CF0504C6}" destId="{FED75DA3-6136-4E65-89B7-15205028FF30}" srcOrd="1" destOrd="0" presId="urn:microsoft.com/office/officeart/2005/8/layout/vList2"/>
    <dgm:cxn modelId="{1A38668B-A14D-481E-8D22-E27EE428DC62}" type="presParOf" srcId="{2FE268B5-4265-413F-B3CA-1B57CF0504C6}" destId="{2F2BD16C-E416-437C-AE8E-1801252F857F}" srcOrd="2" destOrd="0" presId="urn:microsoft.com/office/officeart/2005/8/layout/vList2"/>
    <dgm:cxn modelId="{C3217BB4-BD5E-4AF2-8A88-505A67539514}" type="presParOf" srcId="{2FE268B5-4265-413F-B3CA-1B57CF0504C6}" destId="{C104CD2B-5182-4F3C-88C6-0D99484A538F}" srcOrd="3" destOrd="0" presId="urn:microsoft.com/office/officeart/2005/8/layout/vList2"/>
    <dgm:cxn modelId="{8229E6BE-B863-41B5-A0C3-6A8EE8C041BE}" type="presParOf" srcId="{2FE268B5-4265-413F-B3CA-1B57CF0504C6}" destId="{DE7A9C06-736E-486A-8171-0EBFF61542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EEE1E-F440-4071-A783-4FBE2FCE9C2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254A594-2F92-4EF1-A513-D51A14922AE1}">
      <dgm:prSet/>
      <dgm:spPr/>
      <dgm:t>
        <a:bodyPr/>
        <a:lstStyle/>
        <a:p>
          <a:r>
            <a:rPr lang="hu-HU" dirty="0"/>
            <a:t>Fő oldal</a:t>
          </a:r>
          <a:endParaRPr lang="en-US" dirty="0"/>
        </a:p>
      </dgm:t>
    </dgm:pt>
    <dgm:pt modelId="{951E44A8-E10E-4B39-814A-FE84479E03E3}" type="parTrans" cxnId="{5D2E8290-AFEB-47E4-A789-A1F5D530FECA}">
      <dgm:prSet/>
      <dgm:spPr/>
      <dgm:t>
        <a:bodyPr/>
        <a:lstStyle/>
        <a:p>
          <a:endParaRPr lang="en-US"/>
        </a:p>
      </dgm:t>
    </dgm:pt>
    <dgm:pt modelId="{38177C1A-835A-4989-BFDF-ACD9AB5D8873}" type="sibTrans" cxnId="{5D2E8290-AFEB-47E4-A789-A1F5D530FECA}">
      <dgm:prSet/>
      <dgm:spPr/>
      <dgm:t>
        <a:bodyPr/>
        <a:lstStyle/>
        <a:p>
          <a:endParaRPr lang="en-US"/>
        </a:p>
      </dgm:t>
    </dgm:pt>
    <dgm:pt modelId="{8972E711-7463-4EB9-8D66-26674F14E091}">
      <dgm:prSet/>
      <dgm:spPr/>
      <dgm:t>
        <a:bodyPr/>
        <a:lstStyle/>
        <a:p>
          <a:r>
            <a:rPr lang="hu-HU" dirty="0" err="1"/>
            <a:t>Git</a:t>
          </a:r>
          <a:endParaRPr lang="en-US" dirty="0"/>
        </a:p>
      </dgm:t>
    </dgm:pt>
    <dgm:pt modelId="{5BCF8ED0-8AF2-496A-9E9C-733FCBCF08C7}" type="parTrans" cxnId="{9A678AFA-7C51-4382-9EC8-BAFBC3C2483C}">
      <dgm:prSet/>
      <dgm:spPr/>
      <dgm:t>
        <a:bodyPr/>
        <a:lstStyle/>
        <a:p>
          <a:endParaRPr lang="en-US"/>
        </a:p>
      </dgm:t>
    </dgm:pt>
    <dgm:pt modelId="{8F0C3841-8286-467B-BCA7-D0EE9AE817DB}" type="sibTrans" cxnId="{9A678AFA-7C51-4382-9EC8-BAFBC3C2483C}">
      <dgm:prSet/>
      <dgm:spPr/>
      <dgm:t>
        <a:bodyPr/>
        <a:lstStyle/>
        <a:p>
          <a:endParaRPr lang="en-US"/>
        </a:p>
      </dgm:t>
    </dgm:pt>
    <dgm:pt modelId="{6EE23683-7EA6-442B-81AA-23A0EE8FDC3F}">
      <dgm:prSet/>
      <dgm:spPr/>
      <dgm:t>
        <a:bodyPr/>
        <a:lstStyle/>
        <a:p>
          <a:pPr rtl="0"/>
          <a:r>
            <a:rPr lang="hu-HU" dirty="0">
              <a:latin typeface="Calibri Light" panose="020F0302020204030204"/>
            </a:rPr>
            <a:t>Neumann élete</a:t>
          </a:r>
          <a:r>
            <a:rPr lang="hu-HU" dirty="0"/>
            <a:t>+ CSS</a:t>
          </a:r>
          <a:endParaRPr lang="en-US" dirty="0"/>
        </a:p>
      </dgm:t>
    </dgm:pt>
    <dgm:pt modelId="{9FFB034A-1758-461A-A263-9D9DF7705562}" type="parTrans" cxnId="{6446C8F9-2E98-4072-B518-3DEF1CB60FA4}">
      <dgm:prSet/>
      <dgm:spPr/>
      <dgm:t>
        <a:bodyPr/>
        <a:lstStyle/>
        <a:p>
          <a:endParaRPr lang="en-US"/>
        </a:p>
      </dgm:t>
    </dgm:pt>
    <dgm:pt modelId="{2F391722-B1E0-44B0-A96A-380E5E0E8063}" type="sibTrans" cxnId="{6446C8F9-2E98-4072-B518-3DEF1CB60FA4}">
      <dgm:prSet/>
      <dgm:spPr/>
      <dgm:t>
        <a:bodyPr/>
        <a:lstStyle/>
        <a:p>
          <a:endParaRPr lang="en-US"/>
        </a:p>
      </dgm:t>
    </dgm:pt>
    <dgm:pt modelId="{C85D5772-9A04-47E8-A4FC-10E3D45E3FFC}" type="pres">
      <dgm:prSet presAssocID="{03DEEE1E-F440-4071-A783-4FBE2FCE9C21}" presName="linear" presStyleCnt="0">
        <dgm:presLayoutVars>
          <dgm:animLvl val="lvl"/>
          <dgm:resizeHandles val="exact"/>
        </dgm:presLayoutVars>
      </dgm:prSet>
      <dgm:spPr/>
    </dgm:pt>
    <dgm:pt modelId="{FD1B59F1-35DC-414C-9906-3A8770B14944}" type="pres">
      <dgm:prSet presAssocID="{4254A594-2F92-4EF1-A513-D51A14922A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5656C7-F4AA-492F-9D92-A293178D2BD7}" type="pres">
      <dgm:prSet presAssocID="{38177C1A-835A-4989-BFDF-ACD9AB5D8873}" presName="spacer" presStyleCnt="0"/>
      <dgm:spPr/>
    </dgm:pt>
    <dgm:pt modelId="{BDC06225-FFBF-452C-9ADA-347F5E493C56}" type="pres">
      <dgm:prSet presAssocID="{8972E711-7463-4EB9-8D66-26674F14E0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72CF2F-AAB8-4859-8A5B-3F2C88ADD935}" type="pres">
      <dgm:prSet presAssocID="{8F0C3841-8286-467B-BCA7-D0EE9AE817DB}" presName="spacer" presStyleCnt="0"/>
      <dgm:spPr/>
    </dgm:pt>
    <dgm:pt modelId="{24BB83AF-68B8-407B-9331-C63F5DA10796}" type="pres">
      <dgm:prSet presAssocID="{6EE23683-7EA6-442B-81AA-23A0EE8FDC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ED868-2045-4736-99EA-9A0E97EFD489}" type="presOf" srcId="{8972E711-7463-4EB9-8D66-26674F14E091}" destId="{BDC06225-FFBF-452C-9ADA-347F5E493C56}" srcOrd="0" destOrd="0" presId="urn:microsoft.com/office/officeart/2005/8/layout/vList2"/>
    <dgm:cxn modelId="{5D2E8290-AFEB-47E4-A789-A1F5D530FECA}" srcId="{03DEEE1E-F440-4071-A783-4FBE2FCE9C21}" destId="{4254A594-2F92-4EF1-A513-D51A14922AE1}" srcOrd="0" destOrd="0" parTransId="{951E44A8-E10E-4B39-814A-FE84479E03E3}" sibTransId="{38177C1A-835A-4989-BFDF-ACD9AB5D8873}"/>
    <dgm:cxn modelId="{49923998-879D-4316-8C4B-EBE9D16C1F55}" type="presOf" srcId="{4254A594-2F92-4EF1-A513-D51A14922AE1}" destId="{FD1B59F1-35DC-414C-9906-3A8770B14944}" srcOrd="0" destOrd="0" presId="urn:microsoft.com/office/officeart/2005/8/layout/vList2"/>
    <dgm:cxn modelId="{EB5735A7-DA4C-45AD-9012-B728398FA521}" type="presOf" srcId="{6EE23683-7EA6-442B-81AA-23A0EE8FDC3F}" destId="{24BB83AF-68B8-407B-9331-C63F5DA10796}" srcOrd="0" destOrd="0" presId="urn:microsoft.com/office/officeart/2005/8/layout/vList2"/>
    <dgm:cxn modelId="{6446C8F9-2E98-4072-B518-3DEF1CB60FA4}" srcId="{03DEEE1E-F440-4071-A783-4FBE2FCE9C21}" destId="{6EE23683-7EA6-442B-81AA-23A0EE8FDC3F}" srcOrd="2" destOrd="0" parTransId="{9FFB034A-1758-461A-A263-9D9DF7705562}" sibTransId="{2F391722-B1E0-44B0-A96A-380E5E0E8063}"/>
    <dgm:cxn modelId="{C86A0CFA-6F63-4731-9511-8DCFA710EDE7}" type="presOf" srcId="{03DEEE1E-F440-4071-A783-4FBE2FCE9C21}" destId="{C85D5772-9A04-47E8-A4FC-10E3D45E3FFC}" srcOrd="0" destOrd="0" presId="urn:microsoft.com/office/officeart/2005/8/layout/vList2"/>
    <dgm:cxn modelId="{9A678AFA-7C51-4382-9EC8-BAFBC3C2483C}" srcId="{03DEEE1E-F440-4071-A783-4FBE2FCE9C21}" destId="{8972E711-7463-4EB9-8D66-26674F14E091}" srcOrd="1" destOrd="0" parTransId="{5BCF8ED0-8AF2-496A-9E9C-733FCBCF08C7}" sibTransId="{8F0C3841-8286-467B-BCA7-D0EE9AE817DB}"/>
    <dgm:cxn modelId="{A4A1A0C7-5F69-4065-9BB5-5C3062BE38D1}" type="presParOf" srcId="{C85D5772-9A04-47E8-A4FC-10E3D45E3FFC}" destId="{FD1B59F1-35DC-414C-9906-3A8770B14944}" srcOrd="0" destOrd="0" presId="urn:microsoft.com/office/officeart/2005/8/layout/vList2"/>
    <dgm:cxn modelId="{0A73CEE6-728D-4765-A265-0983D3F043B8}" type="presParOf" srcId="{C85D5772-9A04-47E8-A4FC-10E3D45E3FFC}" destId="{815656C7-F4AA-492F-9D92-A293178D2BD7}" srcOrd="1" destOrd="0" presId="urn:microsoft.com/office/officeart/2005/8/layout/vList2"/>
    <dgm:cxn modelId="{084DB826-4648-47EE-96EE-FA1C179269FB}" type="presParOf" srcId="{C85D5772-9A04-47E8-A4FC-10E3D45E3FFC}" destId="{BDC06225-FFBF-452C-9ADA-347F5E493C56}" srcOrd="2" destOrd="0" presId="urn:microsoft.com/office/officeart/2005/8/layout/vList2"/>
    <dgm:cxn modelId="{F15269E1-CB1A-4E51-B99A-AA20C402E9D8}" type="presParOf" srcId="{C85D5772-9A04-47E8-A4FC-10E3D45E3FFC}" destId="{B472CF2F-AAB8-4859-8A5B-3F2C88ADD935}" srcOrd="3" destOrd="0" presId="urn:microsoft.com/office/officeart/2005/8/layout/vList2"/>
    <dgm:cxn modelId="{1D76EB7B-52B0-4F9E-9EF9-D396A1391D80}" type="presParOf" srcId="{C85D5772-9A04-47E8-A4FC-10E3D45E3FFC}" destId="{24BB83AF-68B8-407B-9331-C63F5DA107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3130B-5E6A-45B6-ABEC-B92A009FBA9C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970324-94EA-45CD-A300-4DAC0DF025B3}">
      <dgm:prSet/>
      <dgm:spPr/>
      <dgm:t>
        <a:bodyPr/>
        <a:lstStyle/>
        <a:p>
          <a:r>
            <a:rPr lang="hu-HU" dirty="0"/>
            <a:t>PPT</a:t>
          </a:r>
          <a:endParaRPr lang="en-US" dirty="0"/>
        </a:p>
      </dgm:t>
    </dgm:pt>
    <dgm:pt modelId="{09E71B2D-78DE-485B-99DE-583138531731}" type="parTrans" cxnId="{0A186E71-BEDF-411C-8969-7890C6B37256}">
      <dgm:prSet/>
      <dgm:spPr/>
      <dgm:t>
        <a:bodyPr/>
        <a:lstStyle/>
        <a:p>
          <a:endParaRPr lang="en-US"/>
        </a:p>
      </dgm:t>
    </dgm:pt>
    <dgm:pt modelId="{FF02553C-D847-47B2-B8E8-A714071C7FEA}" type="sibTrans" cxnId="{0A186E71-BEDF-411C-8969-7890C6B37256}">
      <dgm:prSet/>
      <dgm:spPr/>
      <dgm:t>
        <a:bodyPr/>
        <a:lstStyle/>
        <a:p>
          <a:endParaRPr lang="en-US"/>
        </a:p>
      </dgm:t>
    </dgm:pt>
    <dgm:pt modelId="{03D1FFB1-9EB0-4056-B7F4-58775A201895}">
      <dgm:prSet/>
      <dgm:spPr/>
      <dgm:t>
        <a:bodyPr/>
        <a:lstStyle/>
        <a:p>
          <a:r>
            <a:rPr lang="hu-HU" dirty="0">
              <a:latin typeface="Calibri Light" panose="020F0302020204030204"/>
            </a:rPr>
            <a:t>Munkássága</a:t>
          </a:r>
          <a:r>
            <a:rPr lang="hu-HU" dirty="0"/>
            <a:t> + CSS</a:t>
          </a:r>
          <a:endParaRPr lang="en-US" dirty="0"/>
        </a:p>
      </dgm:t>
    </dgm:pt>
    <dgm:pt modelId="{31F322EE-315F-4941-B2C3-9CAEF6669ECD}" type="parTrans" cxnId="{54840D00-C6A0-4160-9054-E99E664AA542}">
      <dgm:prSet/>
      <dgm:spPr/>
      <dgm:t>
        <a:bodyPr/>
        <a:lstStyle/>
        <a:p>
          <a:endParaRPr lang="en-US"/>
        </a:p>
      </dgm:t>
    </dgm:pt>
    <dgm:pt modelId="{5FAB325A-1262-4829-8C82-2EFA2DC5EB94}" type="sibTrans" cxnId="{54840D00-C6A0-4160-9054-E99E664AA542}">
      <dgm:prSet/>
      <dgm:spPr/>
      <dgm:t>
        <a:bodyPr/>
        <a:lstStyle/>
        <a:p>
          <a:endParaRPr lang="en-US"/>
        </a:p>
      </dgm:t>
    </dgm:pt>
    <dgm:pt modelId="{78A06B85-144B-47AA-9DFF-2E03651E8B6E}">
      <dgm:prSet phldr="0"/>
      <dgm:spPr/>
      <dgm:t>
        <a:bodyPr/>
        <a:lstStyle/>
        <a:p>
          <a:r>
            <a:rPr lang="hu-HU" dirty="0">
              <a:latin typeface="Calibri Light" panose="020F0302020204030204"/>
            </a:rPr>
            <a:t>Figma</a:t>
          </a:r>
        </a:p>
      </dgm:t>
    </dgm:pt>
    <dgm:pt modelId="{D76F632A-AD9D-45A6-821E-859B2AD817DC}" type="parTrans" cxnId="{179F7904-77DB-4794-97BA-F372ABDE91E7}">
      <dgm:prSet/>
      <dgm:spPr/>
    </dgm:pt>
    <dgm:pt modelId="{DA7EF23A-B348-4482-A93D-47B1096140B2}" type="sibTrans" cxnId="{179F7904-77DB-4794-97BA-F372ABDE91E7}">
      <dgm:prSet/>
      <dgm:spPr/>
    </dgm:pt>
    <dgm:pt modelId="{0759D1C1-0972-4A60-AFD9-F1C793080E89}" type="pres">
      <dgm:prSet presAssocID="{E043130B-5E6A-45B6-ABEC-B92A009FBA9C}" presName="linear" presStyleCnt="0">
        <dgm:presLayoutVars>
          <dgm:animLvl val="lvl"/>
          <dgm:resizeHandles val="exact"/>
        </dgm:presLayoutVars>
      </dgm:prSet>
      <dgm:spPr/>
    </dgm:pt>
    <dgm:pt modelId="{183FB506-C9BB-4D2D-93DB-570CA3657CA6}" type="pres">
      <dgm:prSet presAssocID="{CD970324-94EA-45CD-A300-4DAC0DF02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76A85A-0245-4475-AE4F-3DD8EBE770E5}" type="pres">
      <dgm:prSet presAssocID="{FF02553C-D847-47B2-B8E8-A714071C7FEA}" presName="spacer" presStyleCnt="0"/>
      <dgm:spPr/>
    </dgm:pt>
    <dgm:pt modelId="{F8C19192-F37D-4DEE-B88E-976C06902D77}" type="pres">
      <dgm:prSet presAssocID="{03D1FFB1-9EB0-4056-B7F4-58775A2018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39E56-338F-45F0-8EAC-5A3E2CACA7C7}" type="pres">
      <dgm:prSet presAssocID="{5FAB325A-1262-4829-8C82-2EFA2DC5EB94}" presName="spacer" presStyleCnt="0"/>
      <dgm:spPr/>
    </dgm:pt>
    <dgm:pt modelId="{4AA6BB65-DA5E-4E9E-8E88-E842B33932F8}" type="pres">
      <dgm:prSet presAssocID="{78A06B85-144B-47AA-9DFF-2E03651E8B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840D00-C6A0-4160-9054-E99E664AA542}" srcId="{E043130B-5E6A-45B6-ABEC-B92A009FBA9C}" destId="{03D1FFB1-9EB0-4056-B7F4-58775A201895}" srcOrd="1" destOrd="0" parTransId="{31F322EE-315F-4941-B2C3-9CAEF6669ECD}" sibTransId="{5FAB325A-1262-4829-8C82-2EFA2DC5EB94}"/>
    <dgm:cxn modelId="{179F7904-77DB-4794-97BA-F372ABDE91E7}" srcId="{E043130B-5E6A-45B6-ABEC-B92A009FBA9C}" destId="{78A06B85-144B-47AA-9DFF-2E03651E8B6E}" srcOrd="2" destOrd="0" parTransId="{D76F632A-AD9D-45A6-821E-859B2AD817DC}" sibTransId="{DA7EF23A-B348-4482-A93D-47B1096140B2}"/>
    <dgm:cxn modelId="{9A604A3A-77C1-4F70-9ACC-93FC4703F595}" type="presOf" srcId="{78A06B85-144B-47AA-9DFF-2E03651E8B6E}" destId="{4AA6BB65-DA5E-4E9E-8E88-E842B33932F8}" srcOrd="0" destOrd="0" presId="urn:microsoft.com/office/officeart/2005/8/layout/vList2"/>
    <dgm:cxn modelId="{0A186E71-BEDF-411C-8969-7890C6B37256}" srcId="{E043130B-5E6A-45B6-ABEC-B92A009FBA9C}" destId="{CD970324-94EA-45CD-A300-4DAC0DF025B3}" srcOrd="0" destOrd="0" parTransId="{09E71B2D-78DE-485B-99DE-583138531731}" sibTransId="{FF02553C-D847-47B2-B8E8-A714071C7FEA}"/>
    <dgm:cxn modelId="{D1A7997E-802D-4B25-BE57-277C69A25FC9}" type="presOf" srcId="{03D1FFB1-9EB0-4056-B7F4-58775A201895}" destId="{F8C19192-F37D-4DEE-B88E-976C06902D77}" srcOrd="0" destOrd="0" presId="urn:microsoft.com/office/officeart/2005/8/layout/vList2"/>
    <dgm:cxn modelId="{5E7204AF-1D14-483E-AF40-AE5F12F51E14}" type="presOf" srcId="{E043130B-5E6A-45B6-ABEC-B92A009FBA9C}" destId="{0759D1C1-0972-4A60-AFD9-F1C793080E89}" srcOrd="0" destOrd="0" presId="urn:microsoft.com/office/officeart/2005/8/layout/vList2"/>
    <dgm:cxn modelId="{456405BA-73E2-4D06-8BC3-209348579AF4}" type="presOf" srcId="{CD970324-94EA-45CD-A300-4DAC0DF025B3}" destId="{183FB506-C9BB-4D2D-93DB-570CA3657CA6}" srcOrd="0" destOrd="0" presId="urn:microsoft.com/office/officeart/2005/8/layout/vList2"/>
    <dgm:cxn modelId="{F32A8031-0EA1-45A4-BF8E-266113BD3551}" type="presParOf" srcId="{0759D1C1-0972-4A60-AFD9-F1C793080E89}" destId="{183FB506-C9BB-4D2D-93DB-570CA3657CA6}" srcOrd="0" destOrd="0" presId="urn:microsoft.com/office/officeart/2005/8/layout/vList2"/>
    <dgm:cxn modelId="{DCDC9FCD-1408-425C-9015-5EE84EC20AF4}" type="presParOf" srcId="{0759D1C1-0972-4A60-AFD9-F1C793080E89}" destId="{F276A85A-0245-4475-AE4F-3DD8EBE770E5}" srcOrd="1" destOrd="0" presId="urn:microsoft.com/office/officeart/2005/8/layout/vList2"/>
    <dgm:cxn modelId="{1D006366-C0DB-409C-974E-6B5B268AD927}" type="presParOf" srcId="{0759D1C1-0972-4A60-AFD9-F1C793080E89}" destId="{F8C19192-F37D-4DEE-B88E-976C06902D77}" srcOrd="2" destOrd="0" presId="urn:microsoft.com/office/officeart/2005/8/layout/vList2"/>
    <dgm:cxn modelId="{F7744C4C-B4DA-49CA-BAA0-181DA116C503}" type="presParOf" srcId="{0759D1C1-0972-4A60-AFD9-F1C793080E89}" destId="{98C39E56-338F-45F0-8EAC-5A3E2CACA7C7}" srcOrd="3" destOrd="0" presId="urn:microsoft.com/office/officeart/2005/8/layout/vList2"/>
    <dgm:cxn modelId="{EAF33C34-6210-4A57-9531-549F98B66BAD}" type="presParOf" srcId="{0759D1C1-0972-4A60-AFD9-F1C793080E89}" destId="{4AA6BB65-DA5E-4E9E-8E88-E842B33932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057D-AF8B-4448-AB29-BBA3CC4C8345}">
      <dsp:nvSpPr>
        <dsp:cNvPr id="0" name=""/>
        <dsp:cNvSpPr/>
      </dsp:nvSpPr>
      <dsp:spPr>
        <a:xfrm>
          <a:off x="0" y="10471"/>
          <a:ext cx="3438906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 err="1"/>
            <a:t>Navbar</a:t>
          </a:r>
          <a:endParaRPr lang="en-US" sz="4100" kern="1200" dirty="0"/>
        </a:p>
      </dsp:txBody>
      <dsp:txXfrm>
        <a:off x="48005" y="58476"/>
        <a:ext cx="3342896" cy="887374"/>
      </dsp:txXfrm>
    </dsp:sp>
    <dsp:sp modelId="{2F2BD16C-E416-437C-AE8E-1801252F857F}">
      <dsp:nvSpPr>
        <dsp:cNvPr id="0" name=""/>
        <dsp:cNvSpPr/>
      </dsp:nvSpPr>
      <dsp:spPr>
        <a:xfrm>
          <a:off x="0" y="1111936"/>
          <a:ext cx="3438906" cy="98338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 err="1"/>
            <a:t>Footer</a:t>
          </a:r>
          <a:endParaRPr lang="en-US" sz="4100" kern="1200" dirty="0"/>
        </a:p>
      </dsp:txBody>
      <dsp:txXfrm>
        <a:off x="48005" y="1159941"/>
        <a:ext cx="3342896" cy="887374"/>
      </dsp:txXfrm>
    </dsp:sp>
    <dsp:sp modelId="{DE7A9C06-736E-486A-8171-0EBFF61542EB}">
      <dsp:nvSpPr>
        <dsp:cNvPr id="0" name=""/>
        <dsp:cNvSpPr/>
      </dsp:nvSpPr>
      <dsp:spPr>
        <a:xfrm>
          <a:off x="0" y="2213401"/>
          <a:ext cx="3438906" cy="98338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>
              <a:latin typeface="Calibri Light" panose="020F0302020204030204"/>
            </a:rPr>
            <a:t>Főoldal</a:t>
          </a:r>
          <a:r>
            <a:rPr lang="hu-HU" sz="4100" kern="1200" dirty="0"/>
            <a:t>+ CSS</a:t>
          </a:r>
          <a:endParaRPr lang="en-US" sz="4100" kern="1200" dirty="0"/>
        </a:p>
      </dsp:txBody>
      <dsp:txXfrm>
        <a:off x="48005" y="2261406"/>
        <a:ext cx="3342896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59F1-35DC-414C-9906-3A8770B14944}">
      <dsp:nvSpPr>
        <dsp:cNvPr id="0" name=""/>
        <dsp:cNvSpPr/>
      </dsp:nvSpPr>
      <dsp:spPr>
        <a:xfrm>
          <a:off x="0" y="476761"/>
          <a:ext cx="3438906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/>
            <a:t>Fő oldal</a:t>
          </a:r>
          <a:endParaRPr lang="en-US" sz="2900" kern="1200" dirty="0"/>
        </a:p>
      </dsp:txBody>
      <dsp:txXfrm>
        <a:off x="33955" y="510716"/>
        <a:ext cx="3370996" cy="627655"/>
      </dsp:txXfrm>
    </dsp:sp>
    <dsp:sp modelId="{BDC06225-FFBF-452C-9ADA-347F5E493C56}">
      <dsp:nvSpPr>
        <dsp:cNvPr id="0" name=""/>
        <dsp:cNvSpPr/>
      </dsp:nvSpPr>
      <dsp:spPr>
        <a:xfrm>
          <a:off x="0" y="1255846"/>
          <a:ext cx="3438906" cy="69556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/>
            <a:t>Git</a:t>
          </a:r>
          <a:endParaRPr lang="en-US" sz="2900" kern="1200" dirty="0"/>
        </a:p>
      </dsp:txBody>
      <dsp:txXfrm>
        <a:off x="33955" y="1289801"/>
        <a:ext cx="3370996" cy="627655"/>
      </dsp:txXfrm>
    </dsp:sp>
    <dsp:sp modelId="{24BB83AF-68B8-407B-9331-C63F5DA10796}">
      <dsp:nvSpPr>
        <dsp:cNvPr id="0" name=""/>
        <dsp:cNvSpPr/>
      </dsp:nvSpPr>
      <dsp:spPr>
        <a:xfrm>
          <a:off x="0" y="2034931"/>
          <a:ext cx="3438906" cy="69556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>
              <a:latin typeface="Calibri Light" panose="020F0302020204030204"/>
            </a:rPr>
            <a:t>Neumann élete</a:t>
          </a:r>
          <a:r>
            <a:rPr lang="hu-HU" sz="2900" kern="1200" dirty="0"/>
            <a:t>+ CSS</a:t>
          </a:r>
          <a:endParaRPr lang="en-US" sz="2900" kern="1200" dirty="0"/>
        </a:p>
      </dsp:txBody>
      <dsp:txXfrm>
        <a:off x="33955" y="2068886"/>
        <a:ext cx="3370996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FB506-C9BB-4D2D-93DB-570CA3657CA6}">
      <dsp:nvSpPr>
        <dsp:cNvPr id="0" name=""/>
        <dsp:cNvSpPr/>
      </dsp:nvSpPr>
      <dsp:spPr>
        <a:xfrm>
          <a:off x="0" y="321331"/>
          <a:ext cx="3438906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/>
            <a:t>PPT</a:t>
          </a:r>
          <a:endParaRPr lang="en-US" sz="3300" kern="1200" dirty="0"/>
        </a:p>
      </dsp:txBody>
      <dsp:txXfrm>
        <a:off x="38638" y="359969"/>
        <a:ext cx="3361630" cy="714229"/>
      </dsp:txXfrm>
    </dsp:sp>
    <dsp:sp modelId="{F8C19192-F37D-4DEE-B88E-976C06902D77}">
      <dsp:nvSpPr>
        <dsp:cNvPr id="0" name=""/>
        <dsp:cNvSpPr/>
      </dsp:nvSpPr>
      <dsp:spPr>
        <a:xfrm>
          <a:off x="0" y="1207876"/>
          <a:ext cx="3438906" cy="79150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>
              <a:latin typeface="Calibri Light" panose="020F0302020204030204"/>
            </a:rPr>
            <a:t>Munkássága</a:t>
          </a:r>
          <a:r>
            <a:rPr lang="hu-HU" sz="3300" kern="1200" dirty="0"/>
            <a:t> + CSS</a:t>
          </a:r>
          <a:endParaRPr lang="en-US" sz="3300" kern="1200" dirty="0"/>
        </a:p>
      </dsp:txBody>
      <dsp:txXfrm>
        <a:off x="38638" y="1246514"/>
        <a:ext cx="3361630" cy="714229"/>
      </dsp:txXfrm>
    </dsp:sp>
    <dsp:sp modelId="{4AA6BB65-DA5E-4E9E-8E88-E842B33932F8}">
      <dsp:nvSpPr>
        <dsp:cNvPr id="0" name=""/>
        <dsp:cNvSpPr/>
      </dsp:nvSpPr>
      <dsp:spPr>
        <a:xfrm>
          <a:off x="0" y="2094421"/>
          <a:ext cx="3438906" cy="79150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>
              <a:latin typeface="Calibri Light" panose="020F0302020204030204"/>
            </a:rPr>
            <a:t>Figma</a:t>
          </a:r>
        </a:p>
      </dsp:txBody>
      <dsp:txXfrm>
        <a:off x="38638" y="2133059"/>
        <a:ext cx="3361630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13551488-8763-A9F0-4782-A3B6AC794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1" r="9036" b="103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>
                <a:solidFill>
                  <a:schemeClr val="bg1"/>
                </a:solidFill>
                <a:ea typeface="Calibri Light"/>
                <a:cs typeface="Calibri Light"/>
              </a:rPr>
              <a:t>NDB</a:t>
            </a:r>
            <a:br>
              <a:rPr lang="hu-HU" sz="48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hu-HU" sz="2800" dirty="0">
                <a:solidFill>
                  <a:schemeClr val="bg1"/>
                </a:solidFill>
                <a:cs typeface="Calibri Light"/>
              </a:rPr>
              <a:t>Neumann Élete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Koppándi Olivér</a:t>
            </a:r>
          </a:p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Gerencsér Norbert</a:t>
            </a:r>
          </a:p>
          <a:p>
            <a:pPr algn="l"/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Benyiczki Tamás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Kép 121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9C4B828A-2ECB-9214-D318-71FC2E8C1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EDD72D-3539-B8D9-7BF4-05AA8FB7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Koppándi Olivér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rtalom helye 2">
            <a:extLst>
              <a:ext uri="{FF2B5EF4-FFF2-40B4-BE49-F238E27FC236}">
                <a16:creationId xmlns:a16="http://schemas.microsoft.com/office/drawing/2014/main" id="{3886D39D-ECF2-7CC8-8262-F51C9DA10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29271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34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Kép 30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DDDFF70B-9AAE-20C0-717F-68920C99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4CE1FD-15D5-D149-E6E5-5DDB396D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Gerencsér Norbert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1A55F0-FAD8-D189-F561-22F7E4DD3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22305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674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Kép 65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0A9004A5-5B42-1ABD-1FF3-B23581070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6" r="9025" b="103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6803A-8D7E-4248-FC59-28DFA1A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Benyiczki Tamás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rtalom helye 2">
            <a:extLst>
              <a:ext uri="{FF2B5EF4-FFF2-40B4-BE49-F238E27FC236}">
                <a16:creationId xmlns:a16="http://schemas.microsoft.com/office/drawing/2014/main" id="{B7079039-6410-CCBA-9840-572531D18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35206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12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zimbólum, Grafika, Betűtípus látható&#10;&#10;Automatikusan generált leírás">
            <a:extLst>
              <a:ext uri="{FF2B5EF4-FFF2-40B4-BE49-F238E27FC236}">
                <a16:creationId xmlns:a16="http://schemas.microsoft.com/office/drawing/2014/main" id="{62F808A1-9610-38EB-3795-5EDC3138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46" b="207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78E2BB-F0C4-D07A-8DB4-0E7B07F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9"/>
            <a:ext cx="5861106" cy="1406070"/>
          </a:xfrm>
        </p:spPr>
        <p:txBody>
          <a:bodyPr anchor="b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Köszönjük a figyelmet!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DB624-D827-991C-CC43-89B931D4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5553"/>
            <a:ext cx="5861107" cy="186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ea typeface="Calibri"/>
                <a:cs typeface="Calibri"/>
              </a:rPr>
              <a:t>Reméljük többet megtudtak Neumannról</a:t>
            </a:r>
          </a:p>
          <a:p>
            <a:endParaRPr lang="hu-HU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8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NDB Neumann Élete</vt:lpstr>
      <vt:lpstr>Koppándi Olivér</vt:lpstr>
      <vt:lpstr>Gerencsér Norbert</vt:lpstr>
      <vt:lpstr>Benyiczki Tamás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94</cp:revision>
  <dcterms:created xsi:type="dcterms:W3CDTF">2023-10-04T17:57:56Z</dcterms:created>
  <dcterms:modified xsi:type="dcterms:W3CDTF">2023-11-16T15:35:28Z</dcterms:modified>
</cp:coreProperties>
</file>