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91-6AB9-4F4D-ABCE-71ECFFD7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E6D3-0E41-4BB7-8D17-7BBCF9DD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2EED-AD64-46C9-90A5-D0E8FF98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B254-EC64-4FF1-ABD9-40FA0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9B48-999E-4E7B-BB57-03699CB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0F67-5FA4-424D-A9F8-CD5A6C7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CE4E-670E-4629-9BA3-832E35343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1937-CFFD-4486-ABC3-2B802B73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FFC2-925C-486D-B713-980C1CA3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CB1B-8C89-4F3D-9747-1C3316B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E6DF-26EC-4ED8-8584-7EF27E42A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7835-7398-44AD-87F8-C5FD32D65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0AB9-7B8E-4BFE-9D9C-B645648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0DF1-D571-4E8D-9EB8-8DDE6A25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FB02-643F-409A-9294-A2118B8F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5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A0D1-8161-4C7F-A9BF-FBCB990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6A2D-E6C8-4C32-B1C7-E7F3D87D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A555-DF6A-4B09-B11D-7B87AFA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30D7-0FED-43F7-BC8A-184B8C60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7C87D-0C1A-4C35-BD1B-6DF799CC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B1F0-E483-4725-9BFA-A828B0BB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B0529-912B-4874-9DF7-4291CCBA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7C1C-8B68-49FB-A511-0DEFD323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C1AB-F84E-4F1A-A664-8444168D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0284-C657-4848-941A-61FD9CB6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C529-95CE-4271-B130-753FA19E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AD9D-C15E-4515-9CE3-CBE62A6E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8AC3-CF2A-42E5-AD34-89733744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2CF36-45DF-44A6-9CA0-8B4E6725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312D-0CEC-4053-A17D-9FFF3230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8BF1-E795-4816-A441-168AC9E5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29A1-951D-4198-9836-C92BF251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A1FF3-DBBC-45D2-B9E3-15C61A9C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DAD-BB1F-4578-B490-320AADE3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7621-4907-4DB5-8434-E0879063B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5A65B-CAAD-40B6-9214-6A6A48D2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CF5F-01EF-4C92-B660-EC238C4F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6D39-2719-4055-B77F-D58A3CEE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CD9E-AB80-42A4-9327-9CD3D346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7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CFAC-7FA5-4687-AFB1-F48E0CCC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D85A6-A202-4FCA-88BD-A90A81CE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7C34-23A6-4708-A276-E3D06D9E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E90E-E23F-48BB-B540-3A06C07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4E03E-47BC-490D-9175-EDD329E6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5660D-232F-4A14-8D93-2AA2731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8016-13A4-4FFD-9390-F6F7B504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2A12-10E4-4195-A174-55EB24A9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E851-D433-4985-AF38-6EAB98E7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7364-F31A-4F1B-B0B8-31B83485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2D774-0B73-4574-95F6-A2A683F3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67046-3B9F-46F3-BFA6-929EADF9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7AD6B-D218-4F14-935D-EF22663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EA54-8A85-4569-A243-C54BAA3E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CD56D-3C58-4ADD-8E54-808314C66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C7940-5E5B-410E-AEFF-A729AA58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D886-2A92-4F6C-9602-B5643FA1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02BBF-3910-4C2C-8681-CCF74A44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E78A-356F-433F-BFC2-424D575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FD177-A98D-4B44-83BC-C1C558DD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82F8-4FED-42DC-A876-E5420A50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C5D4-1575-4468-9453-1B636F198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861F-439A-4527-B9F8-3044C1FAB9D3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5BFB-8995-4305-A041-5B142A87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B154-0A34-4D4B-892B-3BF4A7506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532B-4EA2-4574-B78D-7DA83A30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17C84-68DA-4B7F-BD6C-26F561F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80" y="3066256"/>
            <a:ext cx="5591175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EBEB2-DE6D-4005-9AAE-4A7639992A6A}"/>
              </a:ext>
            </a:extLst>
          </p:cNvPr>
          <p:cNvSpPr txBox="1"/>
          <p:nvPr/>
        </p:nvSpPr>
        <p:spPr>
          <a:xfrm flipH="1">
            <a:off x="1075676" y="524152"/>
            <a:ext cx="10040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9050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K Means Algorithm :  Unsupervised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FD482-3923-482C-9B7C-A5A570CED439}"/>
              </a:ext>
            </a:extLst>
          </p:cNvPr>
          <p:cNvSpPr txBox="1"/>
          <p:nvPr/>
        </p:nvSpPr>
        <p:spPr>
          <a:xfrm flipH="1">
            <a:off x="2220747" y="1996580"/>
            <a:ext cx="72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 observations, k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1B68D-0DFB-4B9F-B4FE-F7C126ABC3DB}"/>
              </a:ext>
            </a:extLst>
          </p:cNvPr>
          <p:cNvSpPr txBox="1"/>
          <p:nvPr/>
        </p:nvSpPr>
        <p:spPr>
          <a:xfrm>
            <a:off x="1751119" y="1320841"/>
            <a:ext cx="8546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An iterative algorithm that divides the unlabeled dataset into k different clusters in a way that each element belongs to a single group that has similar properties.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BBF5A-48F2-44F3-98EC-905C8DEF4C3E}"/>
              </a:ext>
            </a:extLst>
          </p:cNvPr>
          <p:cNvSpPr txBox="1"/>
          <p:nvPr/>
        </p:nvSpPr>
        <p:spPr>
          <a:xfrm>
            <a:off x="241916" y="2601062"/>
            <a:ext cx="49959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Select random K points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i.e.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centroids/means.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Assign each element/data point to their closest centroid, which will form the initial K clusters.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3: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Calculate the variance and place a new centroid of each cluster.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4: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Repeat step 2, which means reassign each element to the new closest centroid of each cluster.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Step-6: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If any reassignment occurs, repeat from 3, else END.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662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inter-bold</vt:lpstr>
      <vt:lpstr>inter-regular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</cp:revision>
  <dcterms:created xsi:type="dcterms:W3CDTF">2021-07-18T15:57:16Z</dcterms:created>
  <dcterms:modified xsi:type="dcterms:W3CDTF">2021-07-18T15:57:16Z</dcterms:modified>
</cp:coreProperties>
</file>