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1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8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9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0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C689-4DCF-476A-9010-755B84E52934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B2087-CDB6-4C5B-9018-0C40F24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nnsyyy" TargetMode="External"/><Relationship Id="rId2" Type="http://schemas.openxmlformats.org/officeDocument/2006/relationships/hyperlink" Target="https://github.com/ebezza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BeforeRai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 the move for a good time!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63145" y="4343399"/>
            <a:ext cx="5507182" cy="2078182"/>
          </a:xfrm>
        </p:spPr>
        <p:txBody>
          <a:bodyPr>
            <a:normAutofit/>
          </a:bodyPr>
          <a:lstStyle/>
          <a:p>
            <a:r>
              <a:rPr lang="de-DE" b="1" dirty="0"/>
              <a:t>Team</a:t>
            </a:r>
          </a:p>
          <a:p>
            <a:r>
              <a:rPr lang="de-DE" dirty="0"/>
              <a:t>Eric Bezzam (</a:t>
            </a:r>
            <a:r>
              <a:rPr lang="de-DE" dirty="0">
                <a:hlinkClick r:id="rId2"/>
              </a:rPr>
              <a:t>@ebezzam</a:t>
            </a:r>
            <a:r>
              <a:rPr lang="de-DE" dirty="0"/>
              <a:t>)</a:t>
            </a:r>
          </a:p>
          <a:p>
            <a:r>
              <a:rPr lang="de-DE" dirty="0"/>
              <a:t>Shiyue Nie (</a:t>
            </a:r>
            <a:r>
              <a:rPr lang="de-DE" dirty="0">
                <a:hlinkClick r:id="rId3"/>
              </a:rPr>
              <a:t>@nnnsyyy</a:t>
            </a:r>
            <a:r>
              <a:rPr lang="de-DE" dirty="0"/>
              <a:t>)</a:t>
            </a:r>
          </a:p>
          <a:p>
            <a:r>
              <a:rPr lang="de-DE" dirty="0"/>
              <a:t>Weiyu Zhang (</a:t>
            </a:r>
            <a:r>
              <a:rPr lang="de-DE" dirty="0">
                <a:hlinkClick r:id="rId4"/>
              </a:rPr>
              <a:t>@BeforeRain</a:t>
            </a:r>
            <a:r>
              <a:rPr lang="de-DE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Behavior/Mobility Pattern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Geo-located information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/>
              <a:t>Text-based/Content-based </a:t>
            </a:r>
            <a:r>
              <a:rPr lang="en-US" dirty="0" smtClean="0"/>
              <a:t>analysis</a:t>
            </a:r>
          </a:p>
          <a:p>
            <a:r>
              <a:rPr lang="en-US" dirty="0"/>
              <a:t>Hybrid </a:t>
            </a:r>
            <a:r>
              <a:rPr lang="en-US" dirty="0" smtClean="0"/>
              <a:t>analysis</a:t>
            </a:r>
          </a:p>
          <a:p>
            <a:endParaRPr lang="en-US" dirty="0"/>
          </a:p>
          <a:p>
            <a:r>
              <a:rPr lang="en-US" dirty="0" smtClean="0"/>
              <a:t>Individual: </a:t>
            </a:r>
            <a:r>
              <a:rPr lang="en-US" dirty="0"/>
              <a:t> </a:t>
            </a:r>
            <a:r>
              <a:rPr lang="en-US" dirty="0" smtClean="0"/>
              <a:t>Space-time </a:t>
            </a:r>
            <a:r>
              <a:rPr lang="en-US" dirty="0"/>
              <a:t>trajectory</a:t>
            </a:r>
            <a:endParaRPr lang="en-US" dirty="0" smtClean="0"/>
          </a:p>
          <a:p>
            <a:r>
              <a:rPr lang="en-US" dirty="0" smtClean="0"/>
              <a:t>Group: Cluster/Classification (e.g. DBSCAN)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11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Movement in Switzerland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Majority data in Switzerland (CH)</a:t>
            </a:r>
          </a:p>
          <a:p>
            <a:r>
              <a:rPr lang="en-US" dirty="0" smtClean="0"/>
              <a:t>Easy to distinguish in cantons</a:t>
            </a:r>
          </a:p>
          <a:p>
            <a:r>
              <a:rPr lang="en-US" dirty="0" smtClean="0"/>
              <a:t>Convenient train/transport network</a:t>
            </a:r>
          </a:p>
          <a:p>
            <a:endParaRPr lang="en-US" dirty="0"/>
          </a:p>
          <a:p>
            <a:r>
              <a:rPr lang="en-US" dirty="0" smtClean="0"/>
              <a:t>Individual (daily) trace</a:t>
            </a:r>
          </a:p>
          <a:p>
            <a:r>
              <a:rPr lang="en-US" dirty="0" smtClean="0"/>
              <a:t>Visualization in canton map</a:t>
            </a:r>
          </a:p>
          <a:p>
            <a:endParaRPr lang="en-US" dirty="0" smtClean="0"/>
          </a:p>
          <a:p>
            <a:r>
              <a:rPr lang="en-US" dirty="0" smtClean="0"/>
              <a:t>Most popular canton/routine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0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of model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Data-preprocessing: Extract geo-location (state) and time (year, month, week, day, hour etc.)</a:t>
            </a:r>
          </a:p>
          <a:p>
            <a:r>
              <a:rPr lang="en-US" dirty="0" smtClean="0"/>
              <a:t>Space-time Twitter user trajectories: Tuple each Twitter as &lt;</a:t>
            </a:r>
            <a:r>
              <a:rPr lang="en-US" dirty="0" err="1" smtClean="0"/>
              <a:t>userId</a:t>
            </a:r>
            <a:r>
              <a:rPr lang="en-US" dirty="0" smtClean="0"/>
              <a:t>,  </a:t>
            </a:r>
            <a:r>
              <a:rPr lang="en-US" dirty="0" err="1" smtClean="0"/>
              <a:t>loc</a:t>
            </a:r>
            <a:r>
              <a:rPr lang="en-US" dirty="0" smtClean="0"/>
              <a:t>(latitude and longitude), time&gt; and filter valid movement (in reasonable speed)</a:t>
            </a:r>
          </a:p>
          <a:p>
            <a:r>
              <a:rPr lang="en-US" dirty="0" smtClean="0"/>
              <a:t>Trace extraction: Sorted in time order, figure out (daily) trace of each user, selecting different locations continuously (regardless of inner-canton movement)</a:t>
            </a:r>
          </a:p>
          <a:p>
            <a:r>
              <a:rPr lang="en-US" smtClean="0"/>
              <a:t>Visualization in CH canton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Result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3408" y="1545336"/>
            <a:ext cx="4846320" cy="4631627"/>
          </a:xfrm>
        </p:spPr>
        <p:txBody>
          <a:bodyPr/>
          <a:lstStyle/>
          <a:p>
            <a:r>
              <a:rPr lang="en-US" dirty="0" smtClean="0"/>
              <a:t>All ‘daily’ traces: accumulate all trips in one day</a:t>
            </a:r>
          </a:p>
          <a:p>
            <a:endParaRPr lang="en-US" dirty="0"/>
          </a:p>
          <a:p>
            <a:r>
              <a:rPr lang="en-US" dirty="0" smtClean="0"/>
              <a:t>Map 1: Partial data (1/500)</a:t>
            </a:r>
          </a:p>
          <a:p>
            <a:endParaRPr lang="en-US" dirty="0"/>
          </a:p>
          <a:p>
            <a:r>
              <a:rPr lang="en-US" dirty="0" smtClean="0"/>
              <a:t>Map 2: All data (Over 10 trips)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688"/>
            <a:ext cx="10287000" cy="655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214312"/>
            <a:ext cx="100679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2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182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On the move for a good time! </vt:lpstr>
      <vt:lpstr>Behavior/Mobility Pattern </vt:lpstr>
      <vt:lpstr>Inner Movement in Switzerland</vt:lpstr>
      <vt:lpstr>Framework of model</vt:lpstr>
      <vt:lpstr>Partial 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move for a good time! </dc:title>
  <dc:creator>聂诗玥</dc:creator>
  <cp:lastModifiedBy>聂诗玥</cp:lastModifiedBy>
  <cp:revision>4</cp:revision>
  <dcterms:created xsi:type="dcterms:W3CDTF">2017-01-30T09:05:58Z</dcterms:created>
  <dcterms:modified xsi:type="dcterms:W3CDTF">2017-01-30T15:50:58Z</dcterms:modified>
</cp:coreProperties>
</file>