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4" r:id="rId4"/>
    <p:sldId id="295" r:id="rId5"/>
    <p:sldId id="297" r:id="rId6"/>
    <p:sldId id="300" r:id="rId7"/>
    <p:sldId id="301" r:id="rId8"/>
    <p:sldId id="299" r:id="rId9"/>
    <p:sldId id="302" r:id="rId10"/>
    <p:sldId id="303" r:id="rId11"/>
    <p:sldId id="306" r:id="rId12"/>
    <p:sldId id="304" r:id="rId13"/>
    <p:sldId id="305" r:id="rId14"/>
    <p:sldId id="3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9" autoAdjust="0"/>
    <p:restoredTop sz="94660"/>
  </p:normalViewPr>
  <p:slideViewPr>
    <p:cSldViewPr snapToGrid="0">
      <p:cViewPr>
        <p:scale>
          <a:sx n="100" d="100"/>
          <a:sy n="100" d="100"/>
        </p:scale>
        <p:origin x="-84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9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2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C276-D220-48A0-A9E1-9AB64ED9A023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1576" y="104091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『</a:t>
            </a:r>
            <a:r>
              <a:rPr lang="ko-KR" altLang="en-US" b="1" dirty="0" smtClean="0"/>
              <a:t>오</a:t>
            </a:r>
            <a:r>
              <a:rPr lang="ko-KR" altLang="en-US" sz="5400" b="1" dirty="0" smtClean="0"/>
              <a:t>늘의</a:t>
            </a:r>
            <a:r>
              <a:rPr lang="ko-KR" altLang="en-US" b="1" dirty="0" smtClean="0"/>
              <a:t> 동</a:t>
            </a:r>
            <a:r>
              <a:rPr lang="ko-KR" altLang="en-US" sz="5400" b="1" dirty="0" smtClean="0"/>
              <a:t>영상 </a:t>
            </a:r>
            <a:r>
              <a:rPr lang="en-US" altLang="ko-KR" sz="5400" b="1" dirty="0" smtClean="0"/>
              <a:t>V2.</a:t>
            </a:r>
            <a:r>
              <a:rPr lang="en-US" altLang="ko-KR" sz="5400" dirty="0" smtClean="0"/>
              <a:t>』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32727" y="3685389"/>
            <a:ext cx="3286931" cy="1696236"/>
          </a:xfrm>
        </p:spPr>
        <p:txBody>
          <a:bodyPr>
            <a:noAutofit/>
          </a:bodyPr>
          <a:lstStyle/>
          <a:p>
            <a:pPr algn="r"/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최</a:t>
            </a:r>
            <a:r>
              <a:rPr lang="ko-KR" altLang="en-US" sz="1400" b="1" dirty="0">
                <a:latin typeface="+mj-ea"/>
                <a:ea typeface="+mj-ea"/>
              </a:rPr>
              <a:t>종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수정일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en-US" altLang="ko-KR" sz="1400" b="1" dirty="0" smtClean="0">
                <a:latin typeface="+mj-ea"/>
                <a:ea typeface="+mj-ea"/>
              </a:rPr>
              <a:t>18.10.04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250831" y="3557117"/>
            <a:ext cx="8068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8</a:t>
            </a:r>
            <a:r>
              <a:rPr lang="en-US" altLang="ko-KR" sz="1000" b="1" dirty="0" smtClean="0"/>
              <a:t>) </a:t>
            </a:r>
            <a:r>
              <a:rPr lang="en-US" altLang="ko-KR" sz="1000" b="1" dirty="0" smtClean="0"/>
              <a:t>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플레이</a:t>
            </a:r>
            <a:r>
              <a:rPr lang="ko-KR" altLang="en-US" sz="1000" b="1" dirty="0"/>
              <a:t>어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3" y="1044923"/>
            <a:ext cx="3532909" cy="499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857875"/>
            <a:ext cx="3422149" cy="64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/>
              <a:t>플레이어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각 영상 목록은 플레이어로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중앙의 재생 버튼을 누르면 전체화면이 되지 않고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그 즉시 재생되어야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재생 중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에는 하단에 두 가지 기능이 표시된다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A. </a:t>
            </a:r>
            <a:r>
              <a:rPr lang="ko-KR" altLang="en-US" sz="1000" dirty="0" smtClean="0"/>
              <a:t>타임라인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전체 화면 확대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//</a:t>
            </a:r>
            <a:r>
              <a:rPr lang="ko-KR" altLang="en-US" sz="1000" dirty="0" smtClean="0"/>
              <a:t>이 두 가지 기능이 지원 가능한지 예식님의 검토 필요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View</a:t>
            </a:r>
            <a:r>
              <a:rPr lang="ko-KR" altLang="en-US" sz="1000" dirty="0" smtClean="0"/>
              <a:t>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영상의 전체 </a:t>
            </a:r>
            <a:r>
              <a:rPr lang="en-US" altLang="ko-KR" sz="1000" dirty="0" smtClean="0"/>
              <a:t>view</a:t>
            </a:r>
            <a:r>
              <a:rPr lang="ko-KR" altLang="en-US" sz="1000" dirty="0" smtClean="0"/>
              <a:t>수를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제목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영상의 제목을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재생 시에는 노출하지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영상 재생 중단 기능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스크롤을 통해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재생중인 영상이 화면에서 사라지면 재생을 중단한다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플레이어 크기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(</a:t>
            </a:r>
            <a:r>
              <a:rPr lang="ko-KR" altLang="en-US" sz="1000" dirty="0" smtClean="0"/>
              <a:t>각 기기의 해상도 가로 크기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스크롤 가로 크기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    해당 플레이어의 가로 크기로 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플레이어의 비율을 유지한다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75348" y="1798505"/>
            <a:ext cx="3509906" cy="2090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 flipV="1">
            <a:off x="5085254" y="1294756"/>
            <a:ext cx="2468071" cy="1549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59" name="직선 연결선 58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67" name="직선 연결선 66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17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9</a:t>
            </a:r>
            <a:r>
              <a:rPr lang="en-US" altLang="ko-KR" sz="1000" b="1" dirty="0" smtClean="0"/>
              <a:t>) </a:t>
            </a:r>
            <a:r>
              <a:rPr lang="en-US" altLang="ko-KR" sz="1000" b="1" dirty="0" smtClean="0"/>
              <a:t>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플레이어 버튼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3" y="1044923"/>
            <a:ext cx="3532909" cy="499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/>
              <a:t>플레이어 버튼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ON/OFF </a:t>
            </a:r>
            <a:r>
              <a:rPr lang="ko-KR" altLang="en-US" sz="1000" dirty="0" smtClean="0"/>
              <a:t>되어 </a:t>
            </a:r>
            <a:r>
              <a:rPr lang="en-US" altLang="ko-KR" sz="1000" dirty="0" smtClean="0"/>
              <a:t>ON</a:t>
            </a:r>
            <a:r>
              <a:rPr lang="ko-KR" altLang="en-US" sz="1000" dirty="0" smtClean="0"/>
              <a:t>의 경우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로컬 클라이언트에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목록에 누적된다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공유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카카오톡과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페이스북</a:t>
            </a:r>
            <a:r>
              <a:rPr lang="ko-KR" altLang="en-US" sz="1000" dirty="0" smtClean="0"/>
              <a:t> 버튼이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각 버튼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</a:t>
            </a:r>
            <a:r>
              <a:rPr lang="en-US" altLang="ko-KR" sz="1000" dirty="0" err="1" smtClean="0"/>
              <a:t>sns</a:t>
            </a:r>
            <a:r>
              <a:rPr lang="ko-KR" altLang="en-US" sz="1000" dirty="0" smtClean="0"/>
              <a:t>로 연결되어 주소록을 통해 링크 주소를 공유할 수 있도록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639461" y="3490748"/>
            <a:ext cx="456104" cy="35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 flipV="1">
            <a:off x="5095565" y="2228850"/>
            <a:ext cx="2620471" cy="1437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59" name="직선 연결선 58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67" name="직선 연결선 66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/>
          <p:cNvSpPr/>
          <p:nvPr/>
        </p:nvSpPr>
        <p:spPr>
          <a:xfrm>
            <a:off x="1584882" y="3509554"/>
            <a:ext cx="456104" cy="35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69" idx="0"/>
          </p:cNvCxnSpPr>
          <p:nvPr/>
        </p:nvCxnSpPr>
        <p:spPr>
          <a:xfrm flipV="1">
            <a:off x="1812934" y="1294756"/>
            <a:ext cx="5903102" cy="2214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210175"/>
            <a:ext cx="3422149" cy="12902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2582" y="5353836"/>
            <a:ext cx="646331" cy="609600"/>
            <a:chOff x="2504957" y="5353836"/>
            <a:chExt cx="646331" cy="609600"/>
          </a:xfrm>
        </p:grpSpPr>
        <p:sp>
          <p:nvSpPr>
            <p:cNvPr id="9" name="타원 8"/>
            <p:cNvSpPr/>
            <p:nvPr/>
          </p:nvSpPr>
          <p:spPr>
            <a:xfrm>
              <a:off x="2534382" y="5353836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04957" y="554028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카카오톡</a:t>
              </a:r>
              <a:endParaRPr lang="ko-KR" altLang="en-US" sz="9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35285" y="617073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취소</a:t>
            </a:r>
            <a:endParaRPr lang="ko-KR" altLang="en-US" sz="105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364513" y="5354384"/>
            <a:ext cx="646331" cy="609600"/>
            <a:chOff x="3316888" y="5354384"/>
            <a:chExt cx="646331" cy="609600"/>
          </a:xfrm>
        </p:grpSpPr>
        <p:sp>
          <p:nvSpPr>
            <p:cNvPr id="71" name="타원 70"/>
            <p:cNvSpPr/>
            <p:nvPr/>
          </p:nvSpPr>
          <p:spPr>
            <a:xfrm>
              <a:off x="3334451" y="5354384"/>
              <a:ext cx="609600" cy="609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6888" y="554876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페이스북</a:t>
              </a:r>
              <a:endParaRPr lang="ko-KR" altLang="en-US" sz="900" b="1" dirty="0"/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1662955" y="6132380"/>
            <a:ext cx="34326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26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en-US" altLang="ko-KR" sz="1000" b="1" dirty="0" smtClean="0"/>
              <a:t>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스크</a:t>
            </a:r>
            <a:r>
              <a:rPr lang="ko-KR" altLang="en-US" sz="1000" b="1" dirty="0"/>
              <a:t>롤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3" y="1044923"/>
            <a:ext cx="3532909" cy="499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857875"/>
            <a:ext cx="3422149" cy="64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/>
              <a:t>스크</a:t>
            </a:r>
            <a:r>
              <a:rPr lang="ko-KR" altLang="en-US" sz="1000" b="1" dirty="0"/>
              <a:t>롤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기본적인 스크롤의 기능을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영상 갱신 기능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스크롤의 맨 마지막에 도달하면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오동 서버에 </a:t>
            </a:r>
            <a:r>
              <a:rPr lang="en-US" altLang="ko-KR" sz="1000" dirty="0" smtClean="0"/>
              <a:t>15</a:t>
            </a:r>
            <a:r>
              <a:rPr lang="ko-KR" altLang="en-US" sz="1000" dirty="0" smtClean="0"/>
              <a:t>개의 영상을 무작위로 받아온다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b. </a:t>
            </a:r>
            <a:r>
              <a:rPr lang="ko-KR" altLang="en-US" sz="1000" dirty="0" smtClean="0"/>
              <a:t>받아오는 도중에는 </a:t>
            </a:r>
            <a:r>
              <a:rPr lang="en-US" altLang="ko-KR" sz="1000" dirty="0" smtClean="0"/>
              <a:t>[…] </a:t>
            </a:r>
            <a:r>
              <a:rPr lang="ko-KR" altLang="en-US" sz="1000" dirty="0" smtClean="0"/>
              <a:t>와 같은 </a:t>
            </a:r>
            <a:r>
              <a:rPr lang="ko-KR" altLang="en-US" sz="1000" dirty="0" err="1" smtClean="0"/>
              <a:t>로딩중</a:t>
            </a:r>
            <a:r>
              <a:rPr lang="ko-KR" altLang="en-US" sz="1000" dirty="0" smtClean="0"/>
              <a:t> 아이콘이 표시된다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오직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최신 탭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에서만 해당 기능은 사용되며</a:t>
            </a:r>
            <a:r>
              <a:rPr lang="en-US" altLang="ko-KR" sz="10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err="1" smtClean="0"/>
              <a:t>인기탭과</a:t>
            </a:r>
            <a:r>
              <a:rPr lang="ko-KR" altLang="en-US" sz="1000" dirty="0" smtClean="0"/>
              <a:t> 즐겨 찾기 탭에서는 영상 갱신 기능이 동작하지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//</a:t>
            </a:r>
            <a:r>
              <a:rPr lang="ko-KR" altLang="en-US" sz="1000" dirty="0"/>
              <a:t>자세한 내용은 </a:t>
            </a:r>
            <a:r>
              <a:rPr lang="en-US" altLang="ko-KR" sz="1000" dirty="0"/>
              <a:t>‘</a:t>
            </a:r>
            <a:r>
              <a:rPr lang="ko-KR" altLang="en-US" sz="1000" dirty="0"/>
              <a:t>작업</a:t>
            </a:r>
            <a:r>
              <a:rPr lang="en-US" altLang="ko-KR" sz="1000" dirty="0"/>
              <a:t>3’</a:t>
            </a:r>
            <a:r>
              <a:rPr lang="ko-KR" altLang="en-US" sz="1000" dirty="0"/>
              <a:t>을 참고한다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flipH="1">
            <a:off x="5085254" y="1798504"/>
            <a:ext cx="77588" cy="4792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 flipV="1">
            <a:off x="5085254" y="1294756"/>
            <a:ext cx="2468071" cy="2900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797568" y="3549786"/>
            <a:ext cx="1893053" cy="29334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7" name="직선 연결선 56"/>
          <p:cNvCxnSpPr>
            <a:cxnSpLocks/>
          </p:cNvCxnSpPr>
          <p:nvPr/>
        </p:nvCxnSpPr>
        <p:spPr>
          <a:xfrm flipV="1">
            <a:off x="10670205" y="3985338"/>
            <a:ext cx="0" cy="248767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</p:cNvCxnSpPr>
          <p:nvPr/>
        </p:nvCxnSpPr>
        <p:spPr>
          <a:xfrm rot="5400000" flipH="1">
            <a:off x="10508445" y="6282193"/>
            <a:ext cx="32854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815343" y="3967881"/>
            <a:ext cx="1833704" cy="873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/>
          <p:cNvSpPr txBox="1"/>
          <p:nvPr/>
        </p:nvSpPr>
        <p:spPr>
          <a:xfrm>
            <a:off x="9590374" y="361848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66" name="직선 연결선 65"/>
          <p:cNvCxnSpPr>
            <a:cxnSpLocks/>
          </p:cNvCxnSpPr>
          <p:nvPr/>
        </p:nvCxnSpPr>
        <p:spPr>
          <a:xfrm flipH="1">
            <a:off x="8797568" y="3549787"/>
            <a:ext cx="1893053" cy="2677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8816751" y="6126426"/>
            <a:ext cx="1833704" cy="344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8823559" y="3983418"/>
            <a:ext cx="3497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15343" y="4840914"/>
            <a:ext cx="1833704" cy="181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10251912" y="4857972"/>
            <a:ext cx="4555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39838" y="4866907"/>
            <a:ext cx="3481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0532373" y="4711480"/>
            <a:ext cx="64355" cy="67211"/>
            <a:chOff x="5991225" y="1943631"/>
            <a:chExt cx="852448" cy="890287"/>
          </a:xfrm>
        </p:grpSpPr>
        <p:grpSp>
          <p:nvGrpSpPr>
            <p:cNvPr id="73" name="그룹 72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직선 연결선 84"/>
          <p:cNvCxnSpPr/>
          <p:nvPr/>
        </p:nvCxnSpPr>
        <p:spPr>
          <a:xfrm>
            <a:off x="8904680" y="4756693"/>
            <a:ext cx="15661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962998" y="4739606"/>
            <a:ext cx="35727" cy="35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7" name="직사각형 86"/>
          <p:cNvSpPr/>
          <p:nvPr/>
        </p:nvSpPr>
        <p:spPr>
          <a:xfrm>
            <a:off x="8815597" y="5039356"/>
            <a:ext cx="1833704" cy="873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8823813" y="5054893"/>
            <a:ext cx="3497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이등변 삼각형 88"/>
          <p:cNvSpPr/>
          <p:nvPr/>
        </p:nvSpPr>
        <p:spPr>
          <a:xfrm rot="5400000">
            <a:off x="9615810" y="5373955"/>
            <a:ext cx="200923" cy="17321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직사각형 90"/>
          <p:cNvSpPr/>
          <p:nvPr/>
        </p:nvSpPr>
        <p:spPr>
          <a:xfrm>
            <a:off x="8815597" y="5912388"/>
            <a:ext cx="1833704" cy="181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10252166" y="5929446"/>
            <a:ext cx="4555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34988" y="5938381"/>
            <a:ext cx="3481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등호 95"/>
          <p:cNvSpPr/>
          <p:nvPr/>
        </p:nvSpPr>
        <p:spPr>
          <a:xfrm rot="16200000">
            <a:off x="9590373" y="4310970"/>
            <a:ext cx="210645" cy="210645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7" name="포인트가 5개인 별 96"/>
          <p:cNvSpPr/>
          <p:nvPr/>
        </p:nvSpPr>
        <p:spPr>
          <a:xfrm>
            <a:off x="8871017" y="4892337"/>
            <a:ext cx="77533" cy="7753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8" name="TextBox 97"/>
          <p:cNvSpPr txBox="1"/>
          <p:nvPr/>
        </p:nvSpPr>
        <p:spPr>
          <a:xfrm>
            <a:off x="9590153" y="3784305"/>
            <a:ext cx="312906" cy="1692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50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  <a:endParaRPr lang="ko-KR" altLang="en-US" sz="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208171" y="3782693"/>
            <a:ext cx="312906" cy="1692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500" b="1" dirty="0" smtClean="0"/>
              <a:t>최신</a:t>
            </a:r>
            <a:endParaRPr lang="ko-KR" altLang="en-US" sz="5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9907895" y="3782693"/>
            <a:ext cx="463588" cy="1692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9146618" y="3934531"/>
            <a:ext cx="1212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9146618" y="3934531"/>
            <a:ext cx="3597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포인트가 5개인 별 104"/>
          <p:cNvSpPr/>
          <p:nvPr/>
        </p:nvSpPr>
        <p:spPr>
          <a:xfrm>
            <a:off x="8856860" y="5967643"/>
            <a:ext cx="77533" cy="7753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9547702" y="602817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133" name="직선 연결선 132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36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6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en-US" altLang="ko-KR" sz="1000" b="1" dirty="0" smtClean="0"/>
              <a:t>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전체화면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 rot="16200000"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659125" y="2016167"/>
            <a:ext cx="5484148" cy="3532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998307" y="2045163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10807" y="3518218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007625" y="5236090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2189" y="52073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/>
              <a:t>전체 화면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전반적으로는 크기 외에는 작은 플레이어와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이전 메인 화면으로 돌아가며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작은 플레이어 목록으로 변환된다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작게 보기 버튼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이전 메인 화면으로 돌아가며</a:t>
            </a:r>
            <a:r>
              <a:rPr lang="en-US" altLang="ko-KR" sz="1000" dirty="0"/>
              <a:t>, </a:t>
            </a:r>
            <a:r>
              <a:rPr lang="ko-KR" altLang="en-US" sz="1000" dirty="0"/>
              <a:t>작은 플레이어 목록으로 </a:t>
            </a:r>
            <a:r>
              <a:rPr lang="ko-KR" altLang="en-US" sz="1000" dirty="0" smtClean="0"/>
              <a:t>변환된다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836382" y="526196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4419600" y="1104761"/>
            <a:ext cx="2998605" cy="910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798461" y="5011562"/>
            <a:ext cx="184151" cy="182828"/>
            <a:chOff x="5827036" y="4982987"/>
            <a:chExt cx="184151" cy="182828"/>
          </a:xfrm>
        </p:grpSpPr>
        <p:grpSp>
          <p:nvGrpSpPr>
            <p:cNvPr id="109" name="그룹 108"/>
            <p:cNvGrpSpPr/>
            <p:nvPr/>
          </p:nvGrpSpPr>
          <p:grpSpPr>
            <a:xfrm rot="10800000">
              <a:off x="5836568" y="4982988"/>
              <a:ext cx="60638" cy="64825"/>
              <a:chOff x="5991225" y="1943631"/>
              <a:chExt cx="295275" cy="315674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/>
            <p:cNvGrpSpPr/>
            <p:nvPr/>
          </p:nvGrpSpPr>
          <p:grpSpPr>
            <a:xfrm rot="5400000">
              <a:off x="5829132" y="5103083"/>
              <a:ext cx="60636" cy="64827"/>
              <a:chOff x="5991225" y="1943631"/>
              <a:chExt cx="295275" cy="315674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/>
            <p:cNvGrpSpPr/>
            <p:nvPr/>
          </p:nvGrpSpPr>
          <p:grpSpPr>
            <a:xfrm rot="16200000">
              <a:off x="5948456" y="4980892"/>
              <a:ext cx="60636" cy="64826"/>
              <a:chOff x="5991225" y="1943631"/>
              <a:chExt cx="295275" cy="315674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그룹 112"/>
            <p:cNvGrpSpPr/>
            <p:nvPr/>
          </p:nvGrpSpPr>
          <p:grpSpPr>
            <a:xfrm>
              <a:off x="5941438" y="5100987"/>
              <a:ext cx="60637" cy="64825"/>
              <a:chOff x="5991225" y="1943631"/>
              <a:chExt cx="295275" cy="315674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직선 연결선 139"/>
          <p:cNvCxnSpPr/>
          <p:nvPr/>
        </p:nvCxnSpPr>
        <p:spPr>
          <a:xfrm>
            <a:off x="779581" y="5101650"/>
            <a:ext cx="48877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888417" y="5069762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38959" y="2181646"/>
            <a:ext cx="2645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5835752" y="5295542"/>
            <a:ext cx="139495" cy="135012"/>
            <a:chOff x="440356" y="2373633"/>
            <a:chExt cx="473595" cy="458376"/>
          </a:xfrm>
        </p:grpSpPr>
        <p:cxnSp>
          <p:nvCxnSpPr>
            <p:cNvPr id="143" name="직선 연결선 142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7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일</a:t>
            </a:r>
            <a:r>
              <a:rPr lang="ko-KR" altLang="en-US" sz="2000" b="1" dirty="0"/>
              <a:t>정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1770768"/>
            <a:ext cx="838200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주차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기획 서 완료 및 내용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일정 검토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</a:t>
            </a:r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주차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서버 쿼리 및 저장 갱신 방식 처리 </a:t>
            </a:r>
            <a:r>
              <a:rPr lang="en-US" altLang="ko-KR" sz="1100" dirty="0" smtClean="0"/>
              <a:t>/ UI </a:t>
            </a:r>
            <a:r>
              <a:rPr lang="ko-KR" altLang="en-US" sz="1100" dirty="0" smtClean="0"/>
              <a:t>아트 및 소스 작업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</a:t>
            </a:r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주차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UI</a:t>
            </a:r>
            <a:r>
              <a:rPr lang="ko-KR" altLang="en-US" sz="1100" dirty="0" smtClean="0"/>
              <a:t> 작업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리소스 협업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</a:t>
            </a:r>
            <a:r>
              <a:rPr lang="en-US" altLang="ko-KR" sz="1100" b="1" dirty="0"/>
              <a:t>4</a:t>
            </a:r>
            <a:r>
              <a:rPr lang="ko-KR" altLang="en-US" sz="1100" b="1" dirty="0" smtClean="0"/>
              <a:t>주차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QA </a:t>
            </a:r>
            <a:r>
              <a:rPr lang="en-US" altLang="ko-KR" sz="1100" dirty="0" smtClean="0"/>
              <a:t>/ </a:t>
            </a:r>
            <a:r>
              <a:rPr lang="en-US" altLang="ko-KR" sz="1100" dirty="0" smtClean="0"/>
              <a:t>UX / </a:t>
            </a:r>
            <a:r>
              <a:rPr lang="ko-KR" altLang="en-US" sz="1100" dirty="0" smtClean="0"/>
              <a:t>버그 수정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55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7356" y="1731911"/>
            <a:ext cx="7745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진단</a:t>
            </a: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목</a:t>
            </a:r>
            <a:r>
              <a:rPr lang="ko-KR" altLang="en-US" sz="1400" b="1" dirty="0"/>
              <a:t>표</a:t>
            </a: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작업</a:t>
            </a: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일</a:t>
            </a:r>
            <a:r>
              <a:rPr lang="ko-KR" altLang="en-US" sz="1400" b="1" dirty="0"/>
              <a:t>정</a:t>
            </a: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303" y="104775"/>
            <a:ext cx="6976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en-US" altLang="ko-KR" sz="2000" b="1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6457890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해당 문서는 동영상 커뮤니티 어플리케이션 작업을 위해 작성되었습니다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작업 진행 및 방향에 따라 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46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진단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1) QA / UX </a:t>
            </a:r>
            <a:r>
              <a:rPr lang="ko-KR" altLang="en-US" sz="1400" b="1" dirty="0" smtClean="0"/>
              <a:t>경</a:t>
            </a:r>
            <a:r>
              <a:rPr lang="ko-KR" altLang="en-US" sz="1400" b="1" dirty="0"/>
              <a:t>험</a:t>
            </a:r>
            <a:r>
              <a:rPr lang="ko-KR" altLang="en-US" sz="1400" b="1" dirty="0" smtClean="0"/>
              <a:t>의 부족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ko-KR" altLang="en-US" sz="1200" dirty="0" smtClean="0"/>
              <a:t>어플리케이션 완성 상태에서 출시에 목마른 나머지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충분한 </a:t>
            </a:r>
            <a:r>
              <a:rPr lang="en-US" altLang="ko-KR" sz="1200" dirty="0" smtClean="0"/>
              <a:t>QA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UX </a:t>
            </a:r>
            <a:r>
              <a:rPr lang="ko-KR" altLang="en-US" sz="1200" dirty="0" smtClean="0"/>
              <a:t>기간을 갖지 않았다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오동과 같이 </a:t>
            </a:r>
            <a:r>
              <a:rPr lang="ko-KR" altLang="en-US" sz="1200" dirty="0" err="1" smtClean="0"/>
              <a:t>커뮤니티성이</a:t>
            </a:r>
            <a:r>
              <a:rPr lang="ko-KR" altLang="en-US" sz="1200" dirty="0" smtClean="0"/>
              <a:t> 강한 </a:t>
            </a:r>
            <a:r>
              <a:rPr lang="ko-KR" altLang="en-US" sz="1200" dirty="0" err="1" smtClean="0"/>
              <a:t>어플의</a:t>
            </a:r>
            <a:r>
              <a:rPr lang="ko-KR" altLang="en-US" sz="1200" dirty="0" smtClean="0"/>
              <a:t> 경우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유저 이탈을 낮추고 재실행 </a:t>
            </a:r>
            <a:r>
              <a:rPr lang="ko-KR" altLang="en-US" sz="1200" dirty="0"/>
              <a:t>율</a:t>
            </a:r>
            <a:r>
              <a:rPr lang="ko-KR" altLang="en-US" sz="1200" dirty="0" smtClean="0"/>
              <a:t>을 높이는 것이 중요함에도</a:t>
            </a:r>
            <a:r>
              <a:rPr lang="en-US" altLang="ko-KR" sz="12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우리 스스로 충분히 사용을 통해 검증해보지 못한 상태로 </a:t>
            </a:r>
            <a:r>
              <a:rPr lang="ko-KR" altLang="en-US" sz="1200" dirty="0" err="1" smtClean="0"/>
              <a:t>릴리즈를</a:t>
            </a:r>
            <a:r>
              <a:rPr lang="ko-KR" altLang="en-US" sz="1200" dirty="0" smtClean="0"/>
              <a:t> 한 것은 실수이다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홍보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부족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ko-KR" altLang="en-US" sz="1200" dirty="0" smtClean="0"/>
              <a:t>출시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충분한 홍보와 마케팅 요소가 부족했다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일부 비용과 노력을 통해 최소 </a:t>
            </a:r>
            <a:r>
              <a:rPr lang="ko-KR" altLang="en-US" sz="1200" dirty="0" err="1" smtClean="0"/>
              <a:t>시드</a:t>
            </a:r>
            <a:r>
              <a:rPr lang="ko-KR" altLang="en-US" sz="1200" dirty="0" smtClean="0"/>
              <a:t> 유저를 확보할 필요성이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3) </a:t>
            </a:r>
            <a:r>
              <a:rPr lang="ko-KR" altLang="en-US" sz="1400" b="1" dirty="0" smtClean="0"/>
              <a:t>영상 목록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ko-KR" altLang="en-US" sz="1200" dirty="0" smtClean="0"/>
              <a:t>재실행 율이 중요하다는 것은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어플을</a:t>
            </a:r>
            <a:r>
              <a:rPr lang="ko-KR" altLang="en-US" sz="1200" dirty="0" smtClean="0"/>
              <a:t> 습관적으로 보게 하고자 한다는 의미이다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이는 동영상 목록이 자주 갱신 되어야 하나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오동은 </a:t>
            </a:r>
            <a:r>
              <a:rPr lang="ko-KR" altLang="en-US" sz="1200" dirty="0" err="1" smtClean="0"/>
              <a:t>유튜브의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playlist or </a:t>
            </a:r>
            <a:r>
              <a:rPr lang="ko-KR" altLang="en-US" sz="1200" dirty="0" smtClean="0"/>
              <a:t>채널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관리자에 의존하여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해당 관리자가 관리를 </a:t>
            </a:r>
            <a:r>
              <a:rPr lang="ko-KR" altLang="en-US" sz="1200" dirty="0" err="1" smtClean="0"/>
              <a:t>안해줄</a:t>
            </a:r>
            <a:r>
              <a:rPr lang="ko-KR" altLang="en-US" sz="1200" dirty="0" smtClean="0"/>
              <a:t> 경우 갱신 주기가 길다는 문제가 있었다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주제별로 분리된 탭 보다는 유저가 </a:t>
            </a:r>
            <a:r>
              <a:rPr lang="ko-KR" altLang="en-US" sz="1200" dirty="0" err="1" smtClean="0"/>
              <a:t>보고싶은</a:t>
            </a:r>
            <a:r>
              <a:rPr lang="ko-KR" altLang="en-US" sz="1200" dirty="0" smtClean="0"/>
              <a:t> 것을 선별한 종합적인 목록을 통해 </a:t>
            </a:r>
            <a:r>
              <a:rPr lang="ko-KR" altLang="en-US" sz="1200" dirty="0" err="1" smtClean="0"/>
              <a:t>고민없이</a:t>
            </a:r>
            <a:r>
              <a:rPr lang="ko-KR" altLang="en-US" sz="1200" dirty="0" smtClean="0"/>
              <a:t> 보게 해야 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4) </a:t>
            </a:r>
            <a:r>
              <a:rPr lang="ko-KR" altLang="en-US" sz="1400" b="1" dirty="0" smtClean="0"/>
              <a:t>시각 자극 부족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시청각 </a:t>
            </a:r>
            <a:r>
              <a:rPr lang="ko-KR" altLang="en-US" sz="1200" dirty="0" err="1" smtClean="0"/>
              <a:t>컨텐츠를</a:t>
            </a:r>
            <a:r>
              <a:rPr lang="ko-KR" altLang="en-US" sz="1200" dirty="0" smtClean="0"/>
              <a:t> 다루는 </a:t>
            </a:r>
            <a:r>
              <a:rPr lang="ko-KR" altLang="en-US" sz="1200" dirty="0" err="1" smtClean="0"/>
              <a:t>어플이므로</a:t>
            </a:r>
            <a:r>
              <a:rPr lang="en-US" altLang="ko-KR" sz="1200" dirty="0" smtClean="0"/>
              <a:t>, UI </a:t>
            </a:r>
            <a:r>
              <a:rPr lang="ko-KR" altLang="en-US" sz="1200" dirty="0" smtClean="0"/>
              <a:t>측면에서 해당 동영상에 대한 정보를 가능한 시각적으로 자극하여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계속 보게 만들었으면 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97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목표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2647068"/>
            <a:ext cx="838200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/>
              <a:t>[</a:t>
            </a:r>
            <a:r>
              <a:rPr lang="ko-KR" altLang="en-US" sz="3200" b="1" dirty="0" smtClean="0"/>
              <a:t>일주일간 </a:t>
            </a:r>
            <a:r>
              <a:rPr lang="ko-KR" altLang="en-US" sz="3200" b="1" dirty="0"/>
              <a:t>스스로 </a:t>
            </a:r>
            <a:r>
              <a:rPr lang="ko-KR" altLang="en-US" sz="3200" b="1" dirty="0" smtClean="0"/>
              <a:t>매일 실행한 오동 만들기</a:t>
            </a:r>
            <a:r>
              <a:rPr lang="en-US" altLang="ko-KR" sz="3200" b="1" dirty="0" smtClean="0"/>
              <a:t>]</a:t>
            </a:r>
          </a:p>
          <a:p>
            <a:pPr algn="r">
              <a:lnSpc>
                <a:spcPct val="150000"/>
              </a:lnSpc>
            </a:pPr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우리 </a:t>
            </a:r>
            <a:r>
              <a:rPr lang="ko-KR" altLang="en-US" sz="1100" b="1" dirty="0" smtClean="0"/>
              <a:t>스스로도 계속 사용하고 싶어야 가능성 있음</a:t>
            </a:r>
            <a:r>
              <a:rPr lang="en-US" altLang="ko-KR" sz="11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78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작</a:t>
            </a:r>
            <a:r>
              <a:rPr lang="ko-KR" altLang="en-US" sz="2000" b="1" dirty="0"/>
              <a:t>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의도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오동을 사용하는 유저들에게 각종 사이트의 동영상 소스를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선별적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으로 골라내어 제공해주고자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신속한 업데이트를 통해 새로운 소스를 통한 자극을 지속적으로 제공하고자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개발자의 관리를 최소화하여 자동으로 소스를 관리하는 규칙을 만들고자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최신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인기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즐겨찾기</a:t>
            </a:r>
            <a:r>
              <a:rPr lang="en-US" altLang="ko-KR" sz="1000" dirty="0" smtClean="0"/>
              <a:t>] 3</a:t>
            </a:r>
            <a:r>
              <a:rPr lang="ko-KR" altLang="en-US" sz="1000" dirty="0" smtClean="0"/>
              <a:t>개로 구성된 탭으로 영상을 관리한다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1 : </a:t>
            </a:r>
            <a:r>
              <a:rPr lang="ko-KR" altLang="en-US" sz="1000" b="1" dirty="0" smtClean="0"/>
              <a:t>동영상 </a:t>
            </a:r>
            <a:r>
              <a:rPr lang="ko-KR" altLang="en-US" sz="1000" b="1" dirty="0" smtClean="0"/>
              <a:t>처리 소스 경로 확대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동영상 </a:t>
            </a:r>
            <a:r>
              <a:rPr lang="ko-KR" altLang="en-US" sz="1000" dirty="0" smtClean="0"/>
              <a:t>소스를 </a:t>
            </a:r>
            <a:r>
              <a:rPr lang="ko-KR" altLang="en-US" sz="1000" dirty="0" err="1" smtClean="0"/>
              <a:t>유튜브에만</a:t>
            </a:r>
            <a:r>
              <a:rPr lang="ko-KR" altLang="en-US" sz="1000" dirty="0" smtClean="0"/>
              <a:t> 의존하지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여러 업체의 소스를 받아 올 </a:t>
            </a:r>
            <a:r>
              <a:rPr lang="ko-KR" altLang="en-US" sz="1000" dirty="0" smtClean="0"/>
              <a:t>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아래 </a:t>
            </a:r>
            <a:r>
              <a:rPr lang="ko-KR" altLang="en-US" sz="1000" dirty="0" smtClean="0"/>
              <a:t>동영상 업체 목록에 대해 가능 여부를 검토한다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동영상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트위치</a:t>
            </a:r>
            <a:r>
              <a:rPr lang="en-US" altLang="ko-KR" sz="1000" dirty="0" smtClean="0"/>
              <a:t>TV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아프리카</a:t>
            </a:r>
            <a:r>
              <a:rPr lang="en-US" altLang="ko-KR" sz="1000" dirty="0" smtClean="0"/>
              <a:t>TV</a:t>
            </a:r>
            <a:endParaRPr lang="en-US" altLang="ko-KR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2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작</a:t>
            </a:r>
            <a:r>
              <a:rPr lang="ko-KR" altLang="en-US" sz="2000" b="1" dirty="0"/>
              <a:t>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2 : </a:t>
            </a:r>
            <a:r>
              <a:rPr lang="ko-KR" altLang="en-US" sz="1000" b="1" dirty="0" smtClean="0"/>
              <a:t>동영상 소스의 서버 저장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</a:rPr>
              <a:t>목표 </a:t>
            </a:r>
            <a:r>
              <a:rPr lang="en-US" altLang="ko-KR" sz="1000" dirty="0" smtClean="0">
                <a:solidFill>
                  <a:srgbClr val="000000"/>
                </a:solidFill>
              </a:rPr>
              <a:t>: </a:t>
            </a:r>
            <a:r>
              <a:rPr lang="ko-KR" altLang="en-US" sz="1000" dirty="0" smtClean="0">
                <a:solidFill>
                  <a:srgbClr val="000000"/>
                </a:solidFill>
              </a:rPr>
              <a:t>개발자는 </a:t>
            </a:r>
            <a:r>
              <a:rPr lang="ko-KR" altLang="en-US" sz="1000" dirty="0" err="1">
                <a:solidFill>
                  <a:srgbClr val="000000"/>
                </a:solidFill>
              </a:rPr>
              <a:t>검색어만</a:t>
            </a:r>
            <a:r>
              <a:rPr lang="ko-KR" altLang="en-US" sz="1000" dirty="0">
                <a:solidFill>
                  <a:srgbClr val="000000"/>
                </a:solidFill>
              </a:rPr>
              <a:t> 수동 관리하고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이후 서버가 알아서 영상 </a:t>
            </a:r>
            <a:r>
              <a:rPr lang="ko-KR" altLang="en-US" sz="1000" dirty="0" smtClean="0">
                <a:solidFill>
                  <a:srgbClr val="000000"/>
                </a:solidFill>
              </a:rPr>
              <a:t>풀을 갱신하고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클라이언트가 서버에서 목록을 받아오게 하고자 한다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최초 검색</a:t>
            </a:r>
            <a:r>
              <a:rPr lang="ko-KR" altLang="en-US" sz="1000" dirty="0" smtClean="0"/>
              <a:t> 시점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서버 시작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즉시 검색을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갱신 검색 시점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시작 시점으로부터 매 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시간 마다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주기적이라는 것이 중요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갱신 시에는 기존의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videoPool</a:t>
            </a:r>
            <a:r>
              <a:rPr lang="ko-KR" altLang="en-US" sz="1000" dirty="0" smtClean="0">
                <a:solidFill>
                  <a:srgbClr val="000000"/>
                </a:solidFill>
              </a:rPr>
              <a:t>을 완전히 새로 덮어 쓴다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① </a:t>
            </a:r>
            <a:r>
              <a:rPr lang="ko-KR" altLang="en-US" sz="1000" dirty="0" smtClean="0"/>
              <a:t>작업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에서 선별된 영상 업체에서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keywordList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값의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검색어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하나씩 순차적으로 검색한다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② </a:t>
            </a:r>
            <a:r>
              <a:rPr lang="ko-KR" altLang="en-US" sz="1000" dirty="0" smtClean="0"/>
              <a:t>각 </a:t>
            </a:r>
            <a:r>
              <a:rPr lang="ko-KR" altLang="en-US" sz="1000" dirty="0" err="1" smtClean="0"/>
              <a:t>검색어를</a:t>
            </a:r>
            <a:r>
              <a:rPr lang="ko-KR" altLang="en-US" sz="1000" dirty="0" smtClean="0"/>
              <a:t> 통해 검색된 결과를 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별로 각 </a:t>
            </a:r>
            <a:r>
              <a:rPr lang="en-US" altLang="ko-KR" sz="1000" dirty="0" smtClean="0"/>
              <a:t>50</a:t>
            </a:r>
            <a:r>
              <a:rPr lang="ko-KR" altLang="en-US" sz="1000" dirty="0" smtClean="0"/>
              <a:t>개씩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videoPool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값에 누적하여 저장한다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 (</a:t>
            </a:r>
            <a:r>
              <a:rPr lang="ko-KR" altLang="en-US" sz="1000" dirty="0" smtClean="0">
                <a:solidFill>
                  <a:srgbClr val="000000"/>
                </a:solidFill>
              </a:rPr>
              <a:t>최신 탭에 사용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  ③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videoPool</a:t>
            </a:r>
            <a:r>
              <a:rPr lang="ko-KR" altLang="en-US" sz="1000" dirty="0" smtClean="0">
                <a:solidFill>
                  <a:srgbClr val="000000"/>
                </a:solidFill>
              </a:rPr>
              <a:t>의 목록 중</a:t>
            </a:r>
            <a:r>
              <a:rPr lang="en-US" altLang="ko-KR" sz="1000" dirty="0" smtClean="0">
                <a:solidFill>
                  <a:srgbClr val="000000"/>
                </a:solidFill>
              </a:rPr>
              <a:t>, view</a:t>
            </a:r>
            <a:r>
              <a:rPr lang="ko-KR" altLang="en-US" sz="1000" dirty="0" smtClean="0">
                <a:solidFill>
                  <a:srgbClr val="000000"/>
                </a:solidFill>
              </a:rPr>
              <a:t>수가 가장 많은 </a:t>
            </a:r>
            <a:r>
              <a:rPr lang="en-US" altLang="ko-KR" sz="1000" dirty="0" smtClean="0">
                <a:solidFill>
                  <a:srgbClr val="000000"/>
                </a:solidFill>
              </a:rPr>
              <a:t>15</a:t>
            </a:r>
            <a:r>
              <a:rPr lang="ko-KR" altLang="en-US" sz="1000" dirty="0" smtClean="0">
                <a:solidFill>
                  <a:srgbClr val="000000"/>
                </a:solidFill>
              </a:rPr>
              <a:t>개를 가장 많은 순으로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rankResult</a:t>
            </a:r>
            <a:r>
              <a:rPr lang="ko-KR" altLang="en-US" sz="1000" dirty="0" smtClean="0">
                <a:solidFill>
                  <a:srgbClr val="000000"/>
                </a:solidFill>
              </a:rPr>
              <a:t>에 저장한다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 (</a:t>
            </a:r>
            <a:r>
              <a:rPr lang="ko-KR" altLang="en-US" sz="1000" dirty="0" smtClean="0">
                <a:solidFill>
                  <a:srgbClr val="000000"/>
                </a:solidFill>
              </a:rPr>
              <a:t>인기 탭에 사용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              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속성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52280" y="1521144"/>
            <a:ext cx="914400" cy="4476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영상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제공 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866680" y="1773557"/>
            <a:ext cx="10858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8595" y="142327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검색 요청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47874" y="17735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결과 저장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866681" y="1698071"/>
            <a:ext cx="108584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952530" y="1517809"/>
            <a:ext cx="914400" cy="447675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오동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57542" y="1517809"/>
            <a:ext cx="914400" cy="447675"/>
          </a:xfrm>
          <a:prstGeom prst="rect">
            <a:avLst/>
          </a:prstGeom>
          <a:solidFill>
            <a:srgbClr val="FF7C8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오동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866930" y="1694023"/>
            <a:ext cx="108584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866459" y="1802846"/>
            <a:ext cx="10858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47653" y="180284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결과 전달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48154" y="143017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랜덤 요청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44598"/>
              </p:ext>
            </p:extLst>
          </p:nvPr>
        </p:nvGraphicFramePr>
        <p:xfrm>
          <a:off x="558257" y="5304256"/>
          <a:ext cx="4000499" cy="971550"/>
        </p:xfrm>
        <a:graphic>
          <a:graphicData uri="http://schemas.openxmlformats.org/drawingml/2006/table">
            <a:tbl>
              <a:tblPr/>
              <a:tblGrid>
                <a:gridCol w="904157"/>
                <a:gridCol w="685256"/>
                <a:gridCol w="2411086"/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keywordList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움짤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섹시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귀여운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심장폭행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웃긴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searchResult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rankResult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59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작</a:t>
            </a:r>
            <a:r>
              <a:rPr lang="ko-KR" altLang="en-US" sz="2000" b="1" dirty="0"/>
              <a:t>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3 : ‘</a:t>
            </a:r>
            <a:r>
              <a:rPr lang="ko-KR" altLang="en-US" sz="1000" b="1" dirty="0" smtClean="0"/>
              <a:t>최신 </a:t>
            </a:r>
            <a:r>
              <a:rPr lang="ko-KR" altLang="en-US" sz="1000" b="1" dirty="0" smtClean="0"/>
              <a:t>탭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의 영상 목록 처리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요청</a:t>
            </a:r>
            <a:r>
              <a:rPr lang="ko-KR" altLang="en-US" sz="1000" dirty="0" smtClean="0"/>
              <a:t> 시점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오동 클라이언트 시작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‘</a:t>
            </a:r>
            <a:r>
              <a:rPr lang="ko-KR" altLang="en-US" sz="1000" dirty="0" smtClean="0"/>
              <a:t>최신 탭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의 현재 영상 리스트의 마지막 스크롤에 도달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요청 내용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서버의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videoPool</a:t>
            </a:r>
            <a:r>
              <a:rPr lang="ko-KR" altLang="en-US" sz="1000" dirty="0" smtClean="0">
                <a:solidFill>
                  <a:srgbClr val="000000"/>
                </a:solidFill>
              </a:rPr>
              <a:t>에 있는 소스 목록 중</a:t>
            </a:r>
            <a:r>
              <a:rPr lang="en-US" altLang="ko-KR" sz="1000" dirty="0" smtClean="0">
                <a:solidFill>
                  <a:srgbClr val="000000"/>
                </a:solidFill>
              </a:rPr>
              <a:t>,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‘</a:t>
            </a:r>
            <a:r>
              <a:rPr lang="ko-KR" altLang="en-US" sz="1000" dirty="0" smtClean="0">
                <a:solidFill>
                  <a:srgbClr val="000000"/>
                </a:solidFill>
              </a:rPr>
              <a:t>무작위</a:t>
            </a:r>
            <a:r>
              <a:rPr lang="en-US" altLang="ko-KR" sz="1000" dirty="0" smtClean="0">
                <a:solidFill>
                  <a:srgbClr val="000000"/>
                </a:solidFill>
              </a:rPr>
              <a:t>’</a:t>
            </a:r>
            <a:r>
              <a:rPr lang="ko-KR" altLang="en-US" sz="1000" dirty="0" smtClean="0">
                <a:solidFill>
                  <a:srgbClr val="000000"/>
                </a:solidFill>
              </a:rPr>
              <a:t>로 </a:t>
            </a:r>
            <a:r>
              <a:rPr lang="en-US" altLang="ko-KR" sz="1000" dirty="0" smtClean="0">
                <a:solidFill>
                  <a:srgbClr val="000000"/>
                </a:solidFill>
              </a:rPr>
              <a:t>15</a:t>
            </a:r>
            <a:r>
              <a:rPr lang="ko-KR" altLang="en-US" sz="1000" dirty="0" smtClean="0">
                <a:solidFill>
                  <a:srgbClr val="000000"/>
                </a:solidFill>
              </a:rPr>
              <a:t>개를 뽑아 클라이언트에 표시한다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    - </a:t>
            </a:r>
            <a:r>
              <a:rPr lang="ko-KR" altLang="en-US" sz="1000" dirty="0" smtClean="0">
                <a:solidFill>
                  <a:srgbClr val="000000"/>
                </a:solidFill>
              </a:rPr>
              <a:t>무작위 시</a:t>
            </a:r>
            <a:r>
              <a:rPr lang="en-US" altLang="ko-KR" sz="1000" dirty="0" smtClean="0">
                <a:solidFill>
                  <a:srgbClr val="000000"/>
                </a:solidFill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</a:rPr>
              <a:t> 기존 결과값을 제외한 결과만을 받을 수 있다면 가장 좋으나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이에 작업 공수가 크다면 중복 결과값을 받아도 무방하다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0000"/>
                </a:solidFill>
              </a:rPr>
              <a:t>4)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작업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4 : ‘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인기 탭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’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의 영상 목록 처리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/>
              <a:t>요청 시점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오동 클라이언트 시작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/>
              <a:t>요청 내용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서버의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rankResult</a:t>
            </a:r>
            <a:r>
              <a:rPr lang="ko-KR" altLang="en-US" sz="1000" dirty="0" smtClean="0">
                <a:solidFill>
                  <a:srgbClr val="000000"/>
                </a:solidFill>
              </a:rPr>
              <a:t>에 </a:t>
            </a:r>
            <a:r>
              <a:rPr lang="ko-KR" altLang="en-US" sz="1000" dirty="0">
                <a:solidFill>
                  <a:srgbClr val="000000"/>
                </a:solidFill>
              </a:rPr>
              <a:t>있는 소스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목록을 순서대로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모두 클라이언트에 </a:t>
            </a:r>
            <a:r>
              <a:rPr lang="ko-KR" altLang="en-US" sz="1000" dirty="0">
                <a:solidFill>
                  <a:srgbClr val="000000"/>
                </a:solidFill>
              </a:rPr>
              <a:t>표시한다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인기 탭은 목록의 마지막 스크롤에 도달하여도 목록이 갱신되지 않는다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0000"/>
                </a:solidFill>
              </a:rPr>
              <a:t>5)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작업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5 : ‘</a:t>
            </a:r>
            <a:r>
              <a:rPr lang="ko-KR" altLang="en-US" sz="1000" b="1" dirty="0" err="1" smtClean="0">
                <a:solidFill>
                  <a:srgbClr val="000000"/>
                </a:solidFill>
              </a:rPr>
              <a:t>즐겨찾기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 탭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’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의 영상 목록 처리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</a:rPr>
              <a:t>갱</a:t>
            </a:r>
            <a:r>
              <a:rPr lang="ko-KR" altLang="en-US" sz="1000" dirty="0">
                <a:solidFill>
                  <a:srgbClr val="000000"/>
                </a:solidFill>
              </a:rPr>
              <a:t>신</a:t>
            </a:r>
            <a:r>
              <a:rPr lang="ko-KR" altLang="en-US" sz="1000" dirty="0" smtClean="0">
                <a:solidFill>
                  <a:srgbClr val="000000"/>
                </a:solidFill>
              </a:rPr>
              <a:t> 시점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  - </a:t>
            </a:r>
            <a:r>
              <a:rPr lang="ko-KR" altLang="en-US" sz="1000" dirty="0" smtClean="0">
                <a:solidFill>
                  <a:srgbClr val="000000"/>
                </a:solidFill>
              </a:rPr>
              <a:t>오동 클라이언트 시작 시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  - </a:t>
            </a:r>
            <a:r>
              <a:rPr lang="ko-KR" altLang="en-US" sz="1000" dirty="0" smtClean="0">
                <a:solidFill>
                  <a:srgbClr val="000000"/>
                </a:solidFill>
              </a:rPr>
              <a:t>각 </a:t>
            </a:r>
            <a:r>
              <a:rPr lang="ko-KR" altLang="en-US" sz="1000" dirty="0" smtClean="0">
                <a:solidFill>
                  <a:srgbClr val="000000"/>
                </a:solidFill>
              </a:rPr>
              <a:t>클라이언트의 </a:t>
            </a:r>
            <a:r>
              <a:rPr lang="en-US" altLang="ko-KR" sz="1000" dirty="0" smtClean="0">
                <a:solidFill>
                  <a:srgbClr val="000000"/>
                </a:solidFill>
              </a:rPr>
              <a:t>‘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즐겨찾기</a:t>
            </a:r>
            <a:r>
              <a:rPr lang="en-US" altLang="ko-KR" sz="1000" dirty="0" smtClean="0">
                <a:solidFill>
                  <a:srgbClr val="000000"/>
                </a:solidFill>
              </a:rPr>
              <a:t>’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목록이 변경되는 시점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 (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즐겨찾기의</a:t>
            </a:r>
            <a:r>
              <a:rPr lang="ko-KR" altLang="en-US" sz="1000" dirty="0" smtClean="0">
                <a:solidFill>
                  <a:srgbClr val="000000"/>
                </a:solidFill>
              </a:rPr>
              <a:t> 삭제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추가 시점에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즐겨찾기</a:t>
            </a:r>
            <a:r>
              <a:rPr lang="ko-KR" altLang="en-US" sz="1000" dirty="0" smtClean="0">
                <a:solidFill>
                  <a:srgbClr val="000000"/>
                </a:solidFill>
              </a:rPr>
              <a:t> 탭의 목록이 갱신된다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/>
              <a:t>요청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즐겨찾기에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저장된 영상 소스의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역 순서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대로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탭에 추가한다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마지막에 추가한 </a:t>
            </a:r>
            <a:r>
              <a:rPr lang="ko-KR" altLang="en-US" sz="1000" dirty="0" err="1" smtClean="0"/>
              <a:t>즐겨찾기가</a:t>
            </a:r>
            <a:r>
              <a:rPr lang="ko-KR" altLang="en-US" sz="1000" dirty="0" smtClean="0"/>
              <a:t> 맨 위에 오도록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작</a:t>
            </a:r>
            <a:r>
              <a:rPr lang="ko-KR" altLang="en-US" sz="2000" b="1" dirty="0"/>
              <a:t>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en-US" altLang="ko-KR" sz="1000" b="1" dirty="0" smtClean="0"/>
              <a:t>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개요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4" y="1063972"/>
            <a:ext cx="3532908" cy="4966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857875"/>
            <a:ext cx="3422149" cy="64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/>
              <a:t>UI</a:t>
            </a:r>
            <a:r>
              <a:rPr lang="ko-KR" altLang="en-US" sz="1000" b="1" dirty="0" smtClean="0"/>
              <a:t>개편 개요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기존의 검색 기능은 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개로 줄이고</a:t>
            </a:r>
            <a:r>
              <a:rPr lang="en-US" altLang="ko-KR" sz="1000" dirty="0" smtClean="0"/>
              <a:t>, ‘</a:t>
            </a:r>
            <a:r>
              <a:rPr lang="ko-KR" altLang="en-US" sz="1000" dirty="0" err="1" smtClean="0"/>
              <a:t>인기탭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을 메인 탭으로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영상의 </a:t>
            </a:r>
            <a:r>
              <a:rPr lang="ko-KR" altLang="en-US" sz="1000" dirty="0" err="1" smtClean="0"/>
              <a:t>섬네일</a:t>
            </a:r>
            <a:r>
              <a:rPr lang="ko-KR" altLang="en-US" sz="1000" dirty="0" smtClean="0"/>
              <a:t> 크기를 최대로 키운다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영상을 바로 재생할 수 있도록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그 외 유지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변경에서 언급하지 않은 요소는 기존 요소를 유지한다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) </a:t>
            </a:r>
            <a:r>
              <a:rPr lang="ko-KR" altLang="en-US" sz="1000" dirty="0" err="1" smtClean="0"/>
              <a:t>뒤로가</a:t>
            </a:r>
            <a:r>
              <a:rPr lang="ko-KR" altLang="en-US" sz="1000" dirty="0" err="1"/>
              <a:t>기</a:t>
            </a:r>
            <a:r>
              <a:rPr lang="ko-KR" altLang="en-US" sz="1000" dirty="0" smtClean="0"/>
              <a:t> 버튼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종료 처리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등등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</a:t>
            </a:r>
            <a:r>
              <a:rPr lang="ko-KR" altLang="en-US" sz="1050" b="1" dirty="0"/>
              <a:t>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69" name="직선 연결선 68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8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7) </a:t>
            </a:r>
            <a:r>
              <a:rPr lang="en-US" altLang="ko-KR" sz="1000" b="1" dirty="0" smtClean="0"/>
              <a:t>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탭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3" y="1044923"/>
            <a:ext cx="3532909" cy="499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857875"/>
            <a:ext cx="3422149" cy="64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/>
              <a:t>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탭 </a:t>
            </a:r>
            <a:r>
              <a:rPr lang="ko-KR" altLang="en-US" sz="1000" dirty="0"/>
              <a:t>목록을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OR ‘</a:t>
            </a:r>
            <a:r>
              <a:rPr lang="ko-KR" altLang="en-US" sz="1000" dirty="0" smtClean="0"/>
              <a:t>아이콘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으로 </a:t>
            </a:r>
            <a:r>
              <a:rPr lang="ko-KR" altLang="en-US" sz="1000" dirty="0"/>
              <a:t>정렬하여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//</a:t>
            </a:r>
            <a:r>
              <a:rPr lang="ko-KR" altLang="en-US" sz="1000" dirty="0" smtClean="0"/>
              <a:t>아이콘이 나을지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텍스트가 나을지는 대진님이 검토 필요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main </a:t>
            </a:r>
            <a:r>
              <a:rPr lang="ko-KR" altLang="en-US" sz="1000" dirty="0"/>
              <a:t>페이지 입장 시</a:t>
            </a:r>
            <a:r>
              <a:rPr lang="en-US" altLang="ko-KR" sz="1000" dirty="0"/>
              <a:t>, default</a:t>
            </a:r>
            <a:r>
              <a:rPr lang="ko-KR" altLang="en-US" sz="1000" dirty="0"/>
              <a:t>로 </a:t>
            </a:r>
            <a:r>
              <a:rPr lang="en-US" altLang="ko-KR" sz="1000" dirty="0"/>
              <a:t>0</a:t>
            </a:r>
            <a:r>
              <a:rPr lang="ko-KR" altLang="en-US" sz="1000" dirty="0"/>
              <a:t>번인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최</a:t>
            </a:r>
            <a:r>
              <a:rPr lang="ko-KR" altLang="en-US" sz="1000" dirty="0"/>
              <a:t>신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탭이 선택 상태로 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기본 </a:t>
            </a:r>
            <a:r>
              <a:rPr lang="ko-KR" altLang="en-US" sz="1000" dirty="0" smtClean="0"/>
              <a:t>중앙 정렬 </a:t>
            </a:r>
            <a:r>
              <a:rPr lang="ko-KR" altLang="en-US" sz="1000" dirty="0"/>
              <a:t>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(</a:t>
            </a:r>
            <a:r>
              <a:rPr lang="ko-KR" altLang="en-US" sz="1000" dirty="0" smtClean="0"/>
              <a:t>해상도에 따라 어색하지 않도록 하고자 한다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210956" y="1496291"/>
            <a:ext cx="2512415" cy="393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 flipV="1">
            <a:off x="4723371" y="1044923"/>
            <a:ext cx="2900512" cy="648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67" name="직선 연결선 66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93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1404</Words>
  <Application>Microsoft Office PowerPoint</Application>
  <PresentationFormat>사용자 지정</PresentationFormat>
  <Paragraphs>288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『오늘의 동영상 V2.』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gssk</cp:lastModifiedBy>
  <cp:revision>82</cp:revision>
  <dcterms:created xsi:type="dcterms:W3CDTF">2017-04-24T14:19:48Z</dcterms:created>
  <dcterms:modified xsi:type="dcterms:W3CDTF">2018-10-03T18:51:31Z</dcterms:modified>
</cp:coreProperties>
</file>