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301" r:id="rId26"/>
    <p:sldId id="295" r:id="rId27"/>
    <p:sldId id="300" r:id="rId28"/>
    <p:sldId id="296" r:id="rId29"/>
    <p:sldId id="297" r:id="rId30"/>
    <p:sldId id="298" r:id="rId31"/>
    <p:sldId id="299" r:id="rId32"/>
    <p:sldId id="267" r:id="rId33"/>
    <p:sldId id="266" r:id="rId34"/>
    <p:sldId id="268" r:id="rId35"/>
    <p:sldId id="269" r:id="rId36"/>
    <p:sldId id="270" r:id="rId37"/>
    <p:sldId id="27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1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5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25~30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페이지 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보너스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28608" y="110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7870" y="140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746735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5" y="117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83" y="118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1" y="119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07" y="118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덧셈 기호 136"/>
          <p:cNvSpPr/>
          <p:nvPr/>
        </p:nvSpPr>
        <p:spPr>
          <a:xfrm>
            <a:off x="2221596" y="117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35028" y="140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50335" y="140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51312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2" name="TextBox 91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덧셈 기호 99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3" name="TextBox 142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덧셈 기호 147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29600" y="110588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08862" y="14030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1" name="TextBox 70"/>
          <p:cNvSpPr txBox="1"/>
          <p:nvPr/>
        </p:nvSpPr>
        <p:spPr>
          <a:xfrm>
            <a:off x="747727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252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5" y="119014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3" y="119966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9014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덧셈 기호 75"/>
          <p:cNvSpPr/>
          <p:nvPr/>
        </p:nvSpPr>
        <p:spPr>
          <a:xfrm>
            <a:off x="2222588" y="117252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436020" y="14062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51327" y="14065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052304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덧셈 기호 138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직사각형 196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99" name="TextBox 19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덧셈 기호 205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9" name="TextBox 208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덧셈 기호 213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8" name="직사각형 217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89" name="TextBox 28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" name="덧셈 기호 293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67666" y="114625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46928" y="14434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2885793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43" y="121289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41" y="123051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39" y="124004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65" y="123051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덧셈 기호 70"/>
          <p:cNvSpPr/>
          <p:nvPr/>
        </p:nvSpPr>
        <p:spPr>
          <a:xfrm>
            <a:off x="4360654" y="121289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574086" y="14466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89393" y="14468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90370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3917561" y="11454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996823" y="14426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59" name="TextBox 158"/>
          <p:cNvSpPr txBox="1"/>
          <p:nvPr/>
        </p:nvSpPr>
        <p:spPr>
          <a:xfrm>
            <a:off x="4435688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8" y="12121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36" y="12297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34" y="12392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60" y="12297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덧셈 기호 172"/>
          <p:cNvSpPr/>
          <p:nvPr/>
        </p:nvSpPr>
        <p:spPr>
          <a:xfrm>
            <a:off x="5910549" y="12121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23981" y="14458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39288" y="14461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740265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7" name="직사각형 176"/>
          <p:cNvSpPr/>
          <p:nvPr/>
        </p:nvSpPr>
        <p:spPr>
          <a:xfrm>
            <a:off x="523845" y="11264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03107" y="14236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9" name="TextBox 178"/>
          <p:cNvSpPr txBox="1"/>
          <p:nvPr/>
        </p:nvSpPr>
        <p:spPr>
          <a:xfrm>
            <a:off x="1041972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" y="11930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20" y="12107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18" y="1220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4" y="12107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덧셈 기호 183"/>
          <p:cNvSpPr/>
          <p:nvPr/>
        </p:nvSpPr>
        <p:spPr>
          <a:xfrm>
            <a:off x="2516833" y="11930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730265" y="14268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45572" y="14270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46549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280492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3926823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5540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24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804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953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87180" y="17145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캐시 </a:t>
            </a:r>
            <a:r>
              <a:rPr lang="ko-KR" altLang="en-US" sz="1100" b="1" dirty="0" smtClean="0"/>
              <a:t>상점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46111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825373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4264238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8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6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0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덧셈 기호 92"/>
          <p:cNvSpPr/>
          <p:nvPr/>
        </p:nvSpPr>
        <p:spPr>
          <a:xfrm>
            <a:off x="5739099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952531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167838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568815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371445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0707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889572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20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18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4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덧셈 기호 113"/>
          <p:cNvSpPr/>
          <p:nvPr/>
        </p:nvSpPr>
        <p:spPr>
          <a:xfrm>
            <a:off x="2364433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77865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3172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194149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185367" y="116106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덧셈 기호 37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37123" y="114721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덧셈 기호 76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  <p:sp>
        <p:nvSpPr>
          <p:cNvPr id="79" name="직사각형 78"/>
          <p:cNvSpPr/>
          <p:nvPr/>
        </p:nvSpPr>
        <p:spPr>
          <a:xfrm>
            <a:off x="2359822" y="114201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39084" y="143919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2801749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0865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2627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3579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2627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덧셈 기호 91"/>
          <p:cNvSpPr/>
          <p:nvPr/>
        </p:nvSpPr>
        <p:spPr>
          <a:xfrm>
            <a:off x="4371860" y="120865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8142" y="1442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1549" y="14426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201576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74" name="직사각형 73"/>
          <p:cNvSpPr/>
          <p:nvPr/>
        </p:nvSpPr>
        <p:spPr>
          <a:xfrm>
            <a:off x="2275714" y="117583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317627" y="2517540"/>
            <a:ext cx="670094" cy="746607"/>
            <a:chOff x="3071133" y="2356671"/>
            <a:chExt cx="1453821" cy="1126384"/>
          </a:xfrm>
        </p:grpSpPr>
        <p:sp>
          <p:nvSpPr>
            <p:cNvPr id="80" name="직사각형 79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10984" y="388805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59175" y="183047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77" y="510570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8" y="515333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4197073" y="544328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455536" y="54413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365252" y="54492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06" name="그룹 105"/>
          <p:cNvGrpSpPr/>
          <p:nvPr/>
        </p:nvGrpSpPr>
        <p:grpSpPr>
          <a:xfrm flipV="1">
            <a:off x="2279383" y="4126805"/>
            <a:ext cx="2947701" cy="45719"/>
            <a:chOff x="628650" y="876300"/>
            <a:chExt cx="1910678" cy="133350"/>
          </a:xfrm>
        </p:grpSpPr>
        <p:sp>
          <p:nvSpPr>
            <p:cNvPr id="107" name="직사각형 10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26" y="185321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75714" y="417721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2789526" y="426280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484360" y="43484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149646" y="344605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753507" y="393654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3987721" y="2240269"/>
            <a:ext cx="1317540" cy="146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추가 보너스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 페이지로 이동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내용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A. </a:t>
            </a:r>
            <a:r>
              <a:rPr lang="ko-KR" altLang="en-US" sz="900" dirty="0" smtClean="0"/>
              <a:t>불러올 목록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- </a:t>
            </a:r>
            <a:r>
              <a:rPr lang="ko-KR" altLang="en-US" sz="900" dirty="0" smtClean="0"/>
              <a:t>홈에 입장 시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‘</a:t>
            </a:r>
            <a:r>
              <a:rPr lang="ko-KR" altLang="en-US" sz="900" dirty="0" smtClean="0"/>
              <a:t>보너스 상품 전체 목록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중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현재 캐릭터의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값보다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같거나 작은</a:t>
            </a:r>
            <a:r>
              <a:rPr lang="en-US" altLang="ko-KR" sz="900" dirty="0" smtClean="0"/>
              <a:t>’ </a:t>
            </a:r>
            <a:r>
              <a:rPr lang="en-US" altLang="ko-KR" sz="900" dirty="0" err="1" smtClean="0"/>
              <a:t>requiredLevel</a:t>
            </a:r>
            <a:r>
              <a:rPr lang="ko-KR" altLang="en-US" sz="900" dirty="0" smtClean="0"/>
              <a:t>에 속한 모든 목록을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불러온 뒤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개짜리 리스트에 순서대로 노출한다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순서 변경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목록이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개보다 많을 경우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초마다 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개의 순서를 바꿔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0</a:t>
            </a:r>
            <a:r>
              <a:rPr lang="ko-KR" altLang="en-US" sz="900" dirty="0" smtClean="0"/>
              <a:t>번 슬롯에 새로운 상품을 보여주고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기존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번 슬롯에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1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번 슬롯을 이동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// 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 아래로 한 칸씩 이동하면서 스크롤 된다는 의미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이 방법으로 계속 루프를 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A. </a:t>
            </a:r>
            <a:r>
              <a:rPr lang="ko-KR" altLang="en-US" sz="900" dirty="0" smtClean="0"/>
              <a:t>등장 </a:t>
            </a:r>
            <a:r>
              <a:rPr lang="ko-KR" altLang="en-US" sz="900" dirty="0" smtClean="0"/>
              <a:t>아이콘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icon </a:t>
            </a:r>
            <a:r>
              <a:rPr lang="ko-KR" altLang="en-US" sz="900" dirty="0" smtClean="0"/>
              <a:t>데이터의 이미지를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B. </a:t>
            </a:r>
            <a:r>
              <a:rPr lang="ko-KR" altLang="en-US" sz="900" dirty="0" smtClean="0"/>
              <a:t>발행처 </a:t>
            </a:r>
            <a:r>
              <a:rPr lang="en-US" altLang="ko-KR" sz="900" dirty="0" smtClean="0"/>
              <a:t>: publisher </a:t>
            </a:r>
            <a:r>
              <a:rPr lang="ko-KR" altLang="en-US" sz="900" dirty="0" smtClean="0"/>
              <a:t>데이터의 값을 표시한다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//</a:t>
            </a:r>
            <a:r>
              <a:rPr lang="ko-KR" altLang="en-US" sz="900" b="1" dirty="0" smtClean="0"/>
              <a:t>크기나 위치는 아트 담당자가 캐릭터와의 위치를 고려하여 정한다</a:t>
            </a:r>
            <a:r>
              <a:rPr lang="en-US" altLang="ko-KR" sz="900" b="1" dirty="0" smtClean="0"/>
              <a:t>.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279013" y="117595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58275" y="147313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7" name="TextBox 146"/>
          <p:cNvSpPr txBox="1"/>
          <p:nvPr/>
        </p:nvSpPr>
        <p:spPr>
          <a:xfrm>
            <a:off x="2797140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90" y="124259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88" y="126021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86" y="126974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12" y="126021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덧셈 기호 151"/>
          <p:cNvSpPr/>
          <p:nvPr/>
        </p:nvSpPr>
        <p:spPr>
          <a:xfrm>
            <a:off x="4272001" y="124259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3485433" y="14763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00740" y="147658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01717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089550" y="2323478"/>
            <a:ext cx="1156109" cy="1125994"/>
            <a:chOff x="3694960" y="2688520"/>
            <a:chExt cx="1156109" cy="1125994"/>
          </a:xfrm>
        </p:grpSpPr>
        <p:sp>
          <p:nvSpPr>
            <p:cNvPr id="100" name="직사각형 99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직사각형 168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57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9" name="그룹 158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62" name="모서리가 둥근 직사각형 161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65" name="직선 연결선 164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cxnSp>
        <p:nvCxnSpPr>
          <p:cNvPr id="171" name="직선 연결선 170"/>
          <p:cNvCxnSpPr>
            <a:endCxn id="163" idx="3"/>
          </p:cNvCxnSpPr>
          <p:nvPr/>
        </p:nvCxnSpPr>
        <p:spPr>
          <a:xfrm flipH="1">
            <a:off x="5305261" y="1556154"/>
            <a:ext cx="2371889" cy="1417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1"/>
            <a:ext cx="2947701" cy="5138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62875" y="599614"/>
            <a:ext cx="4429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홈에서 추가상품페이지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보상 빌딩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‘</a:t>
            </a:r>
            <a:r>
              <a:rPr lang="en-US" altLang="ko-KR" sz="900" b="1" dirty="0" smtClean="0"/>
              <a:t>7</a:t>
            </a:r>
            <a:r>
              <a:rPr lang="ko-KR" altLang="en-US" sz="900" b="1" dirty="0" smtClean="0"/>
              <a:t>개의 층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으로 구성되어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보너스 상품 목록 테이블에서 동일 </a:t>
            </a:r>
            <a:r>
              <a:rPr lang="ko-KR" altLang="en-US" sz="900" dirty="0" err="1" smtClean="0"/>
              <a:t>레벨군을</a:t>
            </a:r>
            <a:r>
              <a:rPr lang="ko-KR" altLang="en-US" sz="900" dirty="0" smtClean="0"/>
              <a:t> 묶되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낮은 레벨부터 묶는다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묶인 레벨 그룹이 </a:t>
            </a:r>
            <a:r>
              <a:rPr lang="en-US" altLang="ko-KR" sz="900" dirty="0"/>
              <a:t>7</a:t>
            </a:r>
            <a:r>
              <a:rPr lang="ko-KR" altLang="en-US" sz="900" dirty="0" smtClean="0"/>
              <a:t>개가 넘어갈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그보다 높은 레벨은 </a:t>
            </a:r>
            <a:r>
              <a:rPr lang="en-US" altLang="ko-KR" sz="900" dirty="0" smtClean="0"/>
              <a:t>15</a:t>
            </a:r>
            <a:r>
              <a:rPr lang="ko-KR" altLang="en-US" sz="900" dirty="0" smtClean="0"/>
              <a:t>레벨에 포함시킨다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4) </a:t>
            </a:r>
            <a:r>
              <a:rPr lang="ko-KR" altLang="en-US" sz="900" b="1" dirty="0" smtClean="0"/>
              <a:t>각 레벨 별 아이콘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각 레벨에 맞는 상품 아이콘을 랜덤으로 골라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그래픽 리소스의 가로 크기에 맞춰 아이콘 개수가 가변적으로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//3px </a:t>
            </a:r>
            <a:r>
              <a:rPr lang="ko-KR" altLang="en-US" sz="900" dirty="0" smtClean="0"/>
              <a:t>간격으로 표시되며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목록 전체를 중앙 정렬하며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가로를 넘기지 않는 최대개수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아이콘만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5) </a:t>
            </a:r>
            <a:r>
              <a:rPr lang="ko-KR" altLang="en-US" sz="900" b="1" dirty="0" smtClean="0"/>
              <a:t>클릭 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층을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층에 맞는 </a:t>
            </a:r>
            <a:r>
              <a:rPr lang="en-US" altLang="ko-KR" sz="900" dirty="0" smtClean="0"/>
              <a:t>level</a:t>
            </a:r>
            <a:r>
              <a:rPr lang="ko-KR" altLang="en-US" sz="900" dirty="0" smtClean="0"/>
              <a:t>의 상품 목록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//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 층 영역을 클릭하면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레벨의 추가 상품 페이지 목록으로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endParaRPr lang="en-US" altLang="ko-KR" sz="900" b="1" dirty="0" smtClean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82" name="직사각형 181"/>
          <p:cNvSpPr/>
          <p:nvPr/>
        </p:nvSpPr>
        <p:spPr>
          <a:xfrm>
            <a:off x="3851368" y="5111349"/>
            <a:ext cx="2539642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954191" y="4519334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205343" y="3924533"/>
            <a:ext cx="1894382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315918" y="3364721"/>
            <a:ext cx="1602990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500577" y="2814067"/>
            <a:ext cx="1212127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4607196" y="2251495"/>
            <a:ext cx="961619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25616" y="524815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3</a:t>
            </a:r>
            <a:endParaRPr lang="ko-KR" altLang="en-US" sz="1000" b="1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5114434" y="2278235"/>
            <a:ext cx="418225" cy="421688"/>
            <a:chOff x="2196429" y="1714499"/>
            <a:chExt cx="582510" cy="542925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4593070" y="236596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15</a:t>
            </a:r>
            <a:endParaRPr lang="ko-KR" altLang="en-US" sz="1000" b="1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4866017" y="5132096"/>
            <a:ext cx="418225" cy="421688"/>
            <a:chOff x="2196429" y="1714499"/>
            <a:chExt cx="582510" cy="542925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>
            <a:off x="5411499" y="5140246"/>
            <a:ext cx="418225" cy="421688"/>
            <a:chOff x="2196429" y="1714499"/>
            <a:chExt cx="582510" cy="542925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5924974" y="5140246"/>
            <a:ext cx="418225" cy="421688"/>
            <a:chOff x="2196429" y="1714499"/>
            <a:chExt cx="582510" cy="542925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4039730" y="462781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6</a:t>
            </a:r>
            <a:endParaRPr lang="ko-KR" altLang="en-US" sz="10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4310205" y="403900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9</a:t>
            </a:r>
            <a:endParaRPr lang="ko-KR" altLang="en-US" sz="10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4328544" y="34966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12</a:t>
            </a:r>
            <a:endParaRPr lang="ko-KR" altLang="en-US" sz="10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4525779" y="292854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14</a:t>
            </a:r>
            <a:endParaRPr lang="ko-KR" altLang="en-US" sz="1000" b="1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4645286" y="4546074"/>
            <a:ext cx="418225" cy="421688"/>
            <a:chOff x="2196429" y="1714499"/>
            <a:chExt cx="582510" cy="542925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5190768" y="4554224"/>
            <a:ext cx="418225" cy="421688"/>
            <a:chOff x="2196429" y="1714499"/>
            <a:chExt cx="582510" cy="542925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5761393" y="4554224"/>
            <a:ext cx="418225" cy="421688"/>
            <a:chOff x="2196429" y="1714499"/>
            <a:chExt cx="582510" cy="542925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4948669" y="3951273"/>
            <a:ext cx="418225" cy="421688"/>
            <a:chOff x="2196429" y="1714499"/>
            <a:chExt cx="582510" cy="542925"/>
          </a:xfrm>
        </p:grpSpPr>
        <p:sp>
          <p:nvSpPr>
            <p:cNvPr id="215" name="모서리가 둥근 직사각형 2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그룹 216"/>
          <p:cNvGrpSpPr/>
          <p:nvPr/>
        </p:nvGrpSpPr>
        <p:grpSpPr>
          <a:xfrm>
            <a:off x="5494151" y="3959423"/>
            <a:ext cx="418225" cy="421688"/>
            <a:chOff x="2196429" y="1714499"/>
            <a:chExt cx="582510" cy="542925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연결선 2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/>
          <p:cNvGrpSpPr/>
          <p:nvPr/>
        </p:nvGrpSpPr>
        <p:grpSpPr>
          <a:xfrm>
            <a:off x="4908300" y="3391461"/>
            <a:ext cx="418225" cy="421688"/>
            <a:chOff x="2196429" y="1714499"/>
            <a:chExt cx="582510" cy="542925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연결선 23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그룹 237"/>
          <p:cNvGrpSpPr/>
          <p:nvPr/>
        </p:nvGrpSpPr>
        <p:grpSpPr>
          <a:xfrm>
            <a:off x="5394810" y="3390086"/>
            <a:ext cx="418225" cy="421688"/>
            <a:chOff x="2196429" y="1714499"/>
            <a:chExt cx="582510" cy="542925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/>
          <p:cNvGrpSpPr/>
          <p:nvPr/>
        </p:nvGrpSpPr>
        <p:grpSpPr>
          <a:xfrm>
            <a:off x="5123890" y="2840807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그룹 255"/>
          <p:cNvGrpSpPr/>
          <p:nvPr/>
        </p:nvGrpSpPr>
        <p:grpSpPr>
          <a:xfrm>
            <a:off x="4375339" y="5132096"/>
            <a:ext cx="418225" cy="421688"/>
            <a:chOff x="2196429" y="1714499"/>
            <a:chExt cx="582510" cy="542925"/>
          </a:xfrm>
        </p:grpSpPr>
        <p:sp>
          <p:nvSpPr>
            <p:cNvPr id="257" name="모서리가 둥근 직사각형 25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/>
          <p:cNvSpPr/>
          <p:nvPr/>
        </p:nvSpPr>
        <p:spPr>
          <a:xfrm>
            <a:off x="3622286" y="2139260"/>
            <a:ext cx="3029507" cy="414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3725751" y="5662051"/>
            <a:ext cx="2719950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3799999" y="579885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</a:t>
            </a:r>
            <a:endParaRPr lang="ko-KR" altLang="en-US" sz="1000" b="1" dirty="0"/>
          </a:p>
        </p:txBody>
      </p:sp>
      <p:grpSp>
        <p:nvGrpSpPr>
          <p:cNvPr id="262" name="그룹 261"/>
          <p:cNvGrpSpPr/>
          <p:nvPr/>
        </p:nvGrpSpPr>
        <p:grpSpPr>
          <a:xfrm>
            <a:off x="4740400" y="5682798"/>
            <a:ext cx="418225" cy="421688"/>
            <a:chOff x="2196429" y="1714499"/>
            <a:chExt cx="582510" cy="542925"/>
          </a:xfrm>
        </p:grpSpPr>
        <p:sp>
          <p:nvSpPr>
            <p:cNvPr id="263" name="모서리가 둥근 직사각형 26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그룹 264"/>
          <p:cNvGrpSpPr/>
          <p:nvPr/>
        </p:nvGrpSpPr>
        <p:grpSpPr>
          <a:xfrm>
            <a:off x="5285882" y="5690948"/>
            <a:ext cx="418225" cy="421688"/>
            <a:chOff x="2196429" y="1714499"/>
            <a:chExt cx="582510" cy="542925"/>
          </a:xfrm>
        </p:grpSpPr>
        <p:sp>
          <p:nvSpPr>
            <p:cNvPr id="266" name="모서리가 둥근 직사각형 26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>
            <a:off x="5799357" y="5690948"/>
            <a:ext cx="418225" cy="421688"/>
            <a:chOff x="2196429" y="1714499"/>
            <a:chExt cx="582510" cy="542925"/>
          </a:xfrm>
        </p:grpSpPr>
        <p:sp>
          <p:nvSpPr>
            <p:cNvPr id="269" name="모서리가 둥근 직사각형 26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연결선 26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>
            <a:off x="4249722" y="5682798"/>
            <a:ext cx="418225" cy="421688"/>
            <a:chOff x="2196429" y="1714499"/>
            <a:chExt cx="582510" cy="542925"/>
          </a:xfrm>
        </p:grpSpPr>
        <p:sp>
          <p:nvSpPr>
            <p:cNvPr id="272" name="모서리가 둥근 직사각형 27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연결선 27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직사각형 273"/>
          <p:cNvSpPr/>
          <p:nvPr/>
        </p:nvSpPr>
        <p:spPr>
          <a:xfrm>
            <a:off x="3717491" y="5077450"/>
            <a:ext cx="2877107" cy="58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endCxn id="190" idx="3"/>
          </p:cNvCxnSpPr>
          <p:nvPr/>
        </p:nvCxnSpPr>
        <p:spPr>
          <a:xfrm flipH="1">
            <a:off x="5284242" y="4381111"/>
            <a:ext cx="2478633" cy="961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flipH="1">
            <a:off x="6651794" y="2001626"/>
            <a:ext cx="1111081" cy="165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2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59257" y="251012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59257" y="311889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3692218" y="2576798"/>
            <a:ext cx="418225" cy="421688"/>
            <a:chOff x="2196429" y="1714499"/>
            <a:chExt cx="582510" cy="542925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3696235" y="3162999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4112845" y="25646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던킨도너츠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1060" y="27889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먼치킨</a:t>
            </a:r>
            <a:r>
              <a:rPr lang="ko-KR" altLang="en-US" sz="900" b="1" dirty="0" smtClean="0"/>
              <a:t> 박스</a:t>
            </a:r>
            <a:endParaRPr lang="ko-KR" altLang="en-US" sz="9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109088" y="31531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97303" y="3377359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3" y="2642987"/>
            <a:ext cx="290404" cy="27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614913" y="22650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요구 레벨 </a:t>
            </a:r>
            <a:r>
              <a:rPr lang="en-US" altLang="ko-KR" sz="1000" b="1" dirty="0" smtClean="0"/>
              <a:t>: 1</a:t>
            </a:r>
            <a:endParaRPr lang="ko-KR" altLang="en-US" sz="10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648450" y="2222920"/>
            <a:ext cx="0" cy="34019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96030" y="32552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907023" y="2673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/>
              <a:t>완</a:t>
            </a:r>
            <a:r>
              <a:rPr lang="ko-KR" altLang="en-US" sz="1100"/>
              <a:t>료</a:t>
            </a:r>
            <a:endParaRPr lang="ko-KR" altLang="en-US" sz="1100" dirty="0"/>
          </a:p>
        </p:txBody>
      </p:sp>
      <p:sp>
        <p:nvSpPr>
          <p:cNvPr id="143" name="이등변 삼각형 142"/>
          <p:cNvSpPr/>
          <p:nvPr/>
        </p:nvSpPr>
        <p:spPr>
          <a:xfrm rot="5400000">
            <a:off x="6289156" y="2773203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5400000">
            <a:off x="6300600" y="3351347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빌딩에서 특정 레벨 부분을 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2) </a:t>
            </a:r>
            <a:r>
              <a:rPr lang="ko-KR" altLang="en-US" sz="900" b="1" dirty="0" smtClean="0"/>
              <a:t>상품 목록 처리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/>
              <a:t>보너스 </a:t>
            </a:r>
            <a:r>
              <a:rPr lang="ko-KR" altLang="en-US" sz="900" dirty="0" smtClean="0"/>
              <a:t>상품 목록 데이터의</a:t>
            </a:r>
            <a:r>
              <a:rPr lang="en-US" altLang="ko-KR" sz="900" dirty="0" smtClean="0"/>
              <a:t>, ‘bonus’ </a:t>
            </a:r>
            <a:r>
              <a:rPr lang="ko-KR" altLang="en-US" sz="900" dirty="0" smtClean="0"/>
              <a:t>타입의 상품들의 목록을 보여준다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 smtClean="0"/>
              <a:t>목록은 이전 보상 빌딩에서 클릭한 레벨에 맞는 레벨 목록만 보여준다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각 상품은 아래의 내용을 포함한다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</a:t>
            </a:r>
            <a:r>
              <a:rPr lang="en-US" altLang="ko-KR" sz="900" dirty="0"/>
              <a:t>. </a:t>
            </a:r>
            <a:r>
              <a:rPr lang="ko-KR" altLang="en-US" sz="900" dirty="0"/>
              <a:t>아이콘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icon </a:t>
            </a:r>
            <a:r>
              <a:rPr lang="ko-KR" altLang="en-US" sz="900" dirty="0"/>
              <a:t>데이터의 이미지를 표시한다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b. </a:t>
            </a:r>
            <a:r>
              <a:rPr lang="ko-KR" altLang="en-US" sz="900" dirty="0"/>
              <a:t>발행처 </a:t>
            </a:r>
            <a:r>
              <a:rPr lang="en-US" altLang="ko-KR" sz="900" dirty="0"/>
              <a:t>: publisher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d. </a:t>
            </a:r>
            <a:r>
              <a:rPr lang="ko-KR" altLang="en-US" sz="900" dirty="0" smtClean="0"/>
              <a:t>진행 정도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progress </a:t>
            </a:r>
            <a:r>
              <a:rPr lang="ko-KR" altLang="en-US" sz="900" dirty="0" smtClean="0"/>
              <a:t>속성의 값을 </a:t>
            </a:r>
            <a:r>
              <a:rPr lang="ko-KR" altLang="en-US" sz="900" b="1" dirty="0" smtClean="0"/>
              <a:t>퍼센티지 </a:t>
            </a:r>
            <a:r>
              <a:rPr lang="en-US" altLang="ko-KR" sz="900" b="1" dirty="0" smtClean="0"/>
              <a:t>% </a:t>
            </a:r>
            <a:r>
              <a:rPr lang="ko-KR" altLang="en-US" sz="900" dirty="0" smtClean="0"/>
              <a:t>로 표현한다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en-US" altLang="ko-KR" sz="900" dirty="0"/>
              <a:t>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0%</a:t>
            </a:r>
            <a:r>
              <a:rPr lang="ko-KR" altLang="en-US" sz="900" dirty="0" smtClean="0"/>
              <a:t>일 경우는 회색 처리 되어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구분해준다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-1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일</a:t>
            </a:r>
            <a:r>
              <a:rPr lang="ko-KR" altLang="en-US" sz="900" b="1" dirty="0" smtClean="0"/>
              <a:t> 뒤 공개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999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ko-KR" altLang="en-US" sz="900" b="1" dirty="0" smtClean="0"/>
              <a:t>완료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클릭 아이콘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보다 내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값이 같거나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클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클릭 아이콘이 표시된다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상품을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처리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해당 아이템의 </a:t>
            </a:r>
            <a:r>
              <a:rPr lang="en-US" altLang="ko-KR" sz="900" dirty="0" err="1"/>
              <a:t>requiredLevel</a:t>
            </a:r>
            <a:r>
              <a:rPr lang="en-US" altLang="ko-KR" sz="900" dirty="0"/>
              <a:t> </a:t>
            </a:r>
            <a:r>
              <a:rPr lang="ko-KR" altLang="en-US" sz="900" dirty="0"/>
              <a:t>보다 내 </a:t>
            </a:r>
            <a:r>
              <a:rPr lang="en-US" altLang="ko-KR" sz="900" dirty="0"/>
              <a:t>Level </a:t>
            </a:r>
            <a:r>
              <a:rPr lang="ko-KR" altLang="en-US" sz="900" dirty="0"/>
              <a:t>값이 같거나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</a:t>
            </a:r>
            <a:r>
              <a:rPr lang="ko-KR" altLang="en-US" sz="900" dirty="0"/>
              <a:t>클 경우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지도 페이지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이동한다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아니면 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보상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각 상품을 항목을 터치 입력한다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보너스 상품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현재 상품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보고 있는 상품을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기존과 동일하나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퍼센티지 표시 부분에 다른 점이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progress </a:t>
            </a:r>
            <a:r>
              <a:rPr lang="ko-KR" altLang="en-US" sz="1000" dirty="0"/>
              <a:t>속성의 값을 </a:t>
            </a:r>
            <a:r>
              <a:rPr lang="ko-KR" altLang="en-US" sz="1000" b="1" dirty="0"/>
              <a:t>퍼센티지 </a:t>
            </a:r>
            <a:r>
              <a:rPr lang="en-US" altLang="ko-KR" sz="1000" b="1" dirty="0"/>
              <a:t>% </a:t>
            </a:r>
            <a:r>
              <a:rPr lang="ko-KR" altLang="en-US" sz="1000" dirty="0"/>
              <a:t>로 표현한다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ko-KR" altLang="en-US" sz="1000" dirty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0%</a:t>
            </a:r>
            <a:r>
              <a:rPr lang="ko-KR" altLang="en-US" sz="1000" dirty="0"/>
              <a:t>일 경우는 회색 처리 되어</a:t>
            </a:r>
            <a:r>
              <a:rPr lang="en-US" altLang="ko-KR" sz="1000" dirty="0"/>
              <a:t>, </a:t>
            </a:r>
            <a:r>
              <a:rPr lang="ko-KR" altLang="en-US" sz="1000" dirty="0"/>
              <a:t>구분해준다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-1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en-US" altLang="ko-KR" sz="1000" b="1" dirty="0"/>
              <a:t>15</a:t>
            </a:r>
            <a:r>
              <a:rPr lang="ko-KR" altLang="en-US" sz="1000" b="1" dirty="0"/>
              <a:t>일 뒤 공개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999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ko-KR" altLang="en-US" sz="1000" b="1" dirty="0"/>
              <a:t>완료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progress </a:t>
            </a:r>
            <a:r>
              <a:rPr lang="ko-KR" altLang="en-US" sz="1000" dirty="0" smtClean="0"/>
              <a:t>값이 </a:t>
            </a:r>
            <a:r>
              <a:rPr lang="en-US" altLang="ko-KR" sz="1000" dirty="0" smtClean="0"/>
              <a:t>100%(1.0)</a:t>
            </a:r>
            <a:r>
              <a:rPr lang="ko-KR" altLang="en-US" sz="1000" dirty="0" smtClean="0"/>
              <a:t>일 경우에는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ko-KR" altLang="en-US" sz="1000" b="1" dirty="0" smtClean="0"/>
              <a:t>받기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버튼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아이템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상품 아이템의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속성에 필요한 아이템 목록을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(3x3) </a:t>
            </a:r>
            <a:r>
              <a:rPr lang="ko-KR" altLang="en-US" sz="1000" dirty="0" smtClean="0"/>
              <a:t>까지 등록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좌측 위부터 순차적으로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하단의 소지 아이템을 제외하고 </a:t>
            </a:r>
            <a:r>
              <a:rPr lang="ko-KR" altLang="en-US" sz="1000" dirty="0" err="1" smtClean="0"/>
              <a:t>표시할수</a:t>
            </a:r>
            <a:r>
              <a:rPr lang="ko-KR" altLang="en-US" sz="1000" dirty="0" smtClean="0"/>
              <a:t> 있는 최대 개수를 의미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있으나 </a:t>
            </a:r>
            <a:r>
              <a:rPr lang="en-US" altLang="ko-KR" sz="1000" dirty="0" err="1" smtClean="0"/>
              <a:t>appliedItems</a:t>
            </a:r>
            <a:r>
              <a:rPr lang="ko-KR" altLang="en-US" sz="1000" dirty="0" smtClean="0"/>
              <a:t>에 없는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비활성화 이미지로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en-US" altLang="ko-KR" sz="1000" dirty="0" err="1"/>
              <a:t>requiredItems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있으며 </a:t>
            </a:r>
            <a:r>
              <a:rPr lang="en-US" altLang="ko-KR" sz="1000" dirty="0" err="1"/>
              <a:t>appliedItems</a:t>
            </a:r>
            <a:r>
              <a:rPr lang="ko-KR" altLang="en-US" sz="1000" dirty="0" smtClean="0"/>
              <a:t>에도 있는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활성화 이미지로 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cxnSp>
        <p:nvCxnSpPr>
          <p:cNvPr id="365" name="직선 연결선 364"/>
          <p:cNvCxnSpPr/>
          <p:nvPr/>
        </p:nvCxnSpPr>
        <p:spPr>
          <a:xfrm flipH="1">
            <a:off x="5488510" y="2284197"/>
            <a:ext cx="2274365" cy="25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 flipH="1" flipV="1">
            <a:off x="5447189" y="3275499"/>
            <a:ext cx="2315686" cy="1194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덧셈 기호 71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보상 </a:t>
            </a:r>
            <a:r>
              <a:rPr lang="ko-KR" altLang="en-US" sz="900" dirty="0" err="1" smtClean="0"/>
              <a:t>맵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소지 아이템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</a:t>
            </a:r>
            <a:r>
              <a:rPr lang="en-US" altLang="ko-KR" sz="900" b="1" dirty="0" smtClean="0"/>
              <a:t>a. </a:t>
            </a:r>
            <a:r>
              <a:rPr lang="ko-KR" altLang="en-US" sz="900" b="1" dirty="0" smtClean="0"/>
              <a:t>소지 아이템 목록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</a:t>
            </a:r>
            <a:r>
              <a:rPr lang="en-US" altLang="ko-KR" sz="900" dirty="0" smtClean="0"/>
              <a:t>list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, 1000</a:t>
            </a:r>
            <a:r>
              <a:rPr lang="ko-KR" altLang="en-US" sz="900" dirty="0" smtClean="0"/>
              <a:t>번대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목록을 보여주며</a:t>
            </a:r>
            <a:r>
              <a:rPr lang="en-US" altLang="ko-KR" sz="900" dirty="0" smtClean="0"/>
              <a:t>, id </a:t>
            </a:r>
            <a:r>
              <a:rPr lang="ko-KR" altLang="en-US" sz="900" dirty="0" smtClean="0"/>
              <a:t>값이 작은 순 부터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b. </a:t>
            </a:r>
            <a:r>
              <a:rPr lang="ko-KR" altLang="en-US" sz="900" b="1" dirty="0" smtClean="0"/>
              <a:t>아이템 개수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동일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아이템들이 </a:t>
            </a:r>
            <a:r>
              <a:rPr lang="ko-KR" altLang="en-US" sz="900" dirty="0" err="1" smtClean="0"/>
              <a:t>복수개일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개수를 아이템 아이콘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우측 하단에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c. </a:t>
            </a:r>
            <a:r>
              <a:rPr lang="ko-KR" altLang="en-US" sz="900" b="1" dirty="0" smtClean="0"/>
              <a:t>스크롤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소지 개수가 좌우 폭보다 많아질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소지 목록이 좌우스크롤이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d. </a:t>
            </a:r>
            <a:r>
              <a:rPr lang="ko-KR" altLang="en-US" sz="900" b="1" dirty="0" smtClean="0"/>
              <a:t>드래그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특정 아이템을 드래그하여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지도상 아무 위치에 놓았을 때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/>
              <a:t>requiredItems</a:t>
            </a:r>
            <a:r>
              <a:rPr lang="en-US" altLang="ko-KR" sz="900" dirty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없다면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기록하고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내 캐릭터의 소지 아이템인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목록에서 제거한다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시점에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[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의 리스트 수</a:t>
            </a:r>
            <a:r>
              <a:rPr lang="en-US" altLang="ko-KR" sz="900" dirty="0" smtClean="0"/>
              <a:t>/</a:t>
            </a:r>
            <a:r>
              <a:rPr lang="en-US" altLang="ko-KR" sz="900" dirty="0" err="1" smtClean="0"/>
              <a:t>requiredItems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 수</a:t>
            </a:r>
            <a:r>
              <a:rPr lang="en-US" altLang="ko-KR" sz="900" dirty="0"/>
              <a:t>]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계산하여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progress </a:t>
            </a:r>
            <a:r>
              <a:rPr lang="ko-KR" altLang="en-US" sz="900" dirty="0" smtClean="0"/>
              <a:t>속성에 기록한다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아이템을 드래그해서 놓으면 소모하여 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퍼센티지 올라감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 smtClean="0"/>
              <a:t>requiredItems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에도 있다면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이미 등록한 아이템이면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화살표 연결선 295"/>
          <p:cNvCxnSpPr/>
          <p:nvPr/>
        </p:nvCxnSpPr>
        <p:spPr>
          <a:xfrm flipH="1">
            <a:off x="2580187" y="5929309"/>
            <a:ext cx="288364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362" name="직사각형 361"/>
          <p:cNvSpPr/>
          <p:nvPr/>
        </p:nvSpPr>
        <p:spPr>
          <a:xfrm>
            <a:off x="4672046" y="2450658"/>
            <a:ext cx="641230" cy="41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2818471">
            <a:off x="3924659" y="5000856"/>
            <a:ext cx="1276350" cy="2539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덧셈 기호 72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6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ko-KR" altLang="en-US" sz="1000" b="1" dirty="0" smtClean="0"/>
              <a:t>아이템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A. </a:t>
            </a:r>
            <a:r>
              <a:rPr lang="en-US" altLang="ko-KR" sz="1000" dirty="0"/>
              <a:t>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100%(1.0)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100%</a:t>
            </a:r>
            <a:r>
              <a:rPr lang="ko-KR" altLang="en-US" sz="1000" dirty="0"/>
              <a:t>에 </a:t>
            </a:r>
            <a:r>
              <a:rPr lang="en-US" altLang="ko-KR" sz="1000" dirty="0"/>
              <a:t>“</a:t>
            </a:r>
            <a:r>
              <a:rPr lang="ko-KR" altLang="en-US" sz="1000" b="1" dirty="0"/>
              <a:t>받기</a:t>
            </a:r>
            <a:r>
              <a:rPr lang="en-US" altLang="ko-KR" sz="1000" dirty="0"/>
              <a:t> </a:t>
            </a:r>
            <a:r>
              <a:rPr lang="ko-KR" altLang="en-US" sz="1000" b="1" dirty="0"/>
              <a:t>버튼</a:t>
            </a:r>
            <a:r>
              <a:rPr lang="en-US" altLang="ko-KR" sz="1000" dirty="0"/>
              <a:t>”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받기 버튼 입력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 “</a:t>
            </a:r>
            <a:r>
              <a:rPr lang="ko-KR" altLang="en-US" sz="1000" dirty="0" smtClean="0"/>
              <a:t>상품을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메시지와 함께 해당 상품을 유저의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progress </a:t>
            </a:r>
            <a:r>
              <a:rPr lang="ko-KR" altLang="en-US" sz="1000" dirty="0" smtClean="0"/>
              <a:t>속성 값을 </a:t>
            </a:r>
            <a:r>
              <a:rPr lang="en-US" altLang="ko-KR" sz="1000" dirty="0" smtClean="0"/>
              <a:t>999 </a:t>
            </a:r>
            <a:r>
              <a:rPr lang="ko-KR" altLang="en-US" sz="1000" dirty="0" smtClean="0"/>
              <a:t>값으로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완료 텍스트로 바뀌고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다시 받기는 불가능하다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364826" y="12116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왼쪽 화살표 234"/>
          <p:cNvSpPr/>
          <p:nvPr/>
        </p:nvSpPr>
        <p:spPr>
          <a:xfrm>
            <a:off x="4512444" y="195138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422543" y="1912447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39" name="직선 연결선 238"/>
          <p:cNvCxnSpPr>
            <a:cxnSpLocks/>
          </p:cNvCxnSpPr>
          <p:nvPr/>
        </p:nvCxnSpPr>
        <p:spPr>
          <a:xfrm flipH="1">
            <a:off x="4378986" y="226999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411814" y="236655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4448792" y="2410665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861645" y="24007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849860" y="2625025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4418429" y="3031463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cxnSpLocks/>
          </p:cNvCxnSpPr>
          <p:nvPr/>
        </p:nvCxnSpPr>
        <p:spPr>
          <a:xfrm flipH="1">
            <a:off x="4368911" y="297893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36" y="443900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378326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5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44561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5" y="378767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2" y="37856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99" y="443900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268"/>
          <p:cNvSpPr txBox="1"/>
          <p:nvPr/>
        </p:nvSpPr>
        <p:spPr>
          <a:xfrm>
            <a:off x="4435734" y="50992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613582" y="349450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288580" y="48075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661317" y="479915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609457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63452" y="416059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95501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249205" y="35013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97122" y="48163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3804" y="350650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8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2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71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34" y="535969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722117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84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3" y="5354554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9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07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3" y="5334144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8" name="직선 연결선 287"/>
          <p:cNvCxnSpPr>
            <a:cxnSpLocks/>
          </p:cNvCxnSpPr>
          <p:nvPr/>
        </p:nvCxnSpPr>
        <p:spPr>
          <a:xfrm flipV="1">
            <a:off x="7310710" y="5091092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490396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2" name="직사각형 291"/>
          <p:cNvSpPr/>
          <p:nvPr/>
        </p:nvSpPr>
        <p:spPr>
          <a:xfrm>
            <a:off x="4962485" y="3834168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243346" y="389202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상품을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6692681" y="2526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95" name="직사각형 294"/>
          <p:cNvSpPr/>
          <p:nvPr/>
        </p:nvSpPr>
        <p:spPr>
          <a:xfrm>
            <a:off x="7322602" y="5304816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397799" y="5144994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94790" y="121768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왼쪽 화살표 137"/>
          <p:cNvSpPr/>
          <p:nvPr/>
        </p:nvSpPr>
        <p:spPr>
          <a:xfrm>
            <a:off x="742408" y="1957468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52507" y="1918526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140" name="직선 연결선 139"/>
          <p:cNvCxnSpPr>
            <a:cxnSpLocks/>
          </p:cNvCxnSpPr>
          <p:nvPr/>
        </p:nvCxnSpPr>
        <p:spPr>
          <a:xfrm flipH="1">
            <a:off x="608950" y="2276078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41778" y="237263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678756" y="2416744"/>
            <a:ext cx="418225" cy="421688"/>
            <a:chOff x="2196429" y="1714499"/>
            <a:chExt cx="582510" cy="542925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91609" y="2406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79824" y="263110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648393" y="3037542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598875" y="298501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444508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378934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99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44622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9" y="379375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6" y="37917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3" y="444508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65698" y="51052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43546" y="35005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18544" y="481359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91281" y="480523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9421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3416" y="416667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525465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479169" y="35074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27086" y="48223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93768" y="3512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06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6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35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8" y="536577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952081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1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7" y="536063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3" y="535050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01" y="5349525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7" y="534022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직선 연결선 224"/>
          <p:cNvCxnSpPr>
            <a:cxnSpLocks/>
          </p:cNvCxnSpPr>
          <p:nvPr/>
        </p:nvCxnSpPr>
        <p:spPr>
          <a:xfrm flipV="1">
            <a:off x="3540674" y="5097171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720360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922645" y="25321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41" name="직사각형 240"/>
          <p:cNvSpPr/>
          <p:nvPr/>
        </p:nvSpPr>
        <p:spPr>
          <a:xfrm>
            <a:off x="2870982" y="2604459"/>
            <a:ext cx="512086" cy="25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받기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864178" y="240108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FFC000"/>
                </a:solidFill>
              </a:rPr>
              <a:t>100%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0199" y="52763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4374527" y="121189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53789" y="15090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66" name="TextBox 165"/>
          <p:cNvSpPr txBox="1"/>
          <p:nvPr/>
        </p:nvSpPr>
        <p:spPr>
          <a:xfrm>
            <a:off x="4892654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04" y="127854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02" y="129615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00" y="130568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26" y="129615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덧셈 기호 170"/>
          <p:cNvSpPr/>
          <p:nvPr/>
        </p:nvSpPr>
        <p:spPr>
          <a:xfrm>
            <a:off x="6367515" y="127854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580947" y="15122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796254" y="15125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7231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5" name="직사각형 174"/>
          <p:cNvSpPr/>
          <p:nvPr/>
        </p:nvSpPr>
        <p:spPr>
          <a:xfrm>
            <a:off x="599811" y="12309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679073" y="15281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7" name="TextBox 176"/>
          <p:cNvSpPr txBox="1"/>
          <p:nvPr/>
        </p:nvSpPr>
        <p:spPr>
          <a:xfrm>
            <a:off x="1117938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8" y="12975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86" y="13152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4" y="13247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0" y="13152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덧셈 기호 181"/>
          <p:cNvSpPr/>
          <p:nvPr/>
        </p:nvSpPr>
        <p:spPr>
          <a:xfrm>
            <a:off x="2592799" y="12975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06231" y="1531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21538" y="15315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22515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6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광고 나누기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광고 나누기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/>
              <a:t>페이지 시작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나가기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페이지 시작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메인 페이지의 광고나누기 버튼을 </a:t>
            </a:r>
            <a:r>
              <a:rPr lang="ko-KR" altLang="en-US" sz="900" dirty="0"/>
              <a:t>입력한다</a:t>
            </a:r>
            <a:r>
              <a:rPr lang="en-US" altLang="ko-KR" sz="9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나가기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뒤로가기</a:t>
            </a:r>
            <a:r>
              <a:rPr lang="ko-KR" altLang="en-US" sz="900" dirty="0"/>
              <a:t> 버튼을 선택하면</a:t>
            </a:r>
            <a:r>
              <a:rPr lang="en-US" altLang="ko-KR" sz="900" dirty="0"/>
              <a:t>, </a:t>
            </a:r>
            <a:r>
              <a:rPr lang="ko-KR" altLang="en-US" sz="900" dirty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별 다른 기능 없는 </a:t>
            </a:r>
            <a:r>
              <a:rPr lang="en-US" altLang="ko-KR" sz="900" dirty="0" smtClean="0"/>
              <a:t>‘</a:t>
            </a:r>
            <a:r>
              <a:rPr lang="ko-KR" altLang="en-US" sz="900" b="1" dirty="0" smtClean="0"/>
              <a:t>연출한 이미지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노출한다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64" name="직사각형 163"/>
          <p:cNvSpPr/>
          <p:nvPr/>
        </p:nvSpPr>
        <p:spPr>
          <a:xfrm>
            <a:off x="4443346" y="125279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4590964" y="19925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6329345" y="19284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4457506" y="231118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51909" y="2203365"/>
            <a:ext cx="3117086" cy="370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477931" y="287181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477942" y="345625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477931" y="403386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942" y="462700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18141" y="31330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승이</a:t>
            </a:r>
            <a:r>
              <a:rPr lang="ko-KR" altLang="en-US" sz="1000" dirty="0" err="1"/>
              <a:t>짱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1365" y="2907691"/>
            <a:ext cx="1747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플레이스테이션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 프로 팝니다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6487" y="30503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 완료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22635" y="3601107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15000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634313" y="419172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12805" y="475499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7" name="직사각형 106"/>
          <p:cNvSpPr/>
          <p:nvPr/>
        </p:nvSpPr>
        <p:spPr>
          <a:xfrm>
            <a:off x="4478508" y="521088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56277" y="5338875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512327" y="3722603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gsk2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05551" y="3497233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에스콰이어</a:t>
            </a:r>
            <a:r>
              <a:rPr lang="ko-KR" altLang="en-US" sz="900" b="1" dirty="0"/>
              <a:t> 소가죽 </a:t>
            </a:r>
            <a:r>
              <a:rPr lang="ko-KR" altLang="en-US" sz="900" b="1" dirty="0" smtClean="0"/>
              <a:t>가방이요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06974" y="430600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superYG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00198" y="408063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레이밴</a:t>
            </a:r>
            <a:r>
              <a:rPr lang="ko-KR" altLang="en-US" sz="900" b="1" dirty="0" smtClean="0"/>
              <a:t> 선글라스 팔아요</a:t>
            </a:r>
            <a:r>
              <a:rPr lang="en-US" altLang="ko-KR" sz="900" b="1" dirty="0" smtClean="0"/>
              <a:t>~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494384" y="4670172"/>
            <a:ext cx="18036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지스타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넥슨</a:t>
            </a:r>
            <a:r>
              <a:rPr lang="ko-KR" altLang="en-US" sz="900" b="1" dirty="0" smtClean="0"/>
              <a:t> 쿠폰 코드 팝니다</a:t>
            </a:r>
            <a:r>
              <a:rPr lang="en-US" altLang="ko-KR" sz="900" b="1" dirty="0" smtClean="0"/>
              <a:t>!!</a:t>
            </a:r>
            <a:endParaRPr lang="ko-KR" altLang="en-US" sz="9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497264" y="54909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부자될거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490488" y="5265588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아이폰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6s 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53710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광고하기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531389" y="313306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506974" y="489639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nnnqqw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26670" y="37226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25811" y="431497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521092" y="490452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21092" y="549994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508001" y="2455634"/>
            <a:ext cx="1500606" cy="231135"/>
            <a:chOff x="2639535" y="2423097"/>
            <a:chExt cx="1500606" cy="294464"/>
          </a:xfrm>
        </p:grpSpPr>
        <p:sp>
          <p:nvSpPr>
            <p:cNvPr id="137" name="직사각형 136"/>
            <p:cNvSpPr/>
            <p:nvPr/>
          </p:nvSpPr>
          <p:spPr>
            <a:xfrm>
              <a:off x="2639535" y="2423097"/>
              <a:ext cx="1500606" cy="2944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cxnSpLocks/>
            </p:cNvCxnSpPr>
            <p:nvPr/>
          </p:nvCxnSpPr>
          <p:spPr>
            <a:xfrm flipV="1">
              <a:off x="2694094" y="2450449"/>
              <a:ext cx="0" cy="2330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98785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4613594" y="2684966"/>
            <a:ext cx="5053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H="1">
            <a:off x="7072505" y="2678803"/>
            <a:ext cx="2526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4443846" y="281286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32816" y="126511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247158" y="2361707"/>
            <a:ext cx="1311307" cy="1302204"/>
            <a:chOff x="3071133" y="2356671"/>
            <a:chExt cx="1453821" cy="1126384"/>
          </a:xfrm>
        </p:grpSpPr>
        <p:sp>
          <p:nvSpPr>
            <p:cNvPr id="152" name="직사각형 151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568086" y="394875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416277" y="189117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9" y="516640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0" y="521403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712638" y="55020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622354" y="550998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60" name="그룹 159"/>
          <p:cNvGrpSpPr/>
          <p:nvPr/>
        </p:nvGrpSpPr>
        <p:grpSpPr>
          <a:xfrm flipV="1">
            <a:off x="536485" y="4187502"/>
            <a:ext cx="2947701" cy="45719"/>
            <a:chOff x="628650" y="876300"/>
            <a:chExt cx="1910678" cy="133350"/>
          </a:xfrm>
        </p:grpSpPr>
        <p:sp>
          <p:nvSpPr>
            <p:cNvPr id="161" name="직사각형 16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9" y="277867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28" y="191391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532816" y="423790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이등변 삼각형 185"/>
          <p:cNvSpPr/>
          <p:nvPr/>
        </p:nvSpPr>
        <p:spPr>
          <a:xfrm rot="5400000">
            <a:off x="1046628" y="432349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1741462" y="440918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201" name="직사각형 200"/>
          <p:cNvSpPr/>
          <p:nvPr/>
        </p:nvSpPr>
        <p:spPr>
          <a:xfrm>
            <a:off x="2448829" y="5075575"/>
            <a:ext cx="909084" cy="69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>
            <a:stCxn id="201" idx="3"/>
          </p:cNvCxnSpPr>
          <p:nvPr/>
        </p:nvCxnSpPr>
        <p:spPr>
          <a:xfrm flipV="1">
            <a:off x="3357913" y="1252779"/>
            <a:ext cx="4404962" cy="4170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454175" y="55039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540246" y="33653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7468995" y="2206989"/>
            <a:ext cx="433500" cy="30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441202" y="12595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20464" y="15567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7" name="TextBox 96"/>
          <p:cNvSpPr txBox="1"/>
          <p:nvPr/>
        </p:nvSpPr>
        <p:spPr>
          <a:xfrm>
            <a:off x="4959329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9" y="13261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77" y="13437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5" y="13533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01" y="13437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덧셈 기호 105"/>
          <p:cNvSpPr/>
          <p:nvPr/>
        </p:nvSpPr>
        <p:spPr>
          <a:xfrm>
            <a:off x="6434190" y="13261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47622" y="1559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62929" y="15601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263906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533136" y="12690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2398" y="1566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051263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3" y="13356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11" y="13533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09" y="13628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35" y="13533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덧셈 기호 126"/>
          <p:cNvSpPr/>
          <p:nvPr/>
        </p:nvSpPr>
        <p:spPr>
          <a:xfrm>
            <a:off x="2526124" y="13356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739556" y="15694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54863" y="1569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355840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95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4307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2" name="직사각형 71"/>
          <p:cNvSpPr/>
          <p:nvPr/>
        </p:nvSpPr>
        <p:spPr>
          <a:xfrm>
            <a:off x="221101" y="110503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0363" y="1402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8" name="TextBox 77"/>
          <p:cNvSpPr txBox="1"/>
          <p:nvPr/>
        </p:nvSpPr>
        <p:spPr>
          <a:xfrm>
            <a:off x="739228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8" y="117167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76" y="118929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4" y="119882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00" y="118929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덧셈 기호 82"/>
          <p:cNvSpPr/>
          <p:nvPr/>
        </p:nvSpPr>
        <p:spPr>
          <a:xfrm>
            <a:off x="2214089" y="117167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427521" y="1405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642828" y="14056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43805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251222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59148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303034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9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9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9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2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덧셈 기호 86"/>
          <p:cNvSpPr/>
          <p:nvPr/>
        </p:nvSpPr>
        <p:spPr>
          <a:xfrm>
            <a:off x="4505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71864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93394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34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7035</Words>
  <Application>Microsoft Office PowerPoint</Application>
  <PresentationFormat>사용자 지정</PresentationFormat>
  <Paragraphs>1811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92</cp:revision>
  <dcterms:created xsi:type="dcterms:W3CDTF">2017-10-05T11:15:24Z</dcterms:created>
  <dcterms:modified xsi:type="dcterms:W3CDTF">2017-12-02T03:29:14Z</dcterms:modified>
</cp:coreProperties>
</file>