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67" r:id="rId23"/>
    <p:sldId id="266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dirty="0" smtClean="0">
                <a:solidFill>
                  <a:srgbClr val="FF0000"/>
                </a:solidFill>
              </a:rPr>
              <a:t>27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캐릭터 선택 페이지 수정 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붉은 글씨 부분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dirty="0" smtClean="0">
                <a:solidFill>
                  <a:srgbClr val="FF0000"/>
                </a:solidFill>
              </a:rPr>
              <a:t>21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</a:t>
            </a:r>
            <a:r>
              <a:rPr lang="ko-KR" altLang="en-US" sz="1000" dirty="0" smtClean="0">
                <a:solidFill>
                  <a:srgbClr val="FF0000"/>
                </a:solidFill>
              </a:rPr>
              <a:t>내 캐릭터 보기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 추가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22764" y="111877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2026" y="14159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355216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31194" y="14144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1" y="118541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4" y="117743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4" y="120303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2" y="121255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63" y="120303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82427" y="118541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91109" y="1419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944491" y="14194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412143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4" name="직사각형 93"/>
          <p:cNvSpPr/>
          <p:nvPr/>
        </p:nvSpPr>
        <p:spPr>
          <a:xfrm>
            <a:off x="3907920" y="11282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987182" y="1425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6" name="TextBox 95"/>
          <p:cNvSpPr txBox="1"/>
          <p:nvPr/>
        </p:nvSpPr>
        <p:spPr>
          <a:xfrm>
            <a:off x="4740372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6350" y="14240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97" y="11949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0" y="11869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0" y="12125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8" y="12220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9" y="12125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5967583" y="11949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276265" y="14286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9647" y="14289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797299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480517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4126848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</a:t>
            </a:r>
            <a:r>
              <a:rPr lang="ko-KR" altLang="en-US" sz="1000" dirty="0" smtClean="0"/>
              <a:t>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 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5038" y="10530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4300" y="13502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1207490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83468" y="1348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5" y="11196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8" y="111168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38" y="11372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36" y="11468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37" y="11372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덧셈 기호 45"/>
          <p:cNvSpPr/>
          <p:nvPr/>
        </p:nvSpPr>
        <p:spPr>
          <a:xfrm>
            <a:off x="2434701" y="11196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743383" y="13533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6765" y="1353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64417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737363" y="10530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816625" y="13502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4569815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45793" y="1348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0" y="11196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63" y="111168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63" y="11372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61" y="11468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2" y="11372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덧셈 기호 79"/>
          <p:cNvSpPr/>
          <p:nvPr/>
        </p:nvSpPr>
        <p:spPr>
          <a:xfrm>
            <a:off x="5797026" y="11196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105708" y="13533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159090" y="1353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626742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87180" y="171455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캐시 </a:t>
            </a:r>
            <a:r>
              <a:rPr lang="ko-KR" altLang="en-US" sz="1100" b="1" dirty="0" smtClean="0"/>
              <a:t>상점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</a:t>
            </a:r>
            <a:r>
              <a:rPr lang="ko-KR" altLang="en-US" sz="900" dirty="0" smtClean="0"/>
              <a:t>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캐릭터 </a:t>
            </a:r>
            <a:r>
              <a:rPr lang="ko-KR" altLang="en-US" sz="900" dirty="0" smtClean="0"/>
              <a:t>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</a:t>
            </a:r>
            <a:r>
              <a:rPr lang="ko-KR" altLang="en-US" sz="900" b="1" dirty="0" smtClean="0"/>
              <a:t>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</a:t>
            </a:r>
            <a:r>
              <a:rPr lang="ko-KR" altLang="en-US" sz="900" b="1" dirty="0" smtClean="0"/>
              <a:t>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</a:t>
            </a:r>
            <a:r>
              <a:rPr lang="ko-KR" altLang="en-US" sz="900" b="1" dirty="0" smtClean="0"/>
              <a:t>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</a:t>
            </a:r>
            <a:r>
              <a:rPr lang="ko-KR" altLang="en-US" sz="900" b="1" dirty="0" smtClean="0"/>
              <a:t>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</a:t>
            </a:r>
            <a:r>
              <a:rPr lang="ko-KR" altLang="en-US" sz="900" b="1" dirty="0" smtClean="0"/>
              <a:t>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</a:t>
            </a:r>
            <a:r>
              <a:rPr lang="ko-KR" altLang="en-US" sz="900" b="1" dirty="0" smtClean="0"/>
              <a:t>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  <a:endParaRPr lang="ko-KR" altLang="en-US" sz="900" b="1" dirty="0"/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</a:t>
            </a:r>
            <a:r>
              <a:rPr lang="ko-KR" altLang="en-US" sz="900" b="1" dirty="0" smtClean="0"/>
              <a:t>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</a:t>
            </a:r>
            <a:r>
              <a:rPr lang="ko-KR" altLang="en-US" sz="900" b="1" dirty="0" smtClean="0"/>
              <a:t>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</a:t>
            </a:r>
            <a:r>
              <a:rPr lang="ko-KR" altLang="en-US" sz="900" b="1" dirty="0" smtClean="0"/>
              <a:t>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  <a:endParaRPr lang="ko-KR" altLang="en-US" sz="900" b="1" dirty="0"/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4868</Words>
  <Application>Microsoft Office PowerPoint</Application>
  <PresentationFormat>사용자 지정</PresentationFormat>
  <Paragraphs>1383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67</cp:revision>
  <dcterms:created xsi:type="dcterms:W3CDTF">2017-10-05T11:15:24Z</dcterms:created>
  <dcterms:modified xsi:type="dcterms:W3CDTF">2017-11-17T17:57:58Z</dcterms:modified>
</cp:coreProperties>
</file>